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72CDF-9D70-B50E-EC6D-0A18A842C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E6C3D-00C5-B7AB-5C14-F6EBA87A1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D5F35-1E8D-1E6F-B336-C4AE58F9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1969-089F-48BE-AFD4-67B7D3A48EC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DE909-FEE4-87E3-B93C-F6C5E5D6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0BFD5-3254-A22B-37F1-9D6C02E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F21C-095E-4C9A-BDB5-7A1AEC34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5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FEAF9-1DB9-F7B3-B85E-B65ED8A50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7669-06B6-91F3-0E10-6C4509829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60260-35B1-BAA0-F49E-EE071E16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1969-089F-48BE-AFD4-67B7D3A48EC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79AAF-EEFA-6A7C-0593-7BC6F894D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FCCF5-5D14-FFED-EFF5-C65D2BD9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F21C-095E-4C9A-BDB5-7A1AEC34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21EFB-ED41-22B5-CCD3-6840FA11B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615C7-3BA6-7B24-4BCA-80ED0C3C4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9FC9B-FA24-D294-50CA-3C1877DE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1969-089F-48BE-AFD4-67B7D3A48EC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5CF1B-A93B-2E4A-4820-3FE3C1A2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3555A-FC9A-F920-3DE2-1421C21B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F21C-095E-4C9A-BDB5-7A1AEC34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8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835DD-D701-1467-3373-79140D1B5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E12D4-4FFB-5D51-FAB5-18F4065C6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B7EA1-5E71-91BD-93B7-433C57E29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1969-089F-48BE-AFD4-67B7D3A48EC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EE6AF-A29F-774A-804B-474ACBA3E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B99EE-A699-FC5F-8410-3520A835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F21C-095E-4C9A-BDB5-7A1AEC34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0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8C30-8C71-816D-7836-255705452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188A5-1049-D6DB-8A8A-F80E17CE8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1FC63-5405-21A5-1C49-3D71FD63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1969-089F-48BE-AFD4-67B7D3A48EC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A9844-0ADF-B416-66C7-A9966F96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AF94D-2F53-B37C-FA63-9CF3D59F8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F21C-095E-4C9A-BDB5-7A1AEC34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4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C1FD-9191-B1BB-4927-A4E10995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420B6-176E-875A-1D0F-862F3AF50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905B3-5C76-A7E8-DB18-C53951407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A107E-5355-A09E-6C8E-61D0DDE5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1969-089F-48BE-AFD4-67B7D3A48EC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82EA7-3CDF-BA83-5C33-60769A75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724BA-88F9-9DD7-3049-4784F3B83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F21C-095E-4C9A-BDB5-7A1AEC34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93EAD-8171-8023-501D-D1B408B5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2A4DA-18A2-930B-825E-FB763A357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A6454-AD8B-6470-2571-49E7A78F7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D4A1E7-F643-7398-D3FA-0D23E30B9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569EE6-EA51-4DBC-C51B-AFE47CF4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E7363-E54D-57DD-0994-D43945C30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1969-089F-48BE-AFD4-67B7D3A48EC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0B5782-D949-9113-7B4E-05B89C91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44D02-B3C1-59B5-09A9-32FB02F9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F21C-095E-4C9A-BDB5-7A1AEC34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422E-3F0E-6B90-C841-5ACB3B6A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FA3774-35F9-7656-CFDF-F3BDE450C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1969-089F-48BE-AFD4-67B7D3A48EC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3471D-30BA-958C-6E97-7CB18A98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44AD8-5482-2A22-8A8D-375FC942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F21C-095E-4C9A-BDB5-7A1AEC34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FC371-D53C-AFA1-7EDD-225BDFA1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1969-089F-48BE-AFD4-67B7D3A48EC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47B628-3E3C-BD17-C0D3-79E37F3F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29989-1929-6B46-5A45-4C19DF03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F21C-095E-4C9A-BDB5-7A1AEC34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E8154-116E-40BA-04AD-D34827425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5A8D1-4ECC-CF22-5DD9-A51083112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34BCBE-77D2-87F5-8F72-064887AF9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7038A-0160-7F35-C141-6EFC8C44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1969-089F-48BE-AFD4-67B7D3A48EC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1C96D-6005-0183-C90B-41F5A12E4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49E6F-3144-5F82-3679-C69563CA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F21C-095E-4C9A-BDB5-7A1AEC34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5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9217C-7151-891E-6F87-9D0860517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7A025-720B-682E-E3D6-9554DEB11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4C2E7-5F3F-ABD1-25F8-AD67829E8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D1134-7E6A-C895-9A75-F446CFE7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A1969-089F-48BE-AFD4-67B7D3A48EC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976F9-3968-1061-F81B-B57C9D9F2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BD94C-FA42-DFD5-5626-9522AB5C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F21C-095E-4C9A-BDB5-7A1AEC34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4D81B-F72F-B1C0-1411-06D22060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549D4-7E91-BF9B-FAB5-57C924576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96832-B247-3716-471B-320A55584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A1969-089F-48BE-AFD4-67B7D3A48EC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C61F1-D59A-ED62-8417-301FA6458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4EEF-0B2E-3C66-8C15-D45D6AAEC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F21C-095E-4C9A-BDB5-7A1AEC34F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51E1B-0D5B-7064-17B5-1CB77A9B9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74819"/>
            <a:ext cx="4375151" cy="2858363"/>
          </a:xfrm>
        </p:spPr>
        <p:txBody>
          <a:bodyPr>
            <a:normAutofit/>
          </a:bodyPr>
          <a:lstStyle/>
          <a:p>
            <a:pPr algn="l"/>
            <a:r>
              <a:rPr lang="en-US" sz="5600">
                <a:solidFill>
                  <a:schemeClr val="bg1"/>
                </a:solidFill>
              </a:rPr>
              <a:t>Steps for Approving New Students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D5AA9-A0D4-79A8-9061-18FD84BDB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14180"/>
            <a:ext cx="4377793" cy="1594508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Janet Hanson</a:t>
            </a:r>
          </a:p>
          <a:p>
            <a:pPr algn="l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BFDEC-3D3F-3FBF-B19A-D8E8EB181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" r="4292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28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5759BE5A-B1B0-8177-031D-C73429886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7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74F2646-08C7-4051-81DA-751C43A03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CD6552F-C98B-4FBA-842F-3EF2D5AC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55382-A41B-8E49-00F1-5048A655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900" y="1071349"/>
            <a:ext cx="5886449" cy="1211475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Step 1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5249" y="395108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47986-6F36-9BD6-BA89-0B43A6845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84" y="2419350"/>
            <a:ext cx="5751481" cy="32376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 Contact Admissions </a:t>
            </a:r>
          </a:p>
          <a:p>
            <a:pPr lvl="1"/>
            <a:r>
              <a:rPr lang="en-US" sz="2000"/>
              <a:t>Not all admitted students receive a TE scholarship</a:t>
            </a:r>
          </a:p>
          <a:p>
            <a:r>
              <a:rPr lang="en-US" sz="2000" dirty="0"/>
              <a:t>Determine from Admissions</a:t>
            </a:r>
          </a:p>
          <a:p>
            <a:pPr lvl="1"/>
            <a:r>
              <a:rPr lang="en-US" sz="2000" dirty="0"/>
              <a:t>Who is admitted</a:t>
            </a:r>
          </a:p>
          <a:p>
            <a:pPr lvl="1"/>
            <a:r>
              <a:rPr lang="en-US" sz="2000" dirty="0"/>
              <a:t>Who do Admissions want to scholarship</a:t>
            </a:r>
          </a:p>
          <a:p>
            <a:pPr lvl="1"/>
            <a:r>
              <a:rPr lang="en-US" sz="2000" dirty="0"/>
              <a:t>What is the amount for all new students</a:t>
            </a:r>
          </a:p>
        </p:txBody>
      </p:sp>
    </p:spTree>
    <p:extLst>
      <p:ext uri="{BB962C8B-B14F-4D97-AF65-F5344CB8AC3E}">
        <p14:creationId xmlns:p14="http://schemas.microsoft.com/office/powerpoint/2010/main" val="109179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AE4B2B74-269E-D824-EEB2-A1FE338BB3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74F2646-08C7-4051-81DA-751C43A03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CD6552F-C98B-4FBA-842F-3EF2D5AC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E4E84-434D-4F7A-8A19-033CEB3E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900" y="1071349"/>
            <a:ext cx="5886449" cy="1211475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Step 2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5249" y="395108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2FBA2-E0DF-4894-80E0-0BD3CAED1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84" y="2419350"/>
            <a:ext cx="5751481" cy="3237647"/>
          </a:xfrm>
        </p:spPr>
        <p:txBody>
          <a:bodyPr anchor="ctr">
            <a:normAutofit/>
          </a:bodyPr>
          <a:lstStyle/>
          <a:p>
            <a:r>
              <a:rPr lang="en-US" sz="1600"/>
              <a:t>Open TELO portal</a:t>
            </a:r>
          </a:p>
          <a:p>
            <a:r>
              <a:rPr lang="en-US" sz="1600"/>
              <a:t>Click on Applications see next slide</a:t>
            </a:r>
          </a:p>
          <a:p>
            <a:pPr lvl="1"/>
            <a:r>
              <a:rPr lang="en-US" sz="1600"/>
              <a:t>Decision Pending 2023-24</a:t>
            </a:r>
          </a:p>
          <a:p>
            <a:pPr lvl="1"/>
            <a:r>
              <a:rPr lang="en-US" sz="1600"/>
              <a:t>Review the list received from Admissions and approve only those applications listed by Admissions</a:t>
            </a:r>
          </a:p>
          <a:p>
            <a:pPr lvl="1"/>
            <a:r>
              <a:rPr lang="en-US" sz="1600"/>
              <a:t>All others are rejected</a:t>
            </a:r>
          </a:p>
          <a:p>
            <a:pPr lvl="1"/>
            <a:r>
              <a:rPr lang="en-US" sz="1600"/>
              <a:t>WARNING If you approve someone who is not approved, you cannot go back and remove the approval.</a:t>
            </a:r>
          </a:p>
          <a:p>
            <a:pPr lvl="1"/>
            <a:r>
              <a:rPr lang="en-US" sz="1600"/>
              <a:t>Instantly approved students receive an email of approval thus the reason for no removal option</a:t>
            </a:r>
          </a:p>
          <a:p>
            <a:pPr lvl="1"/>
            <a:r>
              <a:rPr lang="en-US" sz="1600"/>
              <a:t>Denied/Rejected students receive email notifications of the status change</a:t>
            </a:r>
          </a:p>
          <a:p>
            <a:pPr lvl="1"/>
            <a:endParaRPr lang="en-US" sz="1600"/>
          </a:p>
          <a:p>
            <a:pPr marL="457200" lvl="1" indent="0"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22988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A602266-E844-EE91-CD11-579E92C1F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75359"/>
            <a:ext cx="10905066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3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437076DA-7B6F-2D34-3CF2-648CE0698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74F2646-08C7-4051-81DA-751C43A03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CD6552F-C98B-4FBA-842F-3EF2D5AC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D6192-0E9F-991C-FA05-BF33A1ED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900" y="1071349"/>
            <a:ext cx="5886449" cy="1211475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Decision Pending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5249" y="395108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FC7DD-BD35-EA69-4F8B-FC7137DA1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83" y="2125158"/>
            <a:ext cx="5751481" cy="323764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600" dirty="0"/>
              <a:t>All new students are found in Decision Pending, as shown on slide 4</a:t>
            </a:r>
          </a:p>
          <a:p>
            <a:r>
              <a:rPr lang="en-US" sz="1600" dirty="0"/>
              <a:t>Only for those approved by Admission follow slide 5</a:t>
            </a:r>
          </a:p>
          <a:p>
            <a:r>
              <a:rPr lang="en-US" sz="1600" dirty="0"/>
              <a:t>Those denied/rejected by Admission for a TE scholarship follow slide 6</a:t>
            </a:r>
          </a:p>
          <a:p>
            <a:pPr lvl="1"/>
            <a:r>
              <a:rPr lang="en-US" sz="1600" dirty="0"/>
              <a:t>TE is not a guarantee. </a:t>
            </a:r>
          </a:p>
          <a:p>
            <a:pPr lvl="1"/>
            <a:r>
              <a:rPr lang="en-US" sz="1600" dirty="0"/>
              <a:t>Those denied will call, write, and complain be sure you understand why so when the complaint comes, you can explain why</a:t>
            </a:r>
          </a:p>
          <a:p>
            <a:pPr lvl="1"/>
            <a:r>
              <a:rPr lang="en-US" sz="1600" dirty="0"/>
              <a:t>Remember FERPA rules apply. Visit only with the student.</a:t>
            </a:r>
          </a:p>
          <a:p>
            <a:pPr lvl="1"/>
            <a:r>
              <a:rPr lang="en-US" sz="1600" dirty="0"/>
              <a:t>FERPA is non-forgiving</a:t>
            </a:r>
          </a:p>
          <a:p>
            <a:r>
              <a:rPr lang="en-US" sz="2000" dirty="0"/>
              <a:t>Imports always deny/reject students</a:t>
            </a:r>
          </a:p>
          <a:p>
            <a:r>
              <a:rPr lang="en-US" sz="2000" dirty="0"/>
              <a:t>Exports always withdraw students. </a:t>
            </a:r>
          </a:p>
        </p:txBody>
      </p:sp>
    </p:spTree>
    <p:extLst>
      <p:ext uri="{BB962C8B-B14F-4D97-AF65-F5344CB8AC3E}">
        <p14:creationId xmlns:p14="http://schemas.microsoft.com/office/powerpoint/2010/main" val="337254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1F61DB-41F3-6509-072C-C6C931A7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Approving the application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1BF547-06D3-1F34-DEF8-8B58A12BF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37" r="19650"/>
          <a:stretch/>
        </p:blipFill>
        <p:spPr>
          <a:xfrm>
            <a:off x="6140685" y="643466"/>
            <a:ext cx="4053962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7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14923-B294-28A8-86D5-269A1F40E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Denying the application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9458F6-FFCB-A9F9-A803-C9FAA969F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080018"/>
            <a:ext cx="6780700" cy="469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41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216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Steps for Approving New Students</vt:lpstr>
      <vt:lpstr>Step 1</vt:lpstr>
      <vt:lpstr>Step 2</vt:lpstr>
      <vt:lpstr>PowerPoint Presentation</vt:lpstr>
      <vt:lpstr>Decision Pending</vt:lpstr>
      <vt:lpstr>Approving the application</vt:lpstr>
      <vt:lpstr>Denying the application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for Approving New Students</dc:title>
  <dc:creator>Janet</dc:creator>
  <cp:lastModifiedBy>Janet</cp:lastModifiedBy>
  <cp:revision>2</cp:revision>
  <dcterms:created xsi:type="dcterms:W3CDTF">2023-04-10T01:47:56Z</dcterms:created>
  <dcterms:modified xsi:type="dcterms:W3CDTF">2023-04-10T20:38:07Z</dcterms:modified>
</cp:coreProperties>
</file>