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6T20:56:12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24575,'0'398'0,"-1"-378"23,-2-1-1,0 0 1,0 1 0,-14 35-1,-4 23-1500,17-55-5348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6T20:56:15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1 223 24575,'5'-1'0,"1"0"0,-1 0 0,0 0 0,1 0 0,7-4 0,9-2 0,417-105 0,-103 36 0,-315 71 0,0 1 0,1 0 0,-1 2 0,1 0 0,0 2 0,0 0 0,38 7 0,-20 2 0,-1 1 0,0 2 0,0 2 0,-2 1 0,0 2 0,46 29 0,-75-42 0,-1 1 0,0 0 0,-1 1 0,1-1 0,-1 1 0,0 1 0,-1-1 0,1 1 0,-1 0 0,0 0 0,-1 1 0,0-1 0,0 1 0,-1 0 0,0 0 0,0 0 0,-1 1 0,0-1 0,0 0 0,-1 1 0,0 0 0,-1-1 0,0 13 0,0-3 0,-1 0 0,0-1 0,-1 1 0,-2 0 0,1-1 0,-2 0 0,0 0 0,-1 0 0,-1-1 0,-1 0 0,0 0 0,-1 0 0,0-1 0,-1-1 0,-1 0 0,0 0 0,-1-1 0,-1 0 0,-25 19 0,-45 23 0,-2-4 0,-2-4 0,-155 60 0,-33-4 0,235-88 0,-17 6 0,-67 35 0,108-42 0,15-14 0,1 1 0,0-1 0,0 1 0,0-1 0,0 1 0,-1 0 0,1-1 0,0 1 0,0-1 0,0 1 0,0-1 0,0 1 0,0-1 0,0 1 0,1-1 0,-1 1 0,0 0 0,0-1 0,0 1 0,0-1 0,1 1 0,-1 0 0,3 1 0,-1 1 0,0-1 0,1 0 0,-1 0 0,1 0 0,0 0 0,-1-1 0,1 1 0,0-1 0,4 2 0,71 25 0,0-3 0,123 22 0,-182-43 0,273 48-455,1-13 0,369 1 0,-544-38-6371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6T20:56:18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75 214 24575,'1'-2'0,"0"0"0,0 0 0,0 0 0,0 0 0,0 0 0,1 0 0,-1 0 0,1 0 0,-1 1 0,1-1 0,0 1 0,-1-1 0,1 1 0,0 0 0,0 0 0,4-2 0,-2 1 0,25-16 0,2 2 0,0 1 0,1 2 0,0 1 0,58-14 0,176-18 0,-191 34 0,-5-2 0,-40 7 0,0 0 0,44-1 0,-30 8 0,0 1 0,-1 3 0,1 1 0,80 24 0,-58-8 0,0 3 0,82 46 0,-136-66 0,0 1 0,0 1 0,0 0 0,-1 0 0,-1 1 0,0 1 0,0 0 0,12 15 0,-19-21 0,0 0 0,-1 1 0,1-1 0,-1 1 0,0-1 0,0 1 0,-1 0 0,1-1 0,-1 1 0,0 0 0,-1 0 0,1 0 0,-1 0 0,0 0 0,0 0 0,0 0 0,-1 0 0,1 0 0,-1 0 0,-1 0 0,1 0 0,-1-1 0,1 1 0,-1 0 0,-1-1 0,-4 8 0,-2 1 0,0-1 0,-2 0 0,1-1 0,-1 0 0,-1-1 0,0 0 0,0-1 0,-1 0 0,0-1 0,-1 0 0,-17 7 0,-16 4 0,-1-1 0,-54 11 0,-66 9 0,128-31 0,0-3 0,0-1 0,-73-4 0,-47 2 0,145 0 0,7-1 0,1 1 0,-1 0 0,1 0 0,-1 1 0,-9 3 0,47 2 0,213-5 0,-11 0 0,-193 3 0,0 2 0,-1 1 0,1 3 0,-2 1 0,41 18 0,33 10 0,-95-35 0,12 4 0,1 0 0,-1 2 0,-1 1 0,48 27 0,13 26 0,-47-34 0,72 41 0,-109-70 0,0 0 0,-1 0 0,1 0 0,0 1 0,-1-1 0,0 1 0,1 0 0,-1 0 0,3 4 0,-6-7 0,1 1 0,-1-1 0,0 1 0,0 0 0,1 0 0,-1-1 0,0 1 0,0 0 0,0-1 0,0 1 0,0 0 0,0 0 0,0-1 0,0 1 0,0 0 0,0-1 0,0 1 0,-1 0 0,1 0 0,0-1 0,0 1 0,-1 0 0,0 1 0,-1 1 0,0-1 0,1 0 0,-1 0 0,0 0 0,0-1 0,0 1 0,0 0 0,-3 1 0,-105 65 0,-124 57 0,71-53 0,-31 16 0,98-46 0,71-32 0,-1-1 0,0-1 0,0-2 0,0 0 0,-54 3 0,-138-9 0,113-3 0,-465 3-1365,516 0-5461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6F54-9192-740B-A71B-606D2BFC7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13F12-69B7-323F-46A5-0ED9FC08C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3D762-7AB3-10BE-8AF0-CC3111EFA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0BFB3-1981-27BC-8AF8-A749B5B5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3F9C1-BC94-F54D-004E-6CEB78F1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5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B4E3-C275-9D16-9865-870F53129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40020-16D3-C5F3-0F67-ED7D62DFB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A89C8-8430-C7C8-611C-08A09A70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94CA7-33E5-6A2E-E93E-FFACFF07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3DF71-3773-55AB-C9E9-85956B1F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6D0BF8-DFD2-9480-2C87-2E12E9F8A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CDEFA-5A35-B737-A666-59B56AE69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6BB94-CF88-E92E-DB70-8DD25975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D0A47-A505-2347-9836-60C27372A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05277-DB48-E42D-CAB4-253E3586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E380-1E9F-E67D-06FB-442DD3FD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E63C3-9560-A134-8582-CF8A6A590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543D8-3504-39A2-8A0C-1E045BE99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CB1F6-B949-AE91-C89D-B3794144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B242-7FF0-928D-98E0-85404401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7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D16F-A339-3DEB-A16D-51851BB2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3D824-23DC-5602-364E-4C9144CB9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8B552-5ACB-45F1-0366-BB55993B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F63EA-BA65-8DFA-4716-AA6C6CD4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0D513-3D90-823E-E897-44B7A5695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41483-863A-528B-28CA-49BCE6E3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4E1C4-E29C-1DCC-9F9C-3F27451A6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B6006-508D-A8AF-02E3-675E33C13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43F02-CA86-D9B5-F364-A1C801C2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9481F-6375-4BD3-B8CF-C2199943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66924-59E2-7E8F-1B7B-1C121E96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5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15B7-89DE-9936-733A-B6874645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77A78-D98C-B94A-523D-C093C1A4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3C296-3BCF-D455-4C65-FA7A316FF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2636A1-16F4-FE38-2D28-1C4C80180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110F0-B2D4-42BC-406E-D3756FE78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47C3D-B9DD-DB52-CE5B-B3B76889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C5D1D-3962-948B-B638-074AE25C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93DB5-CE9D-9D79-A279-C3DF92FF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5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39C2-68ED-CBFC-4FFE-9BE9679F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F94DF1-6309-2555-315B-3863846D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473AC-A614-A260-B05D-574C5509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B45E8-4829-AD37-2447-8EEC44F3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CCFFD-207B-DA40-3E58-FFC3E9BF1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1102D-47F5-0744-F32D-35ADAC2C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3E53F-5B5F-B541-3DE9-66CEADC0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3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1F35-CC53-C606-657A-4ECFB317D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F6443-30B9-FB29-4E19-F236C4103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39DC2-2DCE-896E-BA97-2EA92C214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AB0DE-F849-3B05-8E7C-88DBDC14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A63FD-135A-712E-2C4A-0245D424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1A415-38B0-7051-2071-94708368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793B-23B8-C74C-E67A-D9C11AF7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3D1C21-A398-7280-A777-9FE7692D1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DE7BB-E7CE-DB57-382C-2B96307A7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29501-469D-12C9-57B9-BBC0F1F0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D33E2-0D9C-2097-46EE-0B5D4410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4D098-A636-1A7A-28A4-7D0EB326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9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F83632-C0AC-8A1F-387C-055F1181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7DEDB-A7F9-0B31-8AF8-C1B8E68CA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3EEC-7646-CDE9-2513-7619AB42F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8AD5-C94E-496E-AD15-9E3EA9333A7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71656-792C-83C7-7C66-119F34A4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0EB55-B0C6-85D0-E19F-54D376011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E68ED-93E9-417A-BBFA-66E9A0C5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3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81414D-4A30-554E-7A6B-FAA41C835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" y="1515134"/>
            <a:ext cx="3517119" cy="382158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3708B77-6537-7663-AAD2-2274BF96C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676" y="2448735"/>
            <a:ext cx="3537345" cy="195438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1D4B4FC-E7BC-07C8-E8F0-1F7D7218ED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336" y="2120197"/>
            <a:ext cx="3517120" cy="26114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A27CBC-CE73-B4AE-8660-BE90E23212F9}"/>
              </a:ext>
            </a:extLst>
          </p:cNvPr>
          <p:cNvSpPr txBox="1"/>
          <p:nvPr/>
        </p:nvSpPr>
        <p:spPr>
          <a:xfrm>
            <a:off x="942975" y="409575"/>
            <a:ext cx="1059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 school visuals for funding a continuing re-certified student.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AC6ABCD-4E2A-E936-C436-9B9E892726CA}"/>
                  </a:ext>
                </a:extLst>
              </p14:cNvPr>
              <p14:cNvContentPartPr/>
              <p14:nvPr/>
            </p14:nvContentPartPr>
            <p14:xfrm>
              <a:off x="200535" y="1771365"/>
              <a:ext cx="19080" cy="2278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AC6ABCD-4E2A-E936-C436-9B9E892726C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1535" y="1762725"/>
                <a:ext cx="3672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8498742-0BD4-9B4F-6173-D7AEB70AC5D6}"/>
                  </a:ext>
                </a:extLst>
              </p14:cNvPr>
              <p14:cNvContentPartPr/>
              <p14:nvPr/>
            </p14:nvContentPartPr>
            <p14:xfrm>
              <a:off x="5067015" y="1653285"/>
              <a:ext cx="742320" cy="5011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8498742-0BD4-9B4F-6173-D7AEB70AC5D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58375" y="1644645"/>
                <a:ext cx="759960" cy="51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B21FA06-EB50-B62D-7732-D539B4EC8B2C}"/>
                  </a:ext>
                </a:extLst>
              </p14:cNvPr>
              <p14:cNvContentPartPr/>
              <p14:nvPr/>
            </p14:nvContentPartPr>
            <p14:xfrm>
              <a:off x="9631455" y="1142445"/>
              <a:ext cx="711720" cy="5544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B21FA06-EB50-B62D-7732-D539B4EC8B2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22815" y="1133445"/>
                <a:ext cx="729360" cy="57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875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Hanson</dc:creator>
  <cp:lastModifiedBy>Janet Hanson</cp:lastModifiedBy>
  <cp:revision>1</cp:revision>
  <dcterms:created xsi:type="dcterms:W3CDTF">2023-04-26T20:50:48Z</dcterms:created>
  <dcterms:modified xsi:type="dcterms:W3CDTF">2023-04-26T20:56:43Z</dcterms:modified>
</cp:coreProperties>
</file>