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510B9-2532-438E-A57B-F8C25416F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ED849-592E-492B-9F0A-611511E2E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3953D-BAAF-4787-BC6D-9C160E56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5D06-F9A3-43E6-B96B-F05F45BC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A3AE2-5F1D-4D76-A347-8A99E326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2882-E490-44EB-8CB1-A3713BAF0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28337-3D48-4A5C-BD03-0FDAAD247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C3C9-6D33-402F-9038-C6539BA9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D8E77-A5D0-4E99-B44A-2BAEE389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56966-E38E-4C13-84EB-5C3E4E9D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F08D5-EAC2-4185-8C28-08EBCC8F1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F629D-814C-4AD6-9D92-CC1BE395D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D6D0-383D-411B-876F-C901CA19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D5526-3038-4870-A5CF-C64B6914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61CE-685F-4EA8-B940-1ACAF172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0A-E492-4623-A80A-917EE5D4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49C9-B644-471A-AA0A-07E982142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311A6-2387-4691-B72F-3C22032B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C6596-45A8-4131-80D5-1BFD1B15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BD7D-AE6C-44F6-BD09-BAECA1DA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7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86B9-6A8F-42A4-88C1-33905AA3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99828-5D4F-49E4-98C6-A0C3ADAD2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2207C-200A-4E98-B11C-3830DEFB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106BC-9A5F-4E78-8A21-5425DB78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63B18-405D-4EF5-9033-2C1D6CEE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E4DD-C605-44DF-ABE3-CA1022AD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664C-37ED-417C-9F80-B0EC04C3D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050D3-6A23-47DA-9A22-BC0B2F27B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0AFA8-A2CE-4DB7-841C-10D347C0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7B9EF-F300-4829-A2AA-9FFC5A56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70542-C3FF-4EF0-921C-077D7147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8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8E24-109D-4F1B-AB02-F608111F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0DD96-7C11-476A-80D9-AC370DCA1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6720A-77F0-4710-9D6F-605076E92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F47A3B-0960-4F30-AEB4-C89334178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FE221-1A4D-4352-AEA9-2DCEFB7A5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5F1E2E-06E4-48C0-A13D-D06335F1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DC15E-5C5B-4091-B023-990152E3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2D18A-D47D-4A94-89D9-0246E8DF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6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BB51-FF66-4CD9-9B1E-C1CFFF08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F6660-FD6D-4718-9E52-03477A00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19BD-3961-4F7C-90C7-747E8CBE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A936F-6CE4-4BA3-99A2-23DB02A2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4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7B98-38EB-4382-B61C-7177A7D4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930F12-4655-4F82-9173-1B40371F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EEC02-142C-485F-851F-3DA24EE1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97E1-A7DA-433D-A632-4343E7791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A60F-55DE-4105-A457-B8B343801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7EA10-C30E-4B9F-9024-EE76F0DD1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A3FE6-E8D3-4050-AAC2-47B20C5F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BA05D-31A6-436A-AA1D-06029A52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B348B-A46F-46C2-9750-60A0F09A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8C8B-0673-4B9F-89B9-31383A49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F2C5E0-87AF-4AD5-A937-C042E29C1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ACA33-EEDD-41AA-A8C0-B159646F8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88696-84D1-40FA-9809-185B2B64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93396-0802-4A8E-ADAB-ECB28C47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E93AF-5DB7-4B9C-8AB0-AB61D2B2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E44097-5DCF-4CB4-9E23-1C63A024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0E6B-7797-4A66-9C1C-ADAF6D2D6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F066A-7C8A-461E-B824-AA5E926D1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74F4-83F9-46DE-8BA8-88FE963A11C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1E3A2-1FB1-4B7D-8D21-C31A91618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B42B4-5FC5-42A8-8A10-0BE4E0B04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8468-6C83-4339-A6B2-90C26FA1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5D927B-81C0-4753-950F-8F2EB61AC1BD}"/>
              </a:ext>
            </a:extLst>
          </p:cNvPr>
          <p:cNvSpPr/>
          <p:nvPr/>
        </p:nvSpPr>
        <p:spPr>
          <a:xfrm>
            <a:off x="593889" y="198408"/>
            <a:ext cx="6353666" cy="185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2022-2023 TE recipient informs the TELO at either that the student is NOT returning to the IMPORT school.</a:t>
            </a:r>
          </a:p>
          <a:p>
            <a:pPr algn="ctr"/>
            <a:r>
              <a:rPr lang="en-US" dirty="0"/>
              <a:t>Follow the directions below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D35E9A-DF9C-4C14-AEC5-93264FB68512}"/>
              </a:ext>
            </a:extLst>
          </p:cNvPr>
          <p:cNvSpPr/>
          <p:nvPr/>
        </p:nvSpPr>
        <p:spPr>
          <a:xfrm>
            <a:off x="593889" y="1433930"/>
            <a:ext cx="6353666" cy="45531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59AFB4-E933-4D4E-ABC9-912C7192B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9" y="1733908"/>
            <a:ext cx="6353666" cy="9614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05D5D85-C898-4268-BD6D-39B05C3A5E28}"/>
              </a:ext>
            </a:extLst>
          </p:cNvPr>
          <p:cNvSpPr/>
          <p:nvPr/>
        </p:nvSpPr>
        <p:spPr>
          <a:xfrm>
            <a:off x="7394222" y="3704734"/>
            <a:ext cx="587022" cy="518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F1C29A-18B8-4B2A-889F-5CDCFD25445E}"/>
              </a:ext>
            </a:extLst>
          </p:cNvPr>
          <p:cNvSpPr/>
          <p:nvPr/>
        </p:nvSpPr>
        <p:spPr>
          <a:xfrm>
            <a:off x="7394221" y="5672824"/>
            <a:ext cx="514868" cy="451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5E4BE5-89DB-497F-AAC7-DAD1299D0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491" y="2048996"/>
            <a:ext cx="597460" cy="5121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90A6C0-FA85-4C49-A650-925F7012251E}"/>
              </a:ext>
            </a:extLst>
          </p:cNvPr>
          <p:cNvSpPr/>
          <p:nvPr/>
        </p:nvSpPr>
        <p:spPr>
          <a:xfrm>
            <a:off x="8686800" y="3490913"/>
            <a:ext cx="2686050" cy="1276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on the student’s name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920009-F181-40CE-B850-4D22460ECFC6}"/>
              </a:ext>
            </a:extLst>
          </p:cNvPr>
          <p:cNvSpPr/>
          <p:nvPr/>
        </p:nvSpPr>
        <p:spPr>
          <a:xfrm>
            <a:off x="8686800" y="5538788"/>
            <a:ext cx="2638425" cy="9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And click on the student’s name again.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BE764-7FB6-9690-8D2F-A2E2D75650FC}"/>
              </a:ext>
            </a:extLst>
          </p:cNvPr>
          <p:cNvSpPr txBox="1"/>
          <p:nvPr/>
        </p:nvSpPr>
        <p:spPr>
          <a:xfrm>
            <a:off x="8600536" y="2048996"/>
            <a:ext cx="27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your 2022-2023 Enrollment Report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2505D8-1513-12DA-C834-90915CBAB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" y="2690097"/>
            <a:ext cx="6353666" cy="15331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C427C2D-AA90-2C18-283F-8F58F9DAC9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64" y="4223208"/>
            <a:ext cx="6360791" cy="202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1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616FE6-93F0-4D19-AACD-003776CEA188}"/>
              </a:ext>
            </a:extLst>
          </p:cNvPr>
          <p:cNvSpPr/>
          <p:nvPr/>
        </p:nvSpPr>
        <p:spPr>
          <a:xfrm>
            <a:off x="5853113" y="466725"/>
            <a:ext cx="56197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FFDF7-8045-4FB9-8E42-DCC5E425E2D6}"/>
              </a:ext>
            </a:extLst>
          </p:cNvPr>
          <p:cNvSpPr/>
          <p:nvPr/>
        </p:nvSpPr>
        <p:spPr>
          <a:xfrm>
            <a:off x="7448550" y="423863"/>
            <a:ext cx="3771900" cy="2028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 </a:t>
            </a:r>
            <a:r>
              <a:rPr lang="en-US" dirty="0">
                <a:solidFill>
                  <a:srgbClr val="FF0000"/>
                </a:solidFill>
              </a:rPr>
              <a:t>Drop</a:t>
            </a:r>
            <a:r>
              <a:rPr lang="en-US" dirty="0"/>
              <a:t> at the End of LAST semester if the student did not return after the winter semester/term.</a:t>
            </a:r>
          </a:p>
          <a:p>
            <a:pPr algn="ctr"/>
            <a:r>
              <a:rPr lang="en-US" dirty="0"/>
              <a:t>Select DROP at the End of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 semester if the student is graduating or stopping out at the end of the current semester/term.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CB512E-F0B4-A308-DB47-6C5B31318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40" y="1349887"/>
            <a:ext cx="5715798" cy="338184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10F4C5-4739-0DBB-2F83-929E68F45C25}"/>
              </a:ext>
            </a:extLst>
          </p:cNvPr>
          <p:cNvCxnSpPr/>
          <p:nvPr/>
        </p:nvCxnSpPr>
        <p:spPr>
          <a:xfrm flipH="1">
            <a:off x="5046453" y="1181819"/>
            <a:ext cx="4201064" cy="31227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8AEBDF-8D71-1332-52A5-ED66464D5CCB}"/>
              </a:ext>
            </a:extLst>
          </p:cNvPr>
          <p:cNvCxnSpPr/>
          <p:nvPr/>
        </p:nvCxnSpPr>
        <p:spPr>
          <a:xfrm flipH="1">
            <a:off x="5072332" y="1811547"/>
            <a:ext cx="5322498" cy="21566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932FAD0-5BC3-5E75-E97E-7CA21B12A218}"/>
              </a:ext>
            </a:extLst>
          </p:cNvPr>
          <p:cNvSpPr txBox="1"/>
          <p:nvPr/>
        </p:nvSpPr>
        <p:spPr>
          <a:xfrm>
            <a:off x="7448550" y="3864634"/>
            <a:ext cx="3541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out the Enrollment Report, as the student’s expiration date should have been updated. </a:t>
            </a:r>
          </a:p>
          <a:p>
            <a:r>
              <a:rPr lang="en-US" dirty="0"/>
              <a:t>The ability to re-certify should no longer be a </a:t>
            </a:r>
            <a:r>
              <a:rPr lang="en-US"/>
              <a:t>valid option.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120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Hanson</dc:creator>
  <cp:lastModifiedBy>Janet</cp:lastModifiedBy>
  <cp:revision>7</cp:revision>
  <dcterms:created xsi:type="dcterms:W3CDTF">2021-08-31T19:33:04Z</dcterms:created>
  <dcterms:modified xsi:type="dcterms:W3CDTF">2023-04-05T21:02:51Z</dcterms:modified>
</cp:coreProperties>
</file>