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4E08D-265D-689F-47EE-A7C564471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63CE0-DD86-DA74-3FA7-0E4E5FA2F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FFDD3-690F-81D8-DAF5-1CD9B3693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7D89-7503-4670-9B60-F2708FF3FC9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50371-A830-CA36-E40F-61F10592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2E6CC-D6C7-14DE-E05D-0731EF3B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E0C0-94B6-4DB7-986B-CDE006A47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7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15DA-8023-6EDC-F4FA-3848C28F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B6F44-14CE-0FF6-2FC9-2CC6842E1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F9909-B5DC-310F-5EBB-14E652B90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7D89-7503-4670-9B60-F2708FF3FC9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95B03-170D-1B82-F801-1CD6D460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89BCE-7AAD-3B54-7936-B058E7CF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E0C0-94B6-4DB7-986B-CDE006A47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9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DF1B2E-867A-09BC-1196-B793FE0BA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891EF-19E3-19D0-8F65-3EB97A7B4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4F369-47B9-A760-2D82-DD851098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7D89-7503-4670-9B60-F2708FF3FC9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ACD5B-B1AF-81CA-2B4A-EC370D65E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7D108-31A2-3263-5387-79B894BE5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E0C0-94B6-4DB7-986B-CDE006A47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5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473C-A5A2-B3A7-742B-6B7B25BAB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B77C6-22A6-DFD4-6629-D7A95EE39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C4581-B2F1-2570-3396-28561D7D0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7D89-7503-4670-9B60-F2708FF3FC9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285E8-0C52-FD25-03F2-EAFCF38AB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24C54-DF7B-6CB8-146B-2957A438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E0C0-94B6-4DB7-986B-CDE006A47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1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E8E23-3919-DCEC-517C-189A0E55F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E98CD-09FB-9C79-CBA1-6DFF75D02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7D6FA-ACF5-F95D-31F4-A663EDFF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7D89-7503-4670-9B60-F2708FF3FC9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A9342-7538-BC29-A488-CAAD6C035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D01BB-CD88-681F-DDF5-187B6644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E0C0-94B6-4DB7-986B-CDE006A47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9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A5CE1-B4D8-7D72-313D-EAE32A179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C2AD2-3CBE-1C36-7CBB-6F068F5D4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F9228-E390-1BDD-15BD-695EFDA71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6896F-161B-02EA-91AF-7AFD7EDFA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7D89-7503-4670-9B60-F2708FF3FC9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AAA8C-6D05-5D29-25A0-6FF467965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58401-A970-7465-F01A-C9C16793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E0C0-94B6-4DB7-986B-CDE006A47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1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09DD5-0896-A754-E974-1F6C692E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2B6F2-8F5B-F458-C55C-DB6FF2B7D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F58E1-2084-A8DB-86A7-BD3CAC35B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FAD258-F6D1-AA02-EF0B-7B7B55878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D0B760-D37E-7523-408A-EFF2F0DDB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D9DE61-59AD-8AB6-DC0D-3AC5A8BF1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7D89-7503-4670-9B60-F2708FF3FC9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610B5-DD72-A485-BAE3-C27DAC9F0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10FA3-E1E5-6CA7-09A3-1323E15D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E0C0-94B6-4DB7-986B-CDE006A47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7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519D2-199B-03E3-2B8B-53EBB5AD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C6265-B8CF-417D-57B0-9C61A27F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7D89-7503-4670-9B60-F2708FF3FC9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68E20-49CA-1874-98DF-F909A018E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AC0C7-6783-2A2B-F5CB-E72D5423B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E0C0-94B6-4DB7-986B-CDE006A47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9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EC889A-3EC8-3B49-5810-906738A32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7D89-7503-4670-9B60-F2708FF3FC9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39F4AE-BCC2-9E39-D5C0-25F8EBA74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6876F-BD79-83FD-CC81-D01D2D9E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E0C0-94B6-4DB7-986B-CDE006A47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7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DDB69-7772-51A5-7CAB-F4E767D13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F6C8D-E545-AD7F-EE28-A847DDD41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F4CA0-74AE-AB77-F113-BDA46058A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871A1-3FAB-700D-3518-CB822C4EB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7D89-7503-4670-9B60-F2708FF3FC9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54DD2-38CD-B7F9-12D8-B27F8FB27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C4620-9F14-1F87-3457-98EEA95F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E0C0-94B6-4DB7-986B-CDE006A47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3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32C2E-CFE2-EC6C-032F-2F3FF5136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95F687-3528-ED23-B9E4-CCB0FBCF1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AEA17-622A-6E95-0EA2-719407980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70BBB-9E0C-7F95-C28E-AF8DF710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7D89-7503-4670-9B60-F2708FF3FC9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A9267-722A-62A5-48CC-1895B4AE9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9ECF2-CE50-9960-0C07-D8C73AE4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E0C0-94B6-4DB7-986B-CDE006A47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8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6F7C50-A053-0D43-6211-944130568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FB4F8-35D1-0493-6961-5B57AE53A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50F1D-0439-BADB-F89C-4863EE835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77D89-7503-4670-9B60-F2708FF3FC9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0F06E-5711-9009-6FF7-59C85EF04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829E8-3D0D-436C-AE8F-1EF6F9101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E0C0-94B6-4DB7-986B-CDE006A47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7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AEF59A-8B3E-3DA4-91DF-16508FB096C2}"/>
              </a:ext>
            </a:extLst>
          </p:cNvPr>
          <p:cNvSpPr txBox="1"/>
          <p:nvPr/>
        </p:nvSpPr>
        <p:spPr>
          <a:xfrm>
            <a:off x="1247775" y="523875"/>
            <a:ext cx="84996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 Central tells me I have more students to Re-certify, but all eligible Export students on  </a:t>
            </a:r>
          </a:p>
          <a:p>
            <a:r>
              <a:rPr lang="en-US" dirty="0"/>
              <a:t>the enrollment Report are re-certified.  Then you need to review the Enrolled Student</a:t>
            </a:r>
          </a:p>
          <a:p>
            <a:r>
              <a:rPr lang="en-US" dirty="0"/>
              <a:t>Section – Edit Students for Leave of Absence students.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80B592-62A0-3512-E06F-E3CEADF2B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355" y="1738145"/>
            <a:ext cx="3143689" cy="23911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D89D0B-51A2-971E-1E73-DF185227B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808" y="1576139"/>
            <a:ext cx="6868484" cy="2391109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E8643908-FF25-301B-3302-7700F18C423D}"/>
              </a:ext>
            </a:extLst>
          </p:cNvPr>
          <p:cNvSpPr/>
          <p:nvPr/>
        </p:nvSpPr>
        <p:spPr>
          <a:xfrm>
            <a:off x="6578082" y="2038350"/>
            <a:ext cx="641868" cy="1552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E7600A-3D3B-38FC-0EB5-0D84BADAA8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1076" y="4160100"/>
            <a:ext cx="4088178" cy="22435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B257138-1E5B-0D26-7931-C47A227D0E95}"/>
              </a:ext>
            </a:extLst>
          </p:cNvPr>
          <p:cNvSpPr txBox="1"/>
          <p:nvPr/>
        </p:nvSpPr>
        <p:spPr>
          <a:xfrm>
            <a:off x="977966" y="4450319"/>
            <a:ext cx="6096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Click on the student’s name to open the record.</a:t>
            </a:r>
          </a:p>
          <a:p>
            <a:r>
              <a:rPr lang="en-US" dirty="0"/>
              <a:t>Scroll to the bottom and change YES to NO, then click UPDATE.</a:t>
            </a:r>
          </a:p>
          <a:p>
            <a:r>
              <a:rPr lang="en-US" dirty="0"/>
              <a:t>Go to your Enrollment Report – find the student, and if eligible,</a:t>
            </a:r>
          </a:p>
          <a:p>
            <a:r>
              <a:rPr lang="en-US" dirty="0"/>
              <a:t>Re-certify.</a:t>
            </a:r>
          </a:p>
          <a:p>
            <a:endParaRPr lang="en-US" dirty="0"/>
          </a:p>
          <a:p>
            <a:r>
              <a:rPr lang="en-US" dirty="0"/>
              <a:t>Return to the Enrolled Student – Edit Student tab </a:t>
            </a:r>
            <a:r>
              <a:rPr lang="en-US"/>
              <a:t>and return the </a:t>
            </a:r>
            <a:r>
              <a:rPr lang="en-US" dirty="0"/>
              <a:t>Student’s record to YES on LOA.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207FDA-7C52-6ACB-AD6A-6CB0D9A0736C}"/>
              </a:ext>
            </a:extLst>
          </p:cNvPr>
          <p:cNvSpPr txBox="1"/>
          <p:nvPr/>
        </p:nvSpPr>
        <p:spPr>
          <a:xfrm>
            <a:off x="875708" y="19180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F96772-433C-9487-341A-DC7F431A745A}"/>
              </a:ext>
            </a:extLst>
          </p:cNvPr>
          <p:cNvSpPr txBox="1"/>
          <p:nvPr/>
        </p:nvSpPr>
        <p:spPr>
          <a:xfrm>
            <a:off x="4460033" y="203835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109F8E-B137-5E14-AEE2-06A96FD522D4}"/>
              </a:ext>
            </a:extLst>
          </p:cNvPr>
          <p:cNvSpPr txBox="1"/>
          <p:nvPr/>
        </p:nvSpPr>
        <p:spPr>
          <a:xfrm>
            <a:off x="578498" y="4599992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0AE5BD-973E-039A-07D9-F1147F3A4920}"/>
              </a:ext>
            </a:extLst>
          </p:cNvPr>
          <p:cNvSpPr txBox="1"/>
          <p:nvPr/>
        </p:nvSpPr>
        <p:spPr>
          <a:xfrm>
            <a:off x="634482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7DF7540-EEE7-7174-135F-73A572A27394}"/>
              </a:ext>
            </a:extLst>
          </p:cNvPr>
          <p:cNvCxnSpPr/>
          <p:nvPr/>
        </p:nvCxnSpPr>
        <p:spPr>
          <a:xfrm>
            <a:off x="6951306" y="4819651"/>
            <a:ext cx="1119674" cy="8626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64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3D0EA3-1918-12AB-AC09-E4132F5BB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23" y="404610"/>
            <a:ext cx="4861797" cy="22433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19F396-FAB0-C8FE-64E0-ACD47BB36901}"/>
              </a:ext>
            </a:extLst>
          </p:cNvPr>
          <p:cNvSpPr txBox="1"/>
          <p:nvPr/>
        </p:nvSpPr>
        <p:spPr>
          <a:xfrm>
            <a:off x="5353050" y="523875"/>
            <a:ext cx="62909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Click on the student’s name to open the record.</a:t>
            </a:r>
          </a:p>
          <a:p>
            <a:r>
              <a:rPr lang="en-US" dirty="0"/>
              <a:t>Scroll to the bottom and change YES to NO, then click UPDATE.</a:t>
            </a:r>
          </a:p>
          <a:p>
            <a:r>
              <a:rPr lang="en-US" dirty="0"/>
              <a:t>Go to your Enrollment Report – find the student, and if eligible,</a:t>
            </a:r>
          </a:p>
          <a:p>
            <a:r>
              <a:rPr lang="en-US" dirty="0"/>
              <a:t>Re-certify.</a:t>
            </a:r>
          </a:p>
          <a:p>
            <a:r>
              <a:rPr lang="en-US" dirty="0"/>
              <a:t>Return to the Enrolled Student – Edit Student tab and change the</a:t>
            </a:r>
          </a:p>
          <a:p>
            <a:r>
              <a:rPr lang="en-US" dirty="0"/>
              <a:t>Student’s record back to YES on LOA.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40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164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</dc:creator>
  <cp:lastModifiedBy>Janet</cp:lastModifiedBy>
  <cp:revision>1</cp:revision>
  <dcterms:created xsi:type="dcterms:W3CDTF">2023-04-16T22:05:35Z</dcterms:created>
  <dcterms:modified xsi:type="dcterms:W3CDTF">2023-04-16T22:19:44Z</dcterms:modified>
</cp:coreProperties>
</file>