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4"/>
  </p:sldMasterIdLst>
  <p:notesMasterIdLst>
    <p:notesMasterId r:id="rId38"/>
  </p:notesMasterIdLst>
  <p:sldIdLst>
    <p:sldId id="256" r:id="rId5"/>
    <p:sldId id="300" r:id="rId6"/>
    <p:sldId id="307" r:id="rId7"/>
    <p:sldId id="306" r:id="rId8"/>
    <p:sldId id="301" r:id="rId9"/>
    <p:sldId id="308" r:id="rId10"/>
    <p:sldId id="274" r:id="rId11"/>
    <p:sldId id="258" r:id="rId12"/>
    <p:sldId id="302" r:id="rId13"/>
    <p:sldId id="309" r:id="rId14"/>
    <p:sldId id="310" r:id="rId15"/>
    <p:sldId id="261" r:id="rId16"/>
    <p:sldId id="275" r:id="rId17"/>
    <p:sldId id="312" r:id="rId18"/>
    <p:sldId id="314" r:id="rId19"/>
    <p:sldId id="313" r:id="rId20"/>
    <p:sldId id="304" r:id="rId21"/>
    <p:sldId id="303" r:id="rId22"/>
    <p:sldId id="265" r:id="rId23"/>
    <p:sldId id="315" r:id="rId24"/>
    <p:sldId id="316" r:id="rId25"/>
    <p:sldId id="317" r:id="rId26"/>
    <p:sldId id="318" r:id="rId27"/>
    <p:sldId id="319" r:id="rId28"/>
    <p:sldId id="320" r:id="rId29"/>
    <p:sldId id="321" r:id="rId30"/>
    <p:sldId id="326" r:id="rId31"/>
    <p:sldId id="322" r:id="rId32"/>
    <p:sldId id="305" r:id="rId33"/>
    <p:sldId id="324" r:id="rId34"/>
    <p:sldId id="325" r:id="rId35"/>
    <p:sldId id="323" r:id="rId36"/>
    <p:sldId id="284" r:id="rId3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4" Type="http://schemas.openxmlformats.org/officeDocument/2006/relationships/image" Target="../media/image3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4"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DD35D-9765-4E5F-95CE-DA45F3637BF5}" type="doc">
      <dgm:prSet loTypeId="urn:microsoft.com/office/officeart/2016/7/layout/RoundedRectangleTimeline#2" loCatId="other" qsTypeId="urn:microsoft.com/office/officeart/2005/8/quickstyle/simple1" qsCatId="simple" csTypeId="urn:microsoft.com/office/officeart/2005/8/colors/colorful5" csCatId="colorful" phldr="1"/>
      <dgm:spPr/>
      <dgm:t>
        <a:bodyPr/>
        <a:lstStyle/>
        <a:p>
          <a:endParaRPr lang="en-US"/>
        </a:p>
      </dgm:t>
    </dgm:pt>
    <dgm:pt modelId="{25E771E7-8CF7-4491-9507-55BFE693DC7B}">
      <dgm:prSet phldrT="[Text]"/>
      <dgm:spPr>
        <a:solidFill>
          <a:schemeClr val="accent1"/>
        </a:solidFill>
        <a:ln w="19050">
          <a:noFill/>
        </a:ln>
      </dgm:spPr>
      <dgm:t>
        <a:bodyPr/>
        <a:lstStyle/>
        <a:p>
          <a:r>
            <a:rPr lang="en-US" dirty="0">
              <a:solidFill>
                <a:schemeClr val="tx1"/>
              </a:solidFill>
            </a:rPr>
            <a:t>March 15</a:t>
          </a:r>
        </a:p>
      </dgm:t>
    </dgm:pt>
    <dgm:pt modelId="{D34FC0B2-1D9D-47C1-B680-27EF2E97D428}" type="parTrans" cxnId="{E01FE584-0925-4BC0-9383-A1E85DE458FD}">
      <dgm:prSet/>
      <dgm:spPr/>
      <dgm:t>
        <a:bodyPr/>
        <a:lstStyle/>
        <a:p>
          <a:endParaRPr lang="en-US"/>
        </a:p>
      </dgm:t>
    </dgm:pt>
    <dgm:pt modelId="{B3CFB133-9C4F-4A0A-888D-0CEC78FFDFFC}" type="sibTrans" cxnId="{E01FE584-0925-4BC0-9383-A1E85DE458FD}">
      <dgm:prSet/>
      <dgm:spPr/>
      <dgm:t>
        <a:bodyPr/>
        <a:lstStyle/>
        <a:p>
          <a:endParaRPr lang="en-US"/>
        </a:p>
      </dgm:t>
    </dgm:pt>
    <dgm:pt modelId="{EB81D1D4-3A06-49A6-9CBB-2A11D66B1783}">
      <dgm:prSet phldrT="[Text]" custT="1"/>
      <dgm:spPr/>
      <dgm:t>
        <a:bodyPr/>
        <a:lstStyle/>
        <a:p>
          <a:pPr>
            <a:lnSpc>
              <a:spcPct val="100000"/>
            </a:lnSpc>
            <a:buFont typeface="Arial" panose="020B0604020202020204" pitchFamily="34" charset="0"/>
            <a:buChar char="•"/>
          </a:pPr>
          <a:r>
            <a:rPr lang="en-US" sz="1400" b="0" i="0" dirty="0">
              <a:latin typeface="Open Sans" panose="020B0606030504020204" pitchFamily="34" charset="0"/>
              <a:ea typeface="Open Sans" panose="020B0606030504020204" pitchFamily="34" charset="0"/>
              <a:cs typeface="Open Sans" panose="020B0606030504020204" pitchFamily="34" charset="0"/>
            </a:rPr>
            <a:t>By March 15, Export schools should </a:t>
          </a:r>
          <a:r>
            <a:rPr lang="en-US" sz="1400" b="0" i="0" dirty="0">
              <a:solidFill>
                <a:schemeClr val="tx1"/>
              </a:solidFill>
              <a:latin typeface="Open Sans" panose="020B0606030504020204" pitchFamily="34" charset="0"/>
              <a:ea typeface="Open Sans" panose="020B0606030504020204" pitchFamily="34" charset="0"/>
              <a:cs typeface="Open Sans" panose="020B0606030504020204" pitchFamily="34" charset="0"/>
            </a:rPr>
            <a:t>Re-certify</a:t>
          </a:r>
          <a:r>
            <a:rPr lang="en-US" sz="1400" b="0" i="0" dirty="0">
              <a:latin typeface="Open Sans" panose="020B0606030504020204" pitchFamily="34" charset="0"/>
              <a:ea typeface="Open Sans" panose="020B0606030504020204" pitchFamily="34" charset="0"/>
              <a:cs typeface="Open Sans" panose="020B0606030504020204" pitchFamily="34" charset="0"/>
            </a:rPr>
            <a:t> all eligible Employee dependents</a:t>
          </a:r>
          <a:endParaRPr lang="en-US" sz="1400" dirty="0">
            <a:latin typeface="Open Sans" panose="020B0606030504020204" pitchFamily="34" charset="0"/>
            <a:ea typeface="Open Sans" panose="020B0606030504020204" pitchFamily="34" charset="0"/>
            <a:cs typeface="Open Sans" panose="020B0606030504020204" pitchFamily="34" charset="0"/>
          </a:endParaRPr>
        </a:p>
      </dgm:t>
    </dgm:pt>
    <dgm:pt modelId="{721F31C1-C769-40A8-9C34-A74470BAB532}" type="parTrans" cxnId="{5E008CC8-B8C6-4B46-94B0-C60406121E38}">
      <dgm:prSet/>
      <dgm:spPr/>
      <dgm:t>
        <a:bodyPr/>
        <a:lstStyle/>
        <a:p>
          <a:endParaRPr lang="en-US"/>
        </a:p>
      </dgm:t>
    </dgm:pt>
    <dgm:pt modelId="{0519A5BA-BBEC-4C39-9FFD-05D4C020199E}" type="sibTrans" cxnId="{5E008CC8-B8C6-4B46-94B0-C60406121E38}">
      <dgm:prSet/>
      <dgm:spPr/>
      <dgm:t>
        <a:bodyPr/>
        <a:lstStyle/>
        <a:p>
          <a:endParaRPr lang="en-US"/>
        </a:p>
      </dgm:t>
    </dgm:pt>
    <dgm:pt modelId="{D76BB3CF-DF5A-41FB-B6A4-25743CF1642F}">
      <dgm:prSet phldrT="[Text]"/>
      <dgm:spPr>
        <a:solidFill>
          <a:schemeClr val="accent1">
            <a:alpha val="20000"/>
          </a:schemeClr>
        </a:solidFill>
        <a:ln w="19050">
          <a:noFill/>
        </a:ln>
      </dgm:spPr>
      <dgm:t>
        <a:bodyPr/>
        <a:lstStyle/>
        <a:p>
          <a:r>
            <a:rPr lang="en-US" dirty="0">
              <a:solidFill>
                <a:schemeClr val="tx1"/>
              </a:solidFill>
            </a:rPr>
            <a:t>June 1</a:t>
          </a:r>
        </a:p>
      </dgm:t>
    </dgm:pt>
    <dgm:pt modelId="{5DD1E055-F36A-4363-9BA1-453D18F6AA18}" type="parTrans" cxnId="{8422E397-A2A7-4656-BDD0-A5DEE35EA0FC}">
      <dgm:prSet/>
      <dgm:spPr/>
      <dgm:t>
        <a:bodyPr/>
        <a:lstStyle/>
        <a:p>
          <a:endParaRPr lang="en-US"/>
        </a:p>
      </dgm:t>
    </dgm:pt>
    <dgm:pt modelId="{24234FDB-132A-43EF-B90D-1D285BFF51D4}" type="sibTrans" cxnId="{8422E397-A2A7-4656-BDD0-A5DEE35EA0FC}">
      <dgm:prSet/>
      <dgm:spPr/>
      <dgm:t>
        <a:bodyPr/>
        <a:lstStyle/>
        <a:p>
          <a:endParaRPr lang="en-US"/>
        </a:p>
      </dgm:t>
    </dgm:pt>
    <dgm:pt modelId="{3F378E98-4217-47A9-8134-DE6C3ABFE041}">
      <dgm:prSet phldrT="[Text]" custT="1"/>
      <dgm:spPr/>
      <dgm:t>
        <a:bodyPr/>
        <a:lstStyle/>
        <a:p>
          <a:pPr>
            <a:lnSpc>
              <a:spcPct val="1000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By June 1, Import schools should Fund or Reject all eligible TE Import continuing scholars</a:t>
          </a:r>
        </a:p>
      </dgm:t>
    </dgm:pt>
    <dgm:pt modelId="{48653CFB-283F-4824-B87B-943F5C5E7841}" type="parTrans" cxnId="{E2F6ED9C-E6CA-4E7F-B747-37A284E29D24}">
      <dgm:prSet/>
      <dgm:spPr/>
      <dgm:t>
        <a:bodyPr/>
        <a:lstStyle/>
        <a:p>
          <a:endParaRPr lang="en-US"/>
        </a:p>
      </dgm:t>
    </dgm:pt>
    <dgm:pt modelId="{0638CE31-017E-4421-AF9D-A58647C395DF}" type="sibTrans" cxnId="{E2F6ED9C-E6CA-4E7F-B747-37A284E29D24}">
      <dgm:prSet/>
      <dgm:spPr/>
      <dgm:t>
        <a:bodyPr/>
        <a:lstStyle/>
        <a:p>
          <a:endParaRPr lang="en-US"/>
        </a:p>
      </dgm:t>
    </dgm:pt>
    <dgm:pt modelId="{8F3B4B19-33F4-47AC-BE4E-B66181ED98B4}">
      <dgm:prSet phldrT="[Text]"/>
      <dgm:spPr>
        <a:solidFill>
          <a:schemeClr val="accent3"/>
        </a:solidFill>
        <a:ln w="19050">
          <a:noFill/>
        </a:ln>
      </dgm:spPr>
      <dgm:t>
        <a:bodyPr/>
        <a:lstStyle/>
        <a:p>
          <a:r>
            <a:rPr lang="en-US" dirty="0">
              <a:solidFill>
                <a:schemeClr val="tx1"/>
              </a:solidFill>
            </a:rPr>
            <a:t>May 5</a:t>
          </a:r>
        </a:p>
      </dgm:t>
    </dgm:pt>
    <dgm:pt modelId="{D56FE0BA-AE10-413D-B7E3-CD20C3731D50}" type="parTrans" cxnId="{E9FED118-8FC1-46A3-BD00-F94098ECD6A4}">
      <dgm:prSet/>
      <dgm:spPr/>
      <dgm:t>
        <a:bodyPr/>
        <a:lstStyle/>
        <a:p>
          <a:endParaRPr lang="en-US"/>
        </a:p>
      </dgm:t>
    </dgm:pt>
    <dgm:pt modelId="{2C34AF2B-9D07-4B75-9E74-1C680AB14CF6}" type="sibTrans" cxnId="{E9FED118-8FC1-46A3-BD00-F94098ECD6A4}">
      <dgm:prSet/>
      <dgm:spPr/>
      <dgm:t>
        <a:bodyPr/>
        <a:lstStyle/>
        <a:p>
          <a:endParaRPr lang="en-US"/>
        </a:p>
      </dgm:t>
    </dgm:pt>
    <dgm:pt modelId="{0AFF4C1B-302C-42EF-B59F-97CDC2799D17}">
      <dgm:prSet phldrT="[Text]" custT="1"/>
      <dgm:spPr/>
      <dgm:t>
        <a:bodyPr/>
        <a:lstStyle/>
        <a:p>
          <a:pPr>
            <a:lnSpc>
              <a:spcPct val="100000"/>
            </a:lnSpc>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By May 5, Import schools should Approve or Deny all offered NEW TE scholars</a:t>
          </a:r>
        </a:p>
      </dgm:t>
    </dgm:pt>
    <dgm:pt modelId="{0EBE8459-BB53-4FEB-9003-4D3795F4559C}" type="parTrans" cxnId="{C23B5F60-F074-45B8-BB09-18AD4152539D}">
      <dgm:prSet/>
      <dgm:spPr/>
      <dgm:t>
        <a:bodyPr/>
        <a:lstStyle/>
        <a:p>
          <a:endParaRPr lang="en-US"/>
        </a:p>
      </dgm:t>
    </dgm:pt>
    <dgm:pt modelId="{6755B5A7-26F9-4D2F-8EA9-DCC4A05B07D9}" type="sibTrans" cxnId="{C23B5F60-F074-45B8-BB09-18AD4152539D}">
      <dgm:prSet/>
      <dgm:spPr/>
      <dgm:t>
        <a:bodyPr/>
        <a:lstStyle/>
        <a:p>
          <a:endParaRPr lang="en-US"/>
        </a:p>
      </dgm:t>
    </dgm:pt>
    <dgm:pt modelId="{80CB43E4-C30F-4DCA-A3E9-D12FA78CE0FB}">
      <dgm:prSet/>
      <dgm:spPr>
        <a:solidFill>
          <a:schemeClr val="accent3">
            <a:alpha val="20000"/>
          </a:schemeClr>
        </a:solidFill>
        <a:ln w="19050">
          <a:noFill/>
        </a:ln>
      </dgm:spPr>
      <dgm:t>
        <a:bodyPr/>
        <a:lstStyle/>
        <a:p>
          <a:r>
            <a:rPr lang="en-US" dirty="0">
              <a:solidFill>
                <a:schemeClr val="tx1"/>
              </a:solidFill>
            </a:rPr>
            <a:t>July 15</a:t>
          </a:r>
        </a:p>
      </dgm:t>
    </dgm:pt>
    <dgm:pt modelId="{22BA2624-35EA-49E9-BC2A-8019555F56F6}" type="sibTrans" cxnId="{E3C761DA-B59A-4658-B3C8-B73D008958C7}">
      <dgm:prSet/>
      <dgm:spPr/>
      <dgm:t>
        <a:bodyPr/>
        <a:lstStyle/>
        <a:p>
          <a:endParaRPr lang="en-US"/>
        </a:p>
      </dgm:t>
    </dgm:pt>
    <dgm:pt modelId="{662CF9D0-9536-4AC8-90CC-1A9C062F4327}" type="parTrans" cxnId="{E3C761DA-B59A-4658-B3C8-B73D008958C7}">
      <dgm:prSet/>
      <dgm:spPr/>
      <dgm:t>
        <a:bodyPr/>
        <a:lstStyle/>
        <a:p>
          <a:endParaRPr lang="en-US"/>
        </a:p>
      </dgm:t>
    </dgm:pt>
    <dgm:pt modelId="{6C230327-1904-47CB-BB1D-FD9D9F4A90BF}">
      <dgm:prSet/>
      <dgm:spPr>
        <a:solidFill>
          <a:schemeClr val="bg1">
            <a:lumMod val="85000"/>
          </a:schemeClr>
        </a:solidFill>
        <a:ln w="19050">
          <a:noFill/>
        </a:ln>
      </dgm:spPr>
      <dgm:t>
        <a:bodyPr/>
        <a:lstStyle/>
        <a:p>
          <a:r>
            <a:rPr lang="en-US" dirty="0">
              <a:solidFill>
                <a:schemeClr val="tx1"/>
              </a:solidFill>
            </a:rPr>
            <a:t>Census Day</a:t>
          </a:r>
        </a:p>
      </dgm:t>
    </dgm:pt>
    <dgm:pt modelId="{383C96B1-5630-4111-BDC2-DC9415E1D3B9}" type="sibTrans" cxnId="{DF2D3747-AF1D-43CC-ACD2-1C81B945A006}">
      <dgm:prSet/>
      <dgm:spPr/>
      <dgm:t>
        <a:bodyPr/>
        <a:lstStyle/>
        <a:p>
          <a:endParaRPr lang="en-US"/>
        </a:p>
      </dgm:t>
    </dgm:pt>
    <dgm:pt modelId="{F5865BF2-099D-45F3-9F9F-E9048C52D1A9}" type="parTrans" cxnId="{DF2D3747-AF1D-43CC-ACD2-1C81B945A006}">
      <dgm:prSet/>
      <dgm:spPr/>
      <dgm:t>
        <a:bodyPr/>
        <a:lstStyle/>
        <a:p>
          <a:endParaRPr lang="en-US"/>
        </a:p>
      </dgm:t>
    </dgm:pt>
    <dgm:pt modelId="{E7DB8C28-3728-493B-A3D7-1FE9EFE7E4C2}">
      <dgm:prSet custT="1"/>
      <dgm:spPr/>
      <dgm:t>
        <a:bodyPr/>
        <a:lstStyle/>
        <a:p>
          <a:pPr>
            <a:lnSpc>
              <a:spcPct val="100000"/>
            </a:lnSpc>
            <a:buFont typeface="Arial" panose="020B0604020202020204" pitchFamily="34" charset="0"/>
            <a:buChar char="•"/>
          </a:pPr>
          <a:r>
            <a:rPr lang="en-US" sz="1400" b="0" i="0" dirty="0">
              <a:latin typeface="Open Sans" panose="020B0606030504020204" pitchFamily="34" charset="0"/>
              <a:ea typeface="Open Sans" panose="020B0606030504020204" pitchFamily="34" charset="0"/>
              <a:cs typeface="Open Sans" panose="020B0606030504020204" pitchFamily="34" charset="0"/>
            </a:rPr>
            <a:t>TE Membership Invoice due</a:t>
          </a:r>
          <a:endParaRPr lang="en-US" sz="1400" dirty="0">
            <a:latin typeface="Open Sans" panose="020B0606030504020204" pitchFamily="34" charset="0"/>
            <a:ea typeface="Open Sans" panose="020B0606030504020204" pitchFamily="34" charset="0"/>
            <a:cs typeface="Open Sans" panose="020B0606030504020204" pitchFamily="34" charset="0"/>
          </a:endParaRPr>
        </a:p>
      </dgm:t>
    </dgm:pt>
    <dgm:pt modelId="{86C82348-62AC-47C0-A4F1-60BF58B70325}" type="parTrans" cxnId="{5D5F46B2-925E-4A4E-A867-A220894EC4FD}">
      <dgm:prSet/>
      <dgm:spPr/>
      <dgm:t>
        <a:bodyPr/>
        <a:lstStyle/>
        <a:p>
          <a:endParaRPr lang="en-US"/>
        </a:p>
      </dgm:t>
    </dgm:pt>
    <dgm:pt modelId="{5399BFCE-FDB4-4666-81C7-DC36EB3DA553}" type="sibTrans" cxnId="{5D5F46B2-925E-4A4E-A867-A220894EC4FD}">
      <dgm:prSet/>
      <dgm:spPr/>
      <dgm:t>
        <a:bodyPr/>
        <a:lstStyle/>
        <a:p>
          <a:endParaRPr lang="en-US"/>
        </a:p>
      </dgm:t>
    </dgm:pt>
    <dgm:pt modelId="{3AA5C518-6101-47DE-A504-F7F8D31BAC0F}">
      <dgm:prSet custT="1"/>
      <dgm:spPr/>
      <dgm:t>
        <a:bodyPr/>
        <a:lstStyle/>
        <a:p>
          <a:pPr>
            <a:lnSpc>
              <a:spcPct val="100000"/>
            </a:lnSpc>
            <a:buFont typeface="Arial" panose="020B0604020202020204" pitchFamily="34" charset="0"/>
            <a:buChar char="•"/>
          </a:pPr>
          <a:r>
            <a:rPr lang="en-US" sz="1400" b="0" i="0" dirty="0">
              <a:latin typeface="Open Sans" panose="020B0606030504020204" pitchFamily="34" charset="0"/>
              <a:ea typeface="Open Sans" panose="020B0606030504020204" pitchFamily="34" charset="0"/>
              <a:cs typeface="Open Sans" panose="020B0606030504020204" pitchFamily="34" charset="0"/>
            </a:rPr>
            <a:t>Import schools will click the Enrolled button. Export schools will ADD student</a:t>
          </a:r>
          <a:endParaRPr lang="en-US" sz="1400" dirty="0">
            <a:latin typeface="Open Sans" panose="020B0606030504020204" pitchFamily="34" charset="0"/>
            <a:ea typeface="Open Sans" panose="020B0606030504020204" pitchFamily="34" charset="0"/>
            <a:cs typeface="Open Sans" panose="020B0606030504020204" pitchFamily="34" charset="0"/>
          </a:endParaRPr>
        </a:p>
      </dgm:t>
    </dgm:pt>
    <dgm:pt modelId="{C33DEA67-DC41-4FD7-BAF1-1EBBE63C3B81}" type="parTrans" cxnId="{3A57B4D5-27C4-4372-954B-03F42D8D5B74}">
      <dgm:prSet/>
      <dgm:spPr/>
      <dgm:t>
        <a:bodyPr/>
        <a:lstStyle/>
        <a:p>
          <a:endParaRPr lang="en-US"/>
        </a:p>
      </dgm:t>
    </dgm:pt>
    <dgm:pt modelId="{84ADADB6-F501-44B3-B426-011C7C46A020}" type="sibTrans" cxnId="{3A57B4D5-27C4-4372-954B-03F42D8D5B74}">
      <dgm:prSet/>
      <dgm:spPr/>
      <dgm:t>
        <a:bodyPr/>
        <a:lstStyle/>
        <a:p>
          <a:endParaRPr lang="en-US"/>
        </a:p>
      </dgm:t>
    </dgm:pt>
    <dgm:pt modelId="{FE888CE1-9F15-40DF-9718-C8B432B3BB83}" type="pres">
      <dgm:prSet presAssocID="{013DD35D-9765-4E5F-95CE-DA45F3637BF5}" presName="Name0" presStyleCnt="0">
        <dgm:presLayoutVars>
          <dgm:chMax/>
          <dgm:chPref/>
          <dgm:dir/>
          <dgm:animLvl val="lvl"/>
        </dgm:presLayoutVars>
      </dgm:prSet>
      <dgm:spPr/>
    </dgm:pt>
    <dgm:pt modelId="{6874F8A9-3A6A-4A68-8589-D9ADA9A8F39A}" type="pres">
      <dgm:prSet presAssocID="{25E771E7-8CF7-4491-9507-55BFE693DC7B}" presName="composite" presStyleCnt="0"/>
      <dgm:spPr/>
    </dgm:pt>
    <dgm:pt modelId="{CE8822BE-640B-46A0-B366-1477F5768BB1}" type="pres">
      <dgm:prSet presAssocID="{25E771E7-8CF7-4491-9507-55BFE693DC7B}" presName="Parent1" presStyleLbl="alignNode1" presStyleIdx="0" presStyleCnt="5">
        <dgm:presLayoutVars>
          <dgm:chMax val="1"/>
          <dgm:chPref val="1"/>
          <dgm:bulletEnabled val="1"/>
        </dgm:presLayoutVars>
      </dgm:prSet>
      <dgm:spPr>
        <a:prstGeom prst="rect">
          <a:avLst/>
        </a:prstGeom>
      </dgm:spPr>
    </dgm:pt>
    <dgm:pt modelId="{A27629C2-87D9-4163-9365-FC275ADC4CA0}" type="pres">
      <dgm:prSet presAssocID="{25E771E7-8CF7-4491-9507-55BFE693DC7B}" presName="Childtext1" presStyleLbl="revTx" presStyleIdx="0" presStyleCnt="5">
        <dgm:presLayoutVars>
          <dgm:bulletEnabled val="1"/>
        </dgm:presLayoutVars>
      </dgm:prSet>
      <dgm:spPr/>
    </dgm:pt>
    <dgm:pt modelId="{38893DF2-F8BF-45A3-9200-4CD8C329334E}" type="pres">
      <dgm:prSet presAssocID="{25E771E7-8CF7-4491-9507-55BFE693DC7B}" presName="ConnectLine" presStyleLbl="callout" presStyleIdx="0" presStyleCnt="5"/>
      <dgm:spPr>
        <a:solidFill>
          <a:schemeClr val="accent5">
            <a:hueOff val="0"/>
            <a:satOff val="0"/>
            <a:lumOff val="0"/>
            <a:alphaOff val="0"/>
          </a:schemeClr>
        </a:solidFill>
        <a:ln w="12700" cap="flat" cmpd="sng" algn="ctr">
          <a:solidFill>
            <a:schemeClr val="tx1"/>
          </a:solidFill>
          <a:prstDash val="solid"/>
          <a:miter lim="800000"/>
        </a:ln>
        <a:effectLst/>
      </dgm:spPr>
    </dgm:pt>
    <dgm:pt modelId="{5A62AEC3-EC27-4AFA-B56B-79326645CDDC}" type="pres">
      <dgm:prSet presAssocID="{25E771E7-8CF7-4491-9507-55BFE693DC7B}" presName="ConnectLineEnd" presStyleLbl="lnNode1" presStyleIdx="0" presStyleCnt="5" custLinFactNeighborX="3223" custLinFactNeighborY="91360"/>
      <dgm:spPr>
        <a:solidFill>
          <a:schemeClr val="tx1"/>
        </a:solidFill>
        <a:ln>
          <a:noFill/>
        </a:ln>
      </dgm:spPr>
    </dgm:pt>
    <dgm:pt modelId="{DE94FAC5-5D77-48EB-8174-64F26CA894F0}" type="pres">
      <dgm:prSet presAssocID="{25E771E7-8CF7-4491-9507-55BFE693DC7B}" presName="EmptyPane" presStyleCnt="0"/>
      <dgm:spPr/>
    </dgm:pt>
    <dgm:pt modelId="{0E593029-E077-4B3E-A24D-4E079F1D5E67}" type="pres">
      <dgm:prSet presAssocID="{B3CFB133-9C4F-4A0A-888D-0CEC78FFDFFC}" presName="spaceBetweenRectangles" presStyleCnt="0"/>
      <dgm:spPr/>
    </dgm:pt>
    <dgm:pt modelId="{52AB05C6-3304-49EF-BFAD-870AB53E640E}" type="pres">
      <dgm:prSet presAssocID="{D76BB3CF-DF5A-41FB-B6A4-25743CF1642F}" presName="composite" presStyleCnt="0"/>
      <dgm:spPr/>
    </dgm:pt>
    <dgm:pt modelId="{9C14E56E-28F6-4BF9-9EDF-2769E1A89A07}" type="pres">
      <dgm:prSet presAssocID="{D76BB3CF-DF5A-41FB-B6A4-25743CF1642F}" presName="Parent1" presStyleLbl="alignNode1" presStyleIdx="1" presStyleCnt="5">
        <dgm:presLayoutVars>
          <dgm:chMax val="1"/>
          <dgm:chPref val="1"/>
          <dgm:bulletEnabled val="1"/>
        </dgm:presLayoutVars>
      </dgm:prSet>
      <dgm:spPr>
        <a:prstGeom prst="rect">
          <a:avLst/>
        </a:prstGeom>
      </dgm:spPr>
    </dgm:pt>
    <dgm:pt modelId="{381C85ED-02C3-43BB-AB7D-DF18967DB45A}" type="pres">
      <dgm:prSet presAssocID="{D76BB3CF-DF5A-41FB-B6A4-25743CF1642F}" presName="Childtext1" presStyleLbl="revTx" presStyleIdx="1" presStyleCnt="5" custScaleX="94456">
        <dgm:presLayoutVars>
          <dgm:bulletEnabled val="1"/>
        </dgm:presLayoutVars>
      </dgm:prSet>
      <dgm:spPr/>
    </dgm:pt>
    <dgm:pt modelId="{F51F39F5-A989-488C-BFD6-69D558D451E8}" type="pres">
      <dgm:prSet presAssocID="{D76BB3CF-DF5A-41FB-B6A4-25743CF1642F}" presName="ConnectLine" presStyleLbl="callout" presStyleIdx="1" presStyleCnt="5"/>
      <dgm:spPr>
        <a:solidFill>
          <a:schemeClr val="accent5">
            <a:hueOff val="0"/>
            <a:satOff val="0"/>
            <a:lumOff val="0"/>
            <a:alphaOff val="0"/>
          </a:schemeClr>
        </a:solidFill>
        <a:ln w="12700" cap="flat" cmpd="sng" algn="ctr">
          <a:solidFill>
            <a:schemeClr val="tx1"/>
          </a:solidFill>
          <a:prstDash val="solid"/>
          <a:miter lim="800000"/>
        </a:ln>
        <a:effectLst/>
      </dgm:spPr>
    </dgm:pt>
    <dgm:pt modelId="{A5349257-4327-4545-9142-153EF70CC757}" type="pres">
      <dgm:prSet presAssocID="{D76BB3CF-DF5A-41FB-B6A4-25743CF1642F}" presName="ConnectLineEnd" presStyleLbl="lnNode1" presStyleIdx="1" presStyleCnt="5" custLinFactNeighborX="534" custLinFactNeighborY="-46769"/>
      <dgm:spPr>
        <a:solidFill>
          <a:schemeClr val="tx1"/>
        </a:solidFill>
        <a:ln>
          <a:noFill/>
        </a:ln>
      </dgm:spPr>
    </dgm:pt>
    <dgm:pt modelId="{3F5B546C-1579-4E01-8611-2E18328B1B42}" type="pres">
      <dgm:prSet presAssocID="{D76BB3CF-DF5A-41FB-B6A4-25743CF1642F}" presName="EmptyPane" presStyleCnt="0"/>
      <dgm:spPr/>
    </dgm:pt>
    <dgm:pt modelId="{8FB68658-1BA4-41EF-AB95-76A3ACDE8DDD}" type="pres">
      <dgm:prSet presAssocID="{24234FDB-132A-43EF-B90D-1D285BFF51D4}" presName="spaceBetweenRectangles" presStyleCnt="0"/>
      <dgm:spPr/>
    </dgm:pt>
    <dgm:pt modelId="{EDB63637-6388-460A-9080-8C19D1551DAE}" type="pres">
      <dgm:prSet presAssocID="{8F3B4B19-33F4-47AC-BE4E-B66181ED98B4}" presName="composite" presStyleCnt="0"/>
      <dgm:spPr/>
    </dgm:pt>
    <dgm:pt modelId="{72DD609F-4804-4D65-8014-4ECA3F2307C5}" type="pres">
      <dgm:prSet presAssocID="{8F3B4B19-33F4-47AC-BE4E-B66181ED98B4}" presName="Parent1" presStyleLbl="alignNode1" presStyleIdx="2" presStyleCnt="5">
        <dgm:presLayoutVars>
          <dgm:chMax val="1"/>
          <dgm:chPref val="1"/>
          <dgm:bulletEnabled val="1"/>
        </dgm:presLayoutVars>
      </dgm:prSet>
      <dgm:spPr>
        <a:prstGeom prst="rect">
          <a:avLst/>
        </a:prstGeom>
      </dgm:spPr>
    </dgm:pt>
    <dgm:pt modelId="{AB0282E3-1216-4CDB-AC5F-106C1EEEB95A}" type="pres">
      <dgm:prSet presAssocID="{8F3B4B19-33F4-47AC-BE4E-B66181ED98B4}" presName="Childtext1" presStyleLbl="revTx" presStyleIdx="2" presStyleCnt="5">
        <dgm:presLayoutVars>
          <dgm:bulletEnabled val="1"/>
        </dgm:presLayoutVars>
      </dgm:prSet>
      <dgm:spPr/>
    </dgm:pt>
    <dgm:pt modelId="{0D377583-EAA6-47CC-B504-762FB6EBAB9C}" type="pres">
      <dgm:prSet presAssocID="{8F3B4B19-33F4-47AC-BE4E-B66181ED98B4}" presName="ConnectLine" presStyleLbl="callout" presStyleIdx="2" presStyleCnt="5"/>
      <dgm:spPr>
        <a:solidFill>
          <a:schemeClr val="accent5">
            <a:hueOff val="0"/>
            <a:satOff val="0"/>
            <a:lumOff val="0"/>
            <a:alphaOff val="0"/>
          </a:schemeClr>
        </a:solidFill>
        <a:ln w="12700" cap="flat" cmpd="sng" algn="ctr">
          <a:solidFill>
            <a:schemeClr val="tx1"/>
          </a:solidFill>
          <a:prstDash val="solid"/>
          <a:miter lim="800000"/>
        </a:ln>
        <a:effectLst/>
      </dgm:spPr>
    </dgm:pt>
    <dgm:pt modelId="{72321D10-9092-4E81-9AD7-ACA033236CC0}" type="pres">
      <dgm:prSet presAssocID="{8F3B4B19-33F4-47AC-BE4E-B66181ED98B4}" presName="ConnectLineEnd" presStyleLbl="lnNode1" presStyleIdx="2" presStyleCnt="5" custLinFactNeighborX="2690" custLinFactNeighborY="91360"/>
      <dgm:spPr>
        <a:solidFill>
          <a:schemeClr val="tx1"/>
        </a:solidFill>
        <a:ln>
          <a:noFill/>
        </a:ln>
      </dgm:spPr>
    </dgm:pt>
    <dgm:pt modelId="{5112F4EE-10B9-493B-9CCF-BDBDDB5CD939}" type="pres">
      <dgm:prSet presAssocID="{8F3B4B19-33F4-47AC-BE4E-B66181ED98B4}" presName="EmptyPane" presStyleCnt="0"/>
      <dgm:spPr/>
    </dgm:pt>
    <dgm:pt modelId="{696DFD6D-4BE8-4B4E-AC75-92702E2B3720}" type="pres">
      <dgm:prSet presAssocID="{2C34AF2B-9D07-4B75-9E74-1C680AB14CF6}" presName="spaceBetweenRectangles" presStyleCnt="0"/>
      <dgm:spPr/>
    </dgm:pt>
    <dgm:pt modelId="{D3935727-4804-47D5-A672-62CC82B7DD7A}" type="pres">
      <dgm:prSet presAssocID="{80CB43E4-C30F-4DCA-A3E9-D12FA78CE0FB}" presName="composite" presStyleCnt="0"/>
      <dgm:spPr/>
    </dgm:pt>
    <dgm:pt modelId="{95553EDF-C46A-491F-99E2-89CCFA971EC7}" type="pres">
      <dgm:prSet presAssocID="{80CB43E4-C30F-4DCA-A3E9-D12FA78CE0FB}" presName="Parent1" presStyleLbl="alignNode1" presStyleIdx="3" presStyleCnt="5">
        <dgm:presLayoutVars>
          <dgm:chMax val="1"/>
          <dgm:chPref val="1"/>
          <dgm:bulletEnabled val="1"/>
        </dgm:presLayoutVars>
      </dgm:prSet>
      <dgm:spPr>
        <a:prstGeom prst="rect">
          <a:avLst/>
        </a:prstGeom>
      </dgm:spPr>
    </dgm:pt>
    <dgm:pt modelId="{5A57A077-9B08-4866-8C21-35D61D6745A2}" type="pres">
      <dgm:prSet presAssocID="{80CB43E4-C30F-4DCA-A3E9-D12FA78CE0FB}" presName="Childtext1" presStyleLbl="revTx" presStyleIdx="3" presStyleCnt="5">
        <dgm:presLayoutVars>
          <dgm:bulletEnabled val="1"/>
        </dgm:presLayoutVars>
      </dgm:prSet>
      <dgm:spPr/>
    </dgm:pt>
    <dgm:pt modelId="{3F96C175-FC65-44B4-B1A3-BD3686077937}" type="pres">
      <dgm:prSet presAssocID="{80CB43E4-C30F-4DCA-A3E9-D12FA78CE0FB}" presName="ConnectLine" presStyleLbl="callout" presStyleIdx="3" presStyleCnt="5"/>
      <dgm:spPr>
        <a:solidFill>
          <a:schemeClr val="accent5">
            <a:hueOff val="0"/>
            <a:satOff val="0"/>
            <a:lumOff val="0"/>
            <a:alphaOff val="0"/>
          </a:schemeClr>
        </a:solidFill>
        <a:ln w="12700" cap="flat" cmpd="sng" algn="ctr">
          <a:solidFill>
            <a:schemeClr val="tx1"/>
          </a:solidFill>
          <a:prstDash val="solid"/>
          <a:miter lim="800000"/>
        </a:ln>
        <a:effectLst/>
      </dgm:spPr>
    </dgm:pt>
    <dgm:pt modelId="{E150CCC3-D56D-4BD2-8570-DF61526015EB}" type="pres">
      <dgm:prSet presAssocID="{80CB43E4-C30F-4DCA-A3E9-D12FA78CE0FB}" presName="ConnectLineEnd" presStyleLbl="lnNode1" presStyleIdx="3" presStyleCnt="5" custLinFactNeighborY="-91360"/>
      <dgm:spPr>
        <a:solidFill>
          <a:schemeClr val="tx1"/>
        </a:solidFill>
        <a:ln>
          <a:noFill/>
        </a:ln>
      </dgm:spPr>
    </dgm:pt>
    <dgm:pt modelId="{2DA77722-C5DF-4186-8BFA-F2D3DF1A03FC}" type="pres">
      <dgm:prSet presAssocID="{80CB43E4-C30F-4DCA-A3E9-D12FA78CE0FB}" presName="EmptyPane" presStyleCnt="0"/>
      <dgm:spPr/>
    </dgm:pt>
    <dgm:pt modelId="{CBEA0876-8BC1-42BC-AF5C-0E14ABA10196}" type="pres">
      <dgm:prSet presAssocID="{22BA2624-35EA-49E9-BC2A-8019555F56F6}" presName="spaceBetweenRectangles" presStyleCnt="0"/>
      <dgm:spPr/>
    </dgm:pt>
    <dgm:pt modelId="{1DA78AF2-980C-44A2-9853-DCCDDA44A286}" type="pres">
      <dgm:prSet presAssocID="{6C230327-1904-47CB-BB1D-FD9D9F4A90BF}" presName="composite" presStyleCnt="0"/>
      <dgm:spPr/>
    </dgm:pt>
    <dgm:pt modelId="{48C9FB51-D66D-4F14-8DE5-0A719732E7B6}" type="pres">
      <dgm:prSet presAssocID="{6C230327-1904-47CB-BB1D-FD9D9F4A90BF}" presName="Parent1" presStyleLbl="alignNode1" presStyleIdx="4" presStyleCnt="5" custLinFactNeighborX="-1589" custLinFactNeighborY="-1284">
        <dgm:presLayoutVars>
          <dgm:chMax val="1"/>
          <dgm:chPref val="1"/>
          <dgm:bulletEnabled val="1"/>
        </dgm:presLayoutVars>
      </dgm:prSet>
      <dgm:spPr>
        <a:prstGeom prst="rect">
          <a:avLst/>
        </a:prstGeom>
      </dgm:spPr>
    </dgm:pt>
    <dgm:pt modelId="{CB726486-3B5A-47F8-90E4-EC34C8ADB385}" type="pres">
      <dgm:prSet presAssocID="{6C230327-1904-47CB-BB1D-FD9D9F4A90BF}" presName="Childtext1" presStyleLbl="revTx" presStyleIdx="4" presStyleCnt="5">
        <dgm:presLayoutVars>
          <dgm:bulletEnabled val="1"/>
        </dgm:presLayoutVars>
      </dgm:prSet>
      <dgm:spPr/>
    </dgm:pt>
    <dgm:pt modelId="{5012A99F-560A-4636-953C-5F263876E566}" type="pres">
      <dgm:prSet presAssocID="{6C230327-1904-47CB-BB1D-FD9D9F4A90BF}" presName="ConnectLine" presStyleLbl="callout" presStyleIdx="4" presStyleCnt="5"/>
      <dgm:spPr>
        <a:solidFill>
          <a:schemeClr val="accent5">
            <a:hueOff val="0"/>
            <a:satOff val="0"/>
            <a:lumOff val="0"/>
            <a:alphaOff val="0"/>
          </a:schemeClr>
        </a:solidFill>
        <a:ln w="12700" cap="flat" cmpd="sng" algn="ctr">
          <a:solidFill>
            <a:schemeClr val="tx1"/>
          </a:solidFill>
          <a:prstDash val="solid"/>
          <a:miter lim="800000"/>
        </a:ln>
        <a:effectLst/>
      </dgm:spPr>
    </dgm:pt>
    <dgm:pt modelId="{456F09DE-8CFF-414A-A967-17AF417A13B8}" type="pres">
      <dgm:prSet presAssocID="{6C230327-1904-47CB-BB1D-FD9D9F4A90BF}" presName="ConnectLineEnd" presStyleLbl="lnNode1" presStyleIdx="4" presStyleCnt="5" custLinFactNeighborX="533" custLinFactNeighborY="91362"/>
      <dgm:spPr>
        <a:solidFill>
          <a:schemeClr val="tx1"/>
        </a:solidFill>
        <a:ln>
          <a:noFill/>
        </a:ln>
      </dgm:spPr>
    </dgm:pt>
    <dgm:pt modelId="{C11A432F-80B7-4941-B5AB-3A959DC1769B}" type="pres">
      <dgm:prSet presAssocID="{6C230327-1904-47CB-BB1D-FD9D9F4A90BF}" presName="EmptyPane" presStyleCnt="0"/>
      <dgm:spPr/>
    </dgm:pt>
  </dgm:ptLst>
  <dgm:cxnLst>
    <dgm:cxn modelId="{4B4BB302-6D68-46A1-83BF-ED4715D62D4C}" type="presOf" srcId="{EB81D1D4-3A06-49A6-9CBB-2A11D66B1783}" destId="{A27629C2-87D9-4163-9365-FC275ADC4CA0}" srcOrd="0" destOrd="0" presId="urn:microsoft.com/office/officeart/2016/7/layout/RoundedRectangleTimeline#2"/>
    <dgm:cxn modelId="{228B2C11-3273-4EA1-9A09-3B22B82AED13}" type="presOf" srcId="{80CB43E4-C30F-4DCA-A3E9-D12FA78CE0FB}" destId="{95553EDF-C46A-491F-99E2-89CCFA971EC7}" srcOrd="0" destOrd="0" presId="urn:microsoft.com/office/officeart/2016/7/layout/RoundedRectangleTimeline#2"/>
    <dgm:cxn modelId="{E9FED118-8FC1-46A3-BD00-F94098ECD6A4}" srcId="{013DD35D-9765-4E5F-95CE-DA45F3637BF5}" destId="{8F3B4B19-33F4-47AC-BE4E-B66181ED98B4}" srcOrd="2" destOrd="0" parTransId="{D56FE0BA-AE10-413D-B7E3-CD20C3731D50}" sibTransId="{2C34AF2B-9D07-4B75-9E74-1C680AB14CF6}"/>
    <dgm:cxn modelId="{DD176C1E-CFBD-428E-9AE1-BC44A205AE40}" type="presOf" srcId="{D76BB3CF-DF5A-41FB-B6A4-25743CF1642F}" destId="{9C14E56E-28F6-4BF9-9EDF-2769E1A89A07}" srcOrd="0" destOrd="0" presId="urn:microsoft.com/office/officeart/2016/7/layout/RoundedRectangleTimeline#2"/>
    <dgm:cxn modelId="{EBCB5D36-831A-4B97-8581-6B725E361406}" type="presOf" srcId="{3F378E98-4217-47A9-8134-DE6C3ABFE041}" destId="{381C85ED-02C3-43BB-AB7D-DF18967DB45A}" srcOrd="0" destOrd="0" presId="urn:microsoft.com/office/officeart/2016/7/layout/RoundedRectangleTimeline#2"/>
    <dgm:cxn modelId="{C23B5F60-F074-45B8-BB09-18AD4152539D}" srcId="{8F3B4B19-33F4-47AC-BE4E-B66181ED98B4}" destId="{0AFF4C1B-302C-42EF-B59F-97CDC2799D17}" srcOrd="0" destOrd="0" parTransId="{0EBE8459-BB53-4FEB-9003-4D3795F4559C}" sibTransId="{6755B5A7-26F9-4D2F-8EA9-DCC4A05B07D9}"/>
    <dgm:cxn modelId="{711C1C47-1ACD-4CF6-94A3-A65870CD9388}" type="presOf" srcId="{0AFF4C1B-302C-42EF-B59F-97CDC2799D17}" destId="{AB0282E3-1216-4CDB-AC5F-106C1EEEB95A}" srcOrd="0" destOrd="0" presId="urn:microsoft.com/office/officeart/2016/7/layout/RoundedRectangleTimeline#2"/>
    <dgm:cxn modelId="{DF2D3747-AF1D-43CC-ACD2-1C81B945A006}" srcId="{013DD35D-9765-4E5F-95CE-DA45F3637BF5}" destId="{6C230327-1904-47CB-BB1D-FD9D9F4A90BF}" srcOrd="4" destOrd="0" parTransId="{F5865BF2-099D-45F3-9F9F-E9048C52D1A9}" sibTransId="{383C96B1-5630-4111-BDC2-DC9415E1D3B9}"/>
    <dgm:cxn modelId="{21261374-9143-4E6D-8DCE-83DDD5AC4B67}" type="presOf" srcId="{013DD35D-9765-4E5F-95CE-DA45F3637BF5}" destId="{FE888CE1-9F15-40DF-9718-C8B432B3BB83}" srcOrd="0" destOrd="0" presId="urn:microsoft.com/office/officeart/2016/7/layout/RoundedRectangleTimeline#2"/>
    <dgm:cxn modelId="{E01FE584-0925-4BC0-9383-A1E85DE458FD}" srcId="{013DD35D-9765-4E5F-95CE-DA45F3637BF5}" destId="{25E771E7-8CF7-4491-9507-55BFE693DC7B}" srcOrd="0" destOrd="0" parTransId="{D34FC0B2-1D9D-47C1-B680-27EF2E97D428}" sibTransId="{B3CFB133-9C4F-4A0A-888D-0CEC78FFDFFC}"/>
    <dgm:cxn modelId="{8422E397-A2A7-4656-BDD0-A5DEE35EA0FC}" srcId="{013DD35D-9765-4E5F-95CE-DA45F3637BF5}" destId="{D76BB3CF-DF5A-41FB-B6A4-25743CF1642F}" srcOrd="1" destOrd="0" parTransId="{5DD1E055-F36A-4363-9BA1-453D18F6AA18}" sibTransId="{24234FDB-132A-43EF-B90D-1D285BFF51D4}"/>
    <dgm:cxn modelId="{E2F6ED9C-E6CA-4E7F-B747-37A284E29D24}" srcId="{D76BB3CF-DF5A-41FB-B6A4-25743CF1642F}" destId="{3F378E98-4217-47A9-8134-DE6C3ABFE041}" srcOrd="0" destOrd="0" parTransId="{48653CFB-283F-4824-B87B-943F5C5E7841}" sibTransId="{0638CE31-017E-4421-AF9D-A58647C395DF}"/>
    <dgm:cxn modelId="{5D5F46B2-925E-4A4E-A867-A220894EC4FD}" srcId="{80CB43E4-C30F-4DCA-A3E9-D12FA78CE0FB}" destId="{E7DB8C28-3728-493B-A3D7-1FE9EFE7E4C2}" srcOrd="0" destOrd="0" parTransId="{86C82348-62AC-47C0-A4F1-60BF58B70325}" sibTransId="{5399BFCE-FDB4-4666-81C7-DC36EB3DA553}"/>
    <dgm:cxn modelId="{B33573B8-E645-4B6E-AE47-CE400B7EDF67}" type="presOf" srcId="{E7DB8C28-3728-493B-A3D7-1FE9EFE7E4C2}" destId="{5A57A077-9B08-4866-8C21-35D61D6745A2}" srcOrd="0" destOrd="0" presId="urn:microsoft.com/office/officeart/2016/7/layout/RoundedRectangleTimeline#2"/>
    <dgm:cxn modelId="{5E008CC8-B8C6-4B46-94B0-C60406121E38}" srcId="{25E771E7-8CF7-4491-9507-55BFE693DC7B}" destId="{EB81D1D4-3A06-49A6-9CBB-2A11D66B1783}" srcOrd="0" destOrd="0" parTransId="{721F31C1-C769-40A8-9C34-A74470BAB532}" sibTransId="{0519A5BA-BBEC-4C39-9FFD-05D4C020199E}"/>
    <dgm:cxn modelId="{87049AD0-EF56-4F12-B68B-4F804DB2FAC5}" type="presOf" srcId="{3AA5C518-6101-47DE-A504-F7F8D31BAC0F}" destId="{CB726486-3B5A-47F8-90E4-EC34C8ADB385}" srcOrd="0" destOrd="0" presId="urn:microsoft.com/office/officeart/2016/7/layout/RoundedRectangleTimeline#2"/>
    <dgm:cxn modelId="{3A57B4D5-27C4-4372-954B-03F42D8D5B74}" srcId="{6C230327-1904-47CB-BB1D-FD9D9F4A90BF}" destId="{3AA5C518-6101-47DE-A504-F7F8D31BAC0F}" srcOrd="0" destOrd="0" parTransId="{C33DEA67-DC41-4FD7-BAF1-1EBBE63C3B81}" sibTransId="{84ADADB6-F501-44B3-B426-011C7C46A020}"/>
    <dgm:cxn modelId="{E3C761DA-B59A-4658-B3C8-B73D008958C7}" srcId="{013DD35D-9765-4E5F-95CE-DA45F3637BF5}" destId="{80CB43E4-C30F-4DCA-A3E9-D12FA78CE0FB}" srcOrd="3" destOrd="0" parTransId="{662CF9D0-9536-4AC8-90CC-1A9C062F4327}" sibTransId="{22BA2624-35EA-49E9-BC2A-8019555F56F6}"/>
    <dgm:cxn modelId="{EA8FB9DF-9BAE-4A95-B103-E2C437B47283}" type="presOf" srcId="{6C230327-1904-47CB-BB1D-FD9D9F4A90BF}" destId="{48C9FB51-D66D-4F14-8DE5-0A719732E7B6}" srcOrd="0" destOrd="0" presId="urn:microsoft.com/office/officeart/2016/7/layout/RoundedRectangleTimeline#2"/>
    <dgm:cxn modelId="{B14070EC-DA7C-4009-A5A9-F052CAFA2F3C}" type="presOf" srcId="{8F3B4B19-33F4-47AC-BE4E-B66181ED98B4}" destId="{72DD609F-4804-4D65-8014-4ECA3F2307C5}" srcOrd="0" destOrd="0" presId="urn:microsoft.com/office/officeart/2016/7/layout/RoundedRectangleTimeline#2"/>
    <dgm:cxn modelId="{39CDAEED-F285-4C54-8872-33295545F6FC}" type="presOf" srcId="{25E771E7-8CF7-4491-9507-55BFE693DC7B}" destId="{CE8822BE-640B-46A0-B366-1477F5768BB1}" srcOrd="0" destOrd="0" presId="urn:microsoft.com/office/officeart/2016/7/layout/RoundedRectangleTimeline#2"/>
    <dgm:cxn modelId="{01FC7409-7708-4BFA-A7AE-16D7A758A727}" type="presParOf" srcId="{FE888CE1-9F15-40DF-9718-C8B432B3BB83}" destId="{6874F8A9-3A6A-4A68-8589-D9ADA9A8F39A}" srcOrd="0" destOrd="0" presId="urn:microsoft.com/office/officeart/2016/7/layout/RoundedRectangleTimeline#2"/>
    <dgm:cxn modelId="{77B08A10-9A98-4737-849B-A280A76CE09F}" type="presParOf" srcId="{6874F8A9-3A6A-4A68-8589-D9ADA9A8F39A}" destId="{CE8822BE-640B-46A0-B366-1477F5768BB1}" srcOrd="0" destOrd="0" presId="urn:microsoft.com/office/officeart/2016/7/layout/RoundedRectangleTimeline#2"/>
    <dgm:cxn modelId="{7807E95C-B84C-495B-A82F-AA9F3D77EB7D}" type="presParOf" srcId="{6874F8A9-3A6A-4A68-8589-D9ADA9A8F39A}" destId="{A27629C2-87D9-4163-9365-FC275ADC4CA0}" srcOrd="1" destOrd="0" presId="urn:microsoft.com/office/officeart/2016/7/layout/RoundedRectangleTimeline#2"/>
    <dgm:cxn modelId="{EC1A7FF3-2639-45F6-9099-8FE642B21929}" type="presParOf" srcId="{6874F8A9-3A6A-4A68-8589-D9ADA9A8F39A}" destId="{38893DF2-F8BF-45A3-9200-4CD8C329334E}" srcOrd="2" destOrd="0" presId="urn:microsoft.com/office/officeart/2016/7/layout/RoundedRectangleTimeline#2"/>
    <dgm:cxn modelId="{0CDA36A1-EB7C-4F99-87EF-6775CCE066FF}" type="presParOf" srcId="{6874F8A9-3A6A-4A68-8589-D9ADA9A8F39A}" destId="{5A62AEC3-EC27-4AFA-B56B-79326645CDDC}" srcOrd="3" destOrd="0" presId="urn:microsoft.com/office/officeart/2016/7/layout/RoundedRectangleTimeline#2"/>
    <dgm:cxn modelId="{4A620BCC-2924-47A2-8605-9CF08F838A1C}" type="presParOf" srcId="{6874F8A9-3A6A-4A68-8589-D9ADA9A8F39A}" destId="{DE94FAC5-5D77-48EB-8174-64F26CA894F0}" srcOrd="4" destOrd="0" presId="urn:microsoft.com/office/officeart/2016/7/layout/RoundedRectangleTimeline#2"/>
    <dgm:cxn modelId="{4C65EE4B-2F5C-416A-9A22-810488863EF4}" type="presParOf" srcId="{FE888CE1-9F15-40DF-9718-C8B432B3BB83}" destId="{0E593029-E077-4B3E-A24D-4E079F1D5E67}" srcOrd="1" destOrd="0" presId="urn:microsoft.com/office/officeart/2016/7/layout/RoundedRectangleTimeline#2"/>
    <dgm:cxn modelId="{EB4139CE-64F9-44CD-9149-B7C861E9EFFD}" type="presParOf" srcId="{FE888CE1-9F15-40DF-9718-C8B432B3BB83}" destId="{52AB05C6-3304-49EF-BFAD-870AB53E640E}" srcOrd="2" destOrd="0" presId="urn:microsoft.com/office/officeart/2016/7/layout/RoundedRectangleTimeline#2"/>
    <dgm:cxn modelId="{19F14B82-9A7C-4ED5-99E0-4B2DBBAB1431}" type="presParOf" srcId="{52AB05C6-3304-49EF-BFAD-870AB53E640E}" destId="{9C14E56E-28F6-4BF9-9EDF-2769E1A89A07}" srcOrd="0" destOrd="0" presId="urn:microsoft.com/office/officeart/2016/7/layout/RoundedRectangleTimeline#2"/>
    <dgm:cxn modelId="{92E4743A-67BF-43F3-B0A4-184D64B3844F}" type="presParOf" srcId="{52AB05C6-3304-49EF-BFAD-870AB53E640E}" destId="{381C85ED-02C3-43BB-AB7D-DF18967DB45A}" srcOrd="1" destOrd="0" presId="urn:microsoft.com/office/officeart/2016/7/layout/RoundedRectangleTimeline#2"/>
    <dgm:cxn modelId="{BC706060-D7D1-4C93-8EFC-D8D7122C0B8C}" type="presParOf" srcId="{52AB05C6-3304-49EF-BFAD-870AB53E640E}" destId="{F51F39F5-A989-488C-BFD6-69D558D451E8}" srcOrd="2" destOrd="0" presId="urn:microsoft.com/office/officeart/2016/7/layout/RoundedRectangleTimeline#2"/>
    <dgm:cxn modelId="{2659A907-F1C8-4D1A-9855-31D63C76062C}" type="presParOf" srcId="{52AB05C6-3304-49EF-BFAD-870AB53E640E}" destId="{A5349257-4327-4545-9142-153EF70CC757}" srcOrd="3" destOrd="0" presId="urn:microsoft.com/office/officeart/2016/7/layout/RoundedRectangleTimeline#2"/>
    <dgm:cxn modelId="{F032016B-316B-45AB-BF73-C7884C400283}" type="presParOf" srcId="{52AB05C6-3304-49EF-BFAD-870AB53E640E}" destId="{3F5B546C-1579-4E01-8611-2E18328B1B42}" srcOrd="4" destOrd="0" presId="urn:microsoft.com/office/officeart/2016/7/layout/RoundedRectangleTimeline#2"/>
    <dgm:cxn modelId="{D4CAE4CA-C879-43ED-A030-19EB31CBBCBD}" type="presParOf" srcId="{FE888CE1-9F15-40DF-9718-C8B432B3BB83}" destId="{8FB68658-1BA4-41EF-AB95-76A3ACDE8DDD}" srcOrd="3" destOrd="0" presId="urn:microsoft.com/office/officeart/2016/7/layout/RoundedRectangleTimeline#2"/>
    <dgm:cxn modelId="{6AFAD720-BD65-4AD8-A03B-5B1F2F71B97E}" type="presParOf" srcId="{FE888CE1-9F15-40DF-9718-C8B432B3BB83}" destId="{EDB63637-6388-460A-9080-8C19D1551DAE}" srcOrd="4" destOrd="0" presId="urn:microsoft.com/office/officeart/2016/7/layout/RoundedRectangleTimeline#2"/>
    <dgm:cxn modelId="{3798603C-642E-4D22-9A0F-E957F6638D47}" type="presParOf" srcId="{EDB63637-6388-460A-9080-8C19D1551DAE}" destId="{72DD609F-4804-4D65-8014-4ECA3F2307C5}" srcOrd="0" destOrd="0" presId="urn:microsoft.com/office/officeart/2016/7/layout/RoundedRectangleTimeline#2"/>
    <dgm:cxn modelId="{8D48B4E4-4EC4-4E39-9366-F0E104684733}" type="presParOf" srcId="{EDB63637-6388-460A-9080-8C19D1551DAE}" destId="{AB0282E3-1216-4CDB-AC5F-106C1EEEB95A}" srcOrd="1" destOrd="0" presId="urn:microsoft.com/office/officeart/2016/7/layout/RoundedRectangleTimeline#2"/>
    <dgm:cxn modelId="{14D85B8D-6059-4646-BF8A-6D157A0EB161}" type="presParOf" srcId="{EDB63637-6388-460A-9080-8C19D1551DAE}" destId="{0D377583-EAA6-47CC-B504-762FB6EBAB9C}" srcOrd="2" destOrd="0" presId="urn:microsoft.com/office/officeart/2016/7/layout/RoundedRectangleTimeline#2"/>
    <dgm:cxn modelId="{7552110D-125C-4CBB-9179-3BA48D235A22}" type="presParOf" srcId="{EDB63637-6388-460A-9080-8C19D1551DAE}" destId="{72321D10-9092-4E81-9AD7-ACA033236CC0}" srcOrd="3" destOrd="0" presId="urn:microsoft.com/office/officeart/2016/7/layout/RoundedRectangleTimeline#2"/>
    <dgm:cxn modelId="{AB8518D2-7101-4023-BA16-E59A660E7ABB}" type="presParOf" srcId="{EDB63637-6388-460A-9080-8C19D1551DAE}" destId="{5112F4EE-10B9-493B-9CCF-BDBDDB5CD939}" srcOrd="4" destOrd="0" presId="urn:microsoft.com/office/officeart/2016/7/layout/RoundedRectangleTimeline#2"/>
    <dgm:cxn modelId="{EFE2D36F-9260-42E3-8AD4-DC3C24F8DC8B}" type="presParOf" srcId="{FE888CE1-9F15-40DF-9718-C8B432B3BB83}" destId="{696DFD6D-4BE8-4B4E-AC75-92702E2B3720}" srcOrd="5" destOrd="0" presId="urn:microsoft.com/office/officeart/2016/7/layout/RoundedRectangleTimeline#2"/>
    <dgm:cxn modelId="{475CFBD6-9306-4954-93A5-28E9998FD9FC}" type="presParOf" srcId="{FE888CE1-9F15-40DF-9718-C8B432B3BB83}" destId="{D3935727-4804-47D5-A672-62CC82B7DD7A}" srcOrd="6" destOrd="0" presId="urn:microsoft.com/office/officeart/2016/7/layout/RoundedRectangleTimeline#2"/>
    <dgm:cxn modelId="{62FE4F95-AD3D-4E21-9428-D7AFDBDA824B}" type="presParOf" srcId="{D3935727-4804-47D5-A672-62CC82B7DD7A}" destId="{95553EDF-C46A-491F-99E2-89CCFA971EC7}" srcOrd="0" destOrd="0" presId="urn:microsoft.com/office/officeart/2016/7/layout/RoundedRectangleTimeline#2"/>
    <dgm:cxn modelId="{C204284B-1D02-4ABD-842E-8D53D8B8B81E}" type="presParOf" srcId="{D3935727-4804-47D5-A672-62CC82B7DD7A}" destId="{5A57A077-9B08-4866-8C21-35D61D6745A2}" srcOrd="1" destOrd="0" presId="urn:microsoft.com/office/officeart/2016/7/layout/RoundedRectangleTimeline#2"/>
    <dgm:cxn modelId="{410B6006-9605-4FEF-9FCE-1A8B9B58669B}" type="presParOf" srcId="{D3935727-4804-47D5-A672-62CC82B7DD7A}" destId="{3F96C175-FC65-44B4-B1A3-BD3686077937}" srcOrd="2" destOrd="0" presId="urn:microsoft.com/office/officeart/2016/7/layout/RoundedRectangleTimeline#2"/>
    <dgm:cxn modelId="{4C3DE9F4-8B9F-453D-8198-48605D9B02E8}" type="presParOf" srcId="{D3935727-4804-47D5-A672-62CC82B7DD7A}" destId="{E150CCC3-D56D-4BD2-8570-DF61526015EB}" srcOrd="3" destOrd="0" presId="urn:microsoft.com/office/officeart/2016/7/layout/RoundedRectangleTimeline#2"/>
    <dgm:cxn modelId="{769D07BA-BC8C-488C-8512-DF3DB46D4CA8}" type="presParOf" srcId="{D3935727-4804-47D5-A672-62CC82B7DD7A}" destId="{2DA77722-C5DF-4186-8BFA-F2D3DF1A03FC}" srcOrd="4" destOrd="0" presId="urn:microsoft.com/office/officeart/2016/7/layout/RoundedRectangleTimeline#2"/>
    <dgm:cxn modelId="{A2CF3D3A-EA1B-4E5C-9F20-53D5F50F1374}" type="presParOf" srcId="{FE888CE1-9F15-40DF-9718-C8B432B3BB83}" destId="{CBEA0876-8BC1-42BC-AF5C-0E14ABA10196}" srcOrd="7" destOrd="0" presId="urn:microsoft.com/office/officeart/2016/7/layout/RoundedRectangleTimeline#2"/>
    <dgm:cxn modelId="{3C1191EA-DA37-47C3-BC03-29926FD788E9}" type="presParOf" srcId="{FE888CE1-9F15-40DF-9718-C8B432B3BB83}" destId="{1DA78AF2-980C-44A2-9853-DCCDDA44A286}" srcOrd="8" destOrd="0" presId="urn:microsoft.com/office/officeart/2016/7/layout/RoundedRectangleTimeline#2"/>
    <dgm:cxn modelId="{1E78AFCB-5468-43FB-8603-C205A3BDDC26}" type="presParOf" srcId="{1DA78AF2-980C-44A2-9853-DCCDDA44A286}" destId="{48C9FB51-D66D-4F14-8DE5-0A719732E7B6}" srcOrd="0" destOrd="0" presId="urn:microsoft.com/office/officeart/2016/7/layout/RoundedRectangleTimeline#2"/>
    <dgm:cxn modelId="{585FE02D-8310-49BD-ADF0-50E8430D6148}" type="presParOf" srcId="{1DA78AF2-980C-44A2-9853-DCCDDA44A286}" destId="{CB726486-3B5A-47F8-90E4-EC34C8ADB385}" srcOrd="1" destOrd="0" presId="urn:microsoft.com/office/officeart/2016/7/layout/RoundedRectangleTimeline#2"/>
    <dgm:cxn modelId="{023548DD-82F5-497B-8274-6186E134547B}" type="presParOf" srcId="{1DA78AF2-980C-44A2-9853-DCCDDA44A286}" destId="{5012A99F-560A-4636-953C-5F263876E566}" srcOrd="2" destOrd="0" presId="urn:microsoft.com/office/officeart/2016/7/layout/RoundedRectangleTimeline#2"/>
    <dgm:cxn modelId="{C49A1876-0E71-438B-8124-191AC7F4831A}" type="presParOf" srcId="{1DA78AF2-980C-44A2-9853-DCCDDA44A286}" destId="{456F09DE-8CFF-414A-A967-17AF417A13B8}" srcOrd="3" destOrd="0" presId="urn:microsoft.com/office/officeart/2016/7/layout/RoundedRectangleTimeline#2"/>
    <dgm:cxn modelId="{4EDCB2D0-6E09-4CAB-9DD1-52CEA2B6D3CF}" type="presParOf" srcId="{1DA78AF2-980C-44A2-9853-DCCDDA44A286}" destId="{C11A432F-80B7-4941-B5AB-3A959DC1769B}" srcOrd="4" destOrd="0" presId="urn:microsoft.com/office/officeart/2016/7/layout/RoundedRectangleTimelin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23CA95F9-8BCF-40C1-B842-BCFFD43632F6}">
      <dgm:prSet custT="1"/>
      <dgm:spPr/>
      <dgm:t>
        <a:bodyPr/>
        <a:lstStyle/>
        <a:p>
          <a:pPr algn="ctr">
            <a:lnSpc>
              <a:spcPct val="100000"/>
            </a:lnSpc>
            <a:defRPr b="1" spc="20">
              <a:latin typeface="+mj-lt"/>
            </a:defRPr>
          </a:pPr>
          <a:r>
            <a:rPr lang="en-US" sz="1600" b="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Edna – Export TELO</a:t>
          </a:r>
          <a:br>
            <a:rPr lang="en-US" sz="1600" dirty="0">
              <a:solidFill>
                <a:sysClr val="windowText" lastClr="000000"/>
              </a:solidFill>
            </a:rPr>
          </a:br>
          <a:endParaRPr lang="en-US" sz="1600" b="0" dirty="0">
            <a:solidFill>
              <a:sysClr val="windowText" lastClr="000000"/>
            </a:solidFill>
            <a:latin typeface="+mn-lt"/>
          </a:endParaRP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custT="1"/>
      <dgm:spPr/>
      <dgm:t>
        <a:bodyPr/>
        <a:lstStyle/>
        <a:p>
          <a:pPr algn="ctr">
            <a:lnSpc>
              <a:spcPct val="100000"/>
            </a:lnSpc>
            <a:defRPr b="1" spc="20">
              <a:latin typeface="+mj-lt"/>
            </a:defRPr>
          </a:pPr>
          <a:r>
            <a:rPr lang="en-US" sz="2000" b="0" dirty="0">
              <a:solidFill>
                <a:schemeClr val="accent3"/>
              </a:solidFill>
              <a:latin typeface="Open Sans" panose="020B0606030504020204" pitchFamily="34" charset="0"/>
              <a:ea typeface="Open Sans" panose="020B0606030504020204" pitchFamily="34" charset="0"/>
              <a:cs typeface="Open Sans" panose="020B0606030504020204" pitchFamily="34" charset="0"/>
            </a:rPr>
            <a:t>Ian – Import TELO</a:t>
          </a:r>
          <a:br>
            <a:rPr lang="en-US" sz="1600" dirty="0">
              <a:solidFill>
                <a:schemeClr val="tx1"/>
              </a:solidFill>
            </a:rPr>
          </a:br>
          <a:endParaRPr lang="en-US" sz="1600" b="0" dirty="0">
            <a:solidFill>
              <a:schemeClr val="tx1"/>
            </a:solidFill>
            <a:latin typeface="+mn-lt"/>
          </a:endParaRP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DA3F2F2F-B5A8-4CFD-ABCE-1BC48CD913AF}">
      <dgm:prSet custT="1"/>
      <dgm:spPr/>
      <dgm:t>
        <a:bodyPr/>
        <a:lstStyle/>
        <a:p>
          <a:pPr algn="ctr">
            <a:lnSpc>
              <a:spcPct val="100000"/>
            </a:lnSpc>
            <a:defRPr b="1" spc="20">
              <a:latin typeface="+mj-lt"/>
            </a:defRPr>
          </a:pPr>
          <a:r>
            <a:rPr lang="en-US" sz="2000" b="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Adam – Admission Counselor</a:t>
          </a:r>
          <a:br>
            <a:rPr lang="en-US" sz="1600" dirty="0">
              <a:solidFill>
                <a:schemeClr val="tx1"/>
              </a:solidFill>
            </a:rPr>
          </a:br>
          <a:endParaRPr lang="en-US" sz="1600" b="0" dirty="0">
            <a:solidFill>
              <a:schemeClr val="tx1"/>
            </a:solidFill>
            <a:latin typeface="+mn-lt"/>
          </a:endParaRPr>
        </a:p>
      </dgm:t>
    </dgm:pt>
    <dgm:pt modelId="{D4AFA5E0-6624-49A6-B10B-4FFA7483C001}" type="parTrans" cxnId="{307321D6-32A9-4F29-A35B-8328C6417311}">
      <dgm:prSet/>
      <dgm:spPr/>
      <dgm:t>
        <a:bodyPr/>
        <a:lstStyle/>
        <a:p>
          <a:endParaRPr lang="en-US"/>
        </a:p>
      </dgm:t>
    </dgm:pt>
    <dgm:pt modelId="{038FE749-6004-418E-86C7-7C1B1D7930F4}" type="sibTrans" cxnId="{307321D6-32A9-4F29-A35B-8328C6417311}">
      <dgm:prSet/>
      <dgm:spPr/>
      <dgm:t>
        <a:bodyPr/>
        <a:lstStyle/>
        <a:p>
          <a:endParaRPr lang="en-US"/>
        </a:p>
      </dgm:t>
    </dgm:pt>
    <dgm:pt modelId="{B2F9B3BC-1849-4A4A-BBE4-752B9B492C76}">
      <dgm:prSet custT="1"/>
      <dgm:spPr/>
      <dgm:t>
        <a:bodyPr/>
        <a:lstStyle/>
        <a:p>
          <a:pPr algn="ctr">
            <a:lnSpc>
              <a:spcPct val="100000"/>
            </a:lnSpc>
            <a:defRPr b="1" spc="20">
              <a:latin typeface="+mj-lt"/>
            </a:defRPr>
          </a:pPr>
          <a:r>
            <a:rPr lang="en-US" sz="2000" b="0" dirty="0">
              <a:solidFill>
                <a:schemeClr val="accent3"/>
              </a:solidFill>
              <a:latin typeface="Open Sans" panose="020B0606030504020204" pitchFamily="34" charset="0"/>
              <a:ea typeface="Open Sans" panose="020B0606030504020204" pitchFamily="34" charset="0"/>
              <a:cs typeface="Open Sans" panose="020B0606030504020204" pitchFamily="34" charset="0"/>
            </a:rPr>
            <a:t>Franny – Financial Aid Officer</a:t>
          </a:r>
          <a:br>
            <a:rPr lang="en-US" sz="1600" dirty="0">
              <a:solidFill>
                <a:schemeClr val="tx1"/>
              </a:solidFill>
            </a:rPr>
          </a:br>
          <a:endParaRPr lang="en-US" sz="1600" b="0" dirty="0">
            <a:solidFill>
              <a:schemeClr val="tx1"/>
            </a:solidFill>
            <a:latin typeface="+mn-lt"/>
          </a:endParaRP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ScaleX="123193" custScaleY="123193"/>
      <dgm:spPr>
        <a:prstGeom prst="rect">
          <a:avLst/>
        </a:prstGeom>
        <a:blipFill dpi="0" rotWithShape="1">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shot"/>
        </a:ext>
      </dgm:extLst>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LinFactNeighborY="17872">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23193" custScaleY="123193"/>
      <dgm:spPr>
        <a:prstGeom prst="rect">
          <a:avLst/>
        </a:prstGeom>
        <a:blipFill dpi="0" rotWithShape="1">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shot"/>
        </a:ext>
      </dgm:extLst>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LinFactNeighborY="17872">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23193" custScaleY="123193"/>
      <dgm:spPr>
        <a:prstGeom prst="rect">
          <a:avLst/>
        </a:prstGeom>
        <a:blipFill dpi="0" rotWithShape="1">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shot"/>
        </a:ext>
      </dgm:extLst>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LinFactNeighborY="17872">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custLinFactY="-45265" custLinFactNeighborX="14101" custLinFactNeighborY="-100000">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ScaleX="123193" custScaleY="123193"/>
      <dgm:spPr>
        <a:prstGeom prst="rect">
          <a:avLst/>
        </a:prstGeom>
        <a:blipFill dpi="0" rotWithShape="1">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shot"/>
        </a:ext>
      </dgm:extLst>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LinFactNeighborY="17872">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custLinFactNeighborX="1819" custLinFactNeighborY="-7212">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822BE-640B-46A0-B366-1477F5768BB1}">
      <dsp:nvSpPr>
        <dsp:cNvPr id="0" name=""/>
        <dsp:cNvSpPr/>
      </dsp:nvSpPr>
      <dsp:spPr>
        <a:xfrm rot="16200000">
          <a:off x="1288923" y="1080301"/>
          <a:ext cx="394017" cy="1779571"/>
        </a:xfrm>
        <a:prstGeom prst="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90" tIns="0" rIns="31390" bIns="0" numCol="1" spcCol="1270" anchor="ctr" anchorCtr="1">
          <a:noAutofit/>
        </a:bodyPr>
        <a:lstStyle/>
        <a:p>
          <a:pPr marL="0" lvl="0" indent="0" algn="ctr" defTabSz="800100">
            <a:lnSpc>
              <a:spcPct val="90000"/>
            </a:lnSpc>
            <a:spcBef>
              <a:spcPct val="0"/>
            </a:spcBef>
            <a:spcAft>
              <a:spcPct val="35000"/>
            </a:spcAft>
            <a:buNone/>
          </a:pPr>
          <a:r>
            <a:rPr lang="en-US" sz="1800" kern="1200" dirty="0">
              <a:solidFill>
                <a:schemeClr val="tx1"/>
              </a:solidFill>
            </a:rPr>
            <a:t>March 15</a:t>
          </a:r>
        </a:p>
      </dsp:txBody>
      <dsp:txXfrm rot="5400000">
        <a:off x="596146" y="1773078"/>
        <a:ext cx="1779571" cy="394017"/>
      </dsp:txXfrm>
    </dsp:sp>
    <dsp:sp modelId="{A27629C2-87D9-4163-9365-FC275ADC4CA0}">
      <dsp:nvSpPr>
        <dsp:cNvPr id="0" name=""/>
        <dsp:cNvSpPr/>
      </dsp:nvSpPr>
      <dsp:spPr>
        <a:xfrm>
          <a:off x="2956" y="0"/>
          <a:ext cx="2965952" cy="137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16" tIns="24325" rIns="52316" bIns="24325" numCol="1" spcCol="1270" anchor="b" anchorCtr="1">
          <a:noAutofit/>
        </a:bodyPr>
        <a:lstStyle/>
        <a:p>
          <a:pPr marL="0" lvl="0" indent="0" algn="ctr" defTabSz="622300">
            <a:lnSpc>
              <a:spcPct val="100000"/>
            </a:lnSpc>
            <a:spcBef>
              <a:spcPct val="0"/>
            </a:spcBef>
            <a:spcAft>
              <a:spcPct val="35000"/>
            </a:spcAft>
            <a:buFont typeface="Arial" panose="020B0604020202020204" pitchFamily="34" charset="0"/>
            <a:buNone/>
          </a:pPr>
          <a:r>
            <a:rPr lang="en-US" sz="1400" b="0" i="0" kern="1200" dirty="0">
              <a:latin typeface="Open Sans" panose="020B0606030504020204" pitchFamily="34" charset="0"/>
              <a:ea typeface="Open Sans" panose="020B0606030504020204" pitchFamily="34" charset="0"/>
              <a:cs typeface="Open Sans" panose="020B0606030504020204" pitchFamily="34" charset="0"/>
            </a:rPr>
            <a:t>By March 15, Export schools should </a:t>
          </a:r>
          <a:r>
            <a:rPr lang="en-US" sz="14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Re-certify</a:t>
          </a:r>
          <a:r>
            <a:rPr lang="en-US" sz="1400" b="0" i="0" kern="1200" dirty="0">
              <a:latin typeface="Open Sans" panose="020B0606030504020204" pitchFamily="34" charset="0"/>
              <a:ea typeface="Open Sans" panose="020B0606030504020204" pitchFamily="34" charset="0"/>
              <a:cs typeface="Open Sans" panose="020B0606030504020204" pitchFamily="34" charset="0"/>
            </a:rPr>
            <a:t> all eligible Employee dependents</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956" y="0"/>
        <a:ext cx="2965952" cy="1379061"/>
      </dsp:txXfrm>
    </dsp:sp>
    <dsp:sp modelId="{38893DF2-F8BF-45A3-9200-4CD8C329334E}">
      <dsp:nvSpPr>
        <dsp:cNvPr id="0" name=""/>
        <dsp:cNvSpPr/>
      </dsp:nvSpPr>
      <dsp:spPr>
        <a:xfrm>
          <a:off x="1485932" y="1457864"/>
          <a:ext cx="0" cy="315214"/>
        </a:xfrm>
        <a:prstGeom prst="line">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5A62AEC3-EC27-4AFA-B56B-79326645CDDC}">
      <dsp:nvSpPr>
        <dsp:cNvPr id="0" name=""/>
        <dsp:cNvSpPr/>
      </dsp:nvSpPr>
      <dsp:spPr>
        <a:xfrm>
          <a:off x="1449070" y="1451056"/>
          <a:ext cx="78803" cy="78803"/>
        </a:xfrm>
        <a:prstGeom prst="ellipse">
          <a:avLst/>
        </a:prstGeom>
        <a:solidFill>
          <a:schemeClr val="tx1"/>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14E56E-28F6-4BF9-9EDF-2769E1A89A07}">
      <dsp:nvSpPr>
        <dsp:cNvPr id="0" name=""/>
        <dsp:cNvSpPr/>
      </dsp:nvSpPr>
      <dsp:spPr>
        <a:xfrm>
          <a:off x="2375717" y="1773078"/>
          <a:ext cx="1779571" cy="394017"/>
        </a:xfrm>
        <a:prstGeom prst="rect">
          <a:avLst/>
        </a:prstGeom>
        <a:solidFill>
          <a:schemeClr val="accent1">
            <a:alpha val="2000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90" tIns="0" rIns="31390" bIns="0" numCol="1" spcCol="1270" anchor="ctr" anchorCtr="1">
          <a:noAutofit/>
        </a:bodyPr>
        <a:lstStyle/>
        <a:p>
          <a:pPr marL="0" lvl="0" indent="0" algn="ctr" defTabSz="800100">
            <a:lnSpc>
              <a:spcPct val="90000"/>
            </a:lnSpc>
            <a:spcBef>
              <a:spcPct val="0"/>
            </a:spcBef>
            <a:spcAft>
              <a:spcPct val="35000"/>
            </a:spcAft>
            <a:buNone/>
          </a:pPr>
          <a:r>
            <a:rPr lang="en-US" sz="1800" kern="1200" dirty="0">
              <a:solidFill>
                <a:schemeClr val="tx1"/>
              </a:solidFill>
            </a:rPr>
            <a:t>June 1</a:t>
          </a:r>
        </a:p>
      </dsp:txBody>
      <dsp:txXfrm>
        <a:off x="2375717" y="1773078"/>
        <a:ext cx="1779571" cy="394017"/>
      </dsp:txXfrm>
    </dsp:sp>
    <dsp:sp modelId="{381C85ED-02C3-43BB-AB7D-DF18967DB45A}">
      <dsp:nvSpPr>
        <dsp:cNvPr id="0" name=""/>
        <dsp:cNvSpPr/>
      </dsp:nvSpPr>
      <dsp:spPr>
        <a:xfrm>
          <a:off x="1864743" y="2561113"/>
          <a:ext cx="2801519" cy="137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16" tIns="24325" rIns="52316" bIns="24325" numCol="1" spcCol="1270" anchor="t" anchorCtr="1">
          <a:noAutofit/>
        </a:bodyPr>
        <a:lstStyle/>
        <a:p>
          <a:pPr marL="0" lvl="0" indent="0" algn="ctr" defTabSz="622300">
            <a:lnSpc>
              <a:spcPct val="100000"/>
            </a:lnSpc>
            <a:spcBef>
              <a:spcPct val="0"/>
            </a:spcBef>
            <a:spcAft>
              <a:spcPct val="35000"/>
            </a:spcAft>
            <a:buFont typeface="Arial" panose="020B0604020202020204" pitchFamily="34" charset="0"/>
            <a:buNone/>
          </a:pPr>
          <a:r>
            <a:rPr lang="en-US" sz="1400" kern="1200" dirty="0">
              <a:latin typeface="Open Sans" panose="020B0606030504020204" pitchFamily="34" charset="0"/>
              <a:ea typeface="Open Sans" panose="020B0606030504020204" pitchFamily="34" charset="0"/>
              <a:cs typeface="Open Sans" panose="020B0606030504020204" pitchFamily="34" charset="0"/>
            </a:rPr>
            <a:t>By June 1, Import schools should Fund or Reject all eligible TE Import continuing scholars</a:t>
          </a:r>
        </a:p>
      </dsp:txBody>
      <dsp:txXfrm>
        <a:off x="1864743" y="2561113"/>
        <a:ext cx="2801519" cy="1379061"/>
      </dsp:txXfrm>
    </dsp:sp>
    <dsp:sp modelId="{F51F39F5-A989-488C-BFD6-69D558D451E8}">
      <dsp:nvSpPr>
        <dsp:cNvPr id="0" name=""/>
        <dsp:cNvSpPr/>
      </dsp:nvSpPr>
      <dsp:spPr>
        <a:xfrm>
          <a:off x="3265503" y="2167096"/>
          <a:ext cx="0" cy="315214"/>
        </a:xfrm>
        <a:prstGeom prst="line">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A5349257-4327-4545-9142-153EF70CC757}">
      <dsp:nvSpPr>
        <dsp:cNvPr id="0" name=""/>
        <dsp:cNvSpPr/>
      </dsp:nvSpPr>
      <dsp:spPr>
        <a:xfrm>
          <a:off x="3226522" y="2445454"/>
          <a:ext cx="78803" cy="78803"/>
        </a:xfrm>
        <a:prstGeom prst="ellipse">
          <a:avLst/>
        </a:prstGeom>
        <a:solidFill>
          <a:schemeClr val="tx1"/>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DD609F-4804-4D65-8014-4ECA3F2307C5}">
      <dsp:nvSpPr>
        <dsp:cNvPr id="0" name=""/>
        <dsp:cNvSpPr/>
      </dsp:nvSpPr>
      <dsp:spPr>
        <a:xfrm>
          <a:off x="4155289" y="1773078"/>
          <a:ext cx="1779571" cy="394017"/>
        </a:xfrm>
        <a:prstGeom prst="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90" tIns="0" rIns="31390" bIns="0" numCol="1" spcCol="1270" anchor="ctr" anchorCtr="1">
          <a:noAutofit/>
        </a:bodyPr>
        <a:lstStyle/>
        <a:p>
          <a:pPr marL="0" lvl="0" indent="0" algn="ctr" defTabSz="800100">
            <a:lnSpc>
              <a:spcPct val="90000"/>
            </a:lnSpc>
            <a:spcBef>
              <a:spcPct val="0"/>
            </a:spcBef>
            <a:spcAft>
              <a:spcPct val="35000"/>
            </a:spcAft>
            <a:buNone/>
          </a:pPr>
          <a:r>
            <a:rPr lang="en-US" sz="1800" kern="1200" dirty="0">
              <a:solidFill>
                <a:schemeClr val="tx1"/>
              </a:solidFill>
            </a:rPr>
            <a:t>May 5</a:t>
          </a:r>
        </a:p>
      </dsp:txBody>
      <dsp:txXfrm>
        <a:off x="4155289" y="1773078"/>
        <a:ext cx="1779571" cy="394017"/>
      </dsp:txXfrm>
    </dsp:sp>
    <dsp:sp modelId="{AB0282E3-1216-4CDB-AC5F-106C1EEEB95A}">
      <dsp:nvSpPr>
        <dsp:cNvPr id="0" name=""/>
        <dsp:cNvSpPr/>
      </dsp:nvSpPr>
      <dsp:spPr>
        <a:xfrm>
          <a:off x="3562098" y="0"/>
          <a:ext cx="2965952" cy="137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16" tIns="24325" rIns="52316" bIns="24325" numCol="1" spcCol="1270" anchor="b" anchorCtr="1">
          <a:noAutofit/>
        </a:bodyPr>
        <a:lstStyle/>
        <a:p>
          <a:pPr marL="0" lvl="0" indent="0" algn="ctr" defTabSz="622300">
            <a:lnSpc>
              <a:spcPct val="100000"/>
            </a:lnSpc>
            <a:spcBef>
              <a:spcPct val="0"/>
            </a:spcBef>
            <a:spcAft>
              <a:spcPct val="35000"/>
            </a:spcAft>
            <a:buFont typeface="Arial" panose="020B0604020202020204" pitchFamily="34" charset="0"/>
            <a:buNone/>
          </a:pPr>
          <a:r>
            <a:rPr lang="en-US" sz="1400" kern="1200" dirty="0">
              <a:latin typeface="Open Sans" panose="020B0606030504020204" pitchFamily="34" charset="0"/>
              <a:ea typeface="Open Sans" panose="020B0606030504020204" pitchFamily="34" charset="0"/>
              <a:cs typeface="Open Sans" panose="020B0606030504020204" pitchFamily="34" charset="0"/>
            </a:rPr>
            <a:t>By May 5, Import schools should Approve or Deny all offered NEW TE scholars</a:t>
          </a:r>
        </a:p>
      </dsp:txBody>
      <dsp:txXfrm>
        <a:off x="3562098" y="0"/>
        <a:ext cx="2965952" cy="1379061"/>
      </dsp:txXfrm>
    </dsp:sp>
    <dsp:sp modelId="{0D377583-EAA6-47CC-B504-762FB6EBAB9C}">
      <dsp:nvSpPr>
        <dsp:cNvPr id="0" name=""/>
        <dsp:cNvSpPr/>
      </dsp:nvSpPr>
      <dsp:spPr>
        <a:xfrm>
          <a:off x="5045075" y="1457864"/>
          <a:ext cx="0" cy="315214"/>
        </a:xfrm>
        <a:prstGeom prst="line">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72321D10-9092-4E81-9AD7-ACA033236CC0}">
      <dsp:nvSpPr>
        <dsp:cNvPr id="0" name=""/>
        <dsp:cNvSpPr/>
      </dsp:nvSpPr>
      <dsp:spPr>
        <a:xfrm>
          <a:off x="5007793" y="1451056"/>
          <a:ext cx="78803" cy="78803"/>
        </a:xfrm>
        <a:prstGeom prst="ellipse">
          <a:avLst/>
        </a:prstGeom>
        <a:solidFill>
          <a:schemeClr val="tx1"/>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553EDF-C46A-491F-99E2-89CCFA971EC7}">
      <dsp:nvSpPr>
        <dsp:cNvPr id="0" name=""/>
        <dsp:cNvSpPr/>
      </dsp:nvSpPr>
      <dsp:spPr>
        <a:xfrm>
          <a:off x="5934860" y="1773078"/>
          <a:ext cx="1779571" cy="394017"/>
        </a:xfrm>
        <a:prstGeom prst="rect">
          <a:avLst/>
        </a:prstGeom>
        <a:solidFill>
          <a:schemeClr val="accent3">
            <a:alpha val="2000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90" tIns="0" rIns="31390" bIns="0" numCol="1" spcCol="1270" anchor="ctr" anchorCtr="1">
          <a:noAutofit/>
        </a:bodyPr>
        <a:lstStyle/>
        <a:p>
          <a:pPr marL="0" lvl="0" indent="0" algn="ctr" defTabSz="800100">
            <a:lnSpc>
              <a:spcPct val="90000"/>
            </a:lnSpc>
            <a:spcBef>
              <a:spcPct val="0"/>
            </a:spcBef>
            <a:spcAft>
              <a:spcPct val="35000"/>
            </a:spcAft>
            <a:buNone/>
          </a:pPr>
          <a:r>
            <a:rPr lang="en-US" sz="1800" kern="1200" dirty="0">
              <a:solidFill>
                <a:schemeClr val="tx1"/>
              </a:solidFill>
            </a:rPr>
            <a:t>July 15</a:t>
          </a:r>
        </a:p>
      </dsp:txBody>
      <dsp:txXfrm>
        <a:off x="5934860" y="1773078"/>
        <a:ext cx="1779571" cy="394017"/>
      </dsp:txXfrm>
    </dsp:sp>
    <dsp:sp modelId="{5A57A077-9B08-4866-8C21-35D61D6745A2}">
      <dsp:nvSpPr>
        <dsp:cNvPr id="0" name=""/>
        <dsp:cNvSpPr/>
      </dsp:nvSpPr>
      <dsp:spPr>
        <a:xfrm>
          <a:off x="5341670" y="2561113"/>
          <a:ext cx="2965952" cy="137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16" tIns="24325" rIns="52316" bIns="24325" numCol="1" spcCol="1270" anchor="t" anchorCtr="1">
          <a:noAutofit/>
        </a:bodyPr>
        <a:lstStyle/>
        <a:p>
          <a:pPr marL="0" lvl="0" indent="0" algn="ctr" defTabSz="622300">
            <a:lnSpc>
              <a:spcPct val="100000"/>
            </a:lnSpc>
            <a:spcBef>
              <a:spcPct val="0"/>
            </a:spcBef>
            <a:spcAft>
              <a:spcPct val="35000"/>
            </a:spcAft>
            <a:buFont typeface="Arial" panose="020B0604020202020204" pitchFamily="34" charset="0"/>
            <a:buNone/>
          </a:pPr>
          <a:r>
            <a:rPr lang="en-US" sz="1400" b="0" i="0" kern="1200" dirty="0">
              <a:latin typeface="Open Sans" panose="020B0606030504020204" pitchFamily="34" charset="0"/>
              <a:ea typeface="Open Sans" panose="020B0606030504020204" pitchFamily="34" charset="0"/>
              <a:cs typeface="Open Sans" panose="020B0606030504020204" pitchFamily="34" charset="0"/>
            </a:rPr>
            <a:t>TE Membership Invoice due</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341670" y="2561113"/>
        <a:ext cx="2965952" cy="1379061"/>
      </dsp:txXfrm>
    </dsp:sp>
    <dsp:sp modelId="{3F96C175-FC65-44B4-B1A3-BD3686077937}">
      <dsp:nvSpPr>
        <dsp:cNvPr id="0" name=""/>
        <dsp:cNvSpPr/>
      </dsp:nvSpPr>
      <dsp:spPr>
        <a:xfrm>
          <a:off x="6824646" y="2167096"/>
          <a:ext cx="0" cy="315214"/>
        </a:xfrm>
        <a:prstGeom prst="line">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E150CCC3-D56D-4BD2-8570-DF61526015EB}">
      <dsp:nvSpPr>
        <dsp:cNvPr id="0" name=""/>
        <dsp:cNvSpPr/>
      </dsp:nvSpPr>
      <dsp:spPr>
        <a:xfrm>
          <a:off x="6785244" y="2410315"/>
          <a:ext cx="78803" cy="78803"/>
        </a:xfrm>
        <a:prstGeom prst="ellipse">
          <a:avLst/>
        </a:prstGeom>
        <a:solidFill>
          <a:schemeClr val="tx1"/>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C9FB51-D66D-4F14-8DE5-0A719732E7B6}">
      <dsp:nvSpPr>
        <dsp:cNvPr id="0" name=""/>
        <dsp:cNvSpPr/>
      </dsp:nvSpPr>
      <dsp:spPr>
        <a:xfrm rot="5400000">
          <a:off x="8378931" y="1075242"/>
          <a:ext cx="394017" cy="1779571"/>
        </a:xfrm>
        <a:prstGeom prst="rect">
          <a:avLst/>
        </a:prstGeom>
        <a:solidFill>
          <a:schemeClr val="bg1">
            <a:lumMod val="8500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90" tIns="0" rIns="31390" bIns="0" numCol="1" spcCol="1270" anchor="ctr" anchorCtr="1">
          <a:noAutofit/>
        </a:bodyPr>
        <a:lstStyle/>
        <a:p>
          <a:pPr marL="0" lvl="0" indent="0" algn="ctr" defTabSz="800100">
            <a:lnSpc>
              <a:spcPct val="90000"/>
            </a:lnSpc>
            <a:spcBef>
              <a:spcPct val="0"/>
            </a:spcBef>
            <a:spcAft>
              <a:spcPct val="35000"/>
            </a:spcAft>
            <a:buNone/>
          </a:pPr>
          <a:r>
            <a:rPr lang="en-US" sz="1800" kern="1200" dirty="0">
              <a:solidFill>
                <a:schemeClr val="tx1"/>
              </a:solidFill>
            </a:rPr>
            <a:t>Census Day</a:t>
          </a:r>
        </a:p>
      </dsp:txBody>
      <dsp:txXfrm rot="-5400000">
        <a:off x="7686154" y="1768019"/>
        <a:ext cx="1779571" cy="394017"/>
      </dsp:txXfrm>
    </dsp:sp>
    <dsp:sp modelId="{CB726486-3B5A-47F8-90E4-EC34C8ADB385}">
      <dsp:nvSpPr>
        <dsp:cNvPr id="0" name=""/>
        <dsp:cNvSpPr/>
      </dsp:nvSpPr>
      <dsp:spPr>
        <a:xfrm>
          <a:off x="7121241" y="0"/>
          <a:ext cx="2965952" cy="137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16" tIns="24325" rIns="52316" bIns="24325" numCol="1" spcCol="1270" anchor="b" anchorCtr="1">
          <a:noAutofit/>
        </a:bodyPr>
        <a:lstStyle/>
        <a:p>
          <a:pPr marL="0" lvl="0" indent="0" algn="ctr" defTabSz="622300">
            <a:lnSpc>
              <a:spcPct val="100000"/>
            </a:lnSpc>
            <a:spcBef>
              <a:spcPct val="0"/>
            </a:spcBef>
            <a:spcAft>
              <a:spcPct val="35000"/>
            </a:spcAft>
            <a:buFont typeface="Arial" panose="020B0604020202020204" pitchFamily="34" charset="0"/>
            <a:buNone/>
          </a:pPr>
          <a:r>
            <a:rPr lang="en-US" sz="1400" b="0" i="0" kern="1200" dirty="0">
              <a:latin typeface="Open Sans" panose="020B0606030504020204" pitchFamily="34" charset="0"/>
              <a:ea typeface="Open Sans" panose="020B0606030504020204" pitchFamily="34" charset="0"/>
              <a:cs typeface="Open Sans" panose="020B0606030504020204" pitchFamily="34" charset="0"/>
            </a:rPr>
            <a:t>Import schools will click the Enrolled button. Export schools will ADD student</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121241" y="0"/>
        <a:ext cx="2965952" cy="1379061"/>
      </dsp:txXfrm>
    </dsp:sp>
    <dsp:sp modelId="{5012A99F-560A-4636-953C-5F263876E566}">
      <dsp:nvSpPr>
        <dsp:cNvPr id="0" name=""/>
        <dsp:cNvSpPr/>
      </dsp:nvSpPr>
      <dsp:spPr>
        <a:xfrm>
          <a:off x="8604217" y="1457864"/>
          <a:ext cx="0" cy="315214"/>
        </a:xfrm>
        <a:prstGeom prst="line">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456F09DE-8CFF-414A-A967-17AF417A13B8}">
      <dsp:nvSpPr>
        <dsp:cNvPr id="0" name=""/>
        <dsp:cNvSpPr/>
      </dsp:nvSpPr>
      <dsp:spPr>
        <a:xfrm>
          <a:off x="8565236" y="1451057"/>
          <a:ext cx="78803" cy="78803"/>
        </a:xfrm>
        <a:prstGeom prst="ellipse">
          <a:avLst/>
        </a:prstGeom>
        <a:solidFill>
          <a:schemeClr val="tx1"/>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499751" y="418263"/>
          <a:ext cx="1918833" cy="1918833"/>
        </a:xfrm>
        <a:prstGeom prst="rect">
          <a:avLst/>
        </a:prstGeom>
        <a:blipFill dpi="0" rotWithShape="1">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508884" y="2460773"/>
          <a:ext cx="1900568" cy="35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spc="20">
              <a:latin typeface="+mj-lt"/>
            </a:defRPr>
          </a:pPr>
          <a:r>
            <a:rPr lang="en-US" sz="1600" b="0" kern="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Edna – Export TELO</a:t>
          </a:r>
          <a:br>
            <a:rPr lang="en-US" sz="1600" kern="1200" dirty="0">
              <a:solidFill>
                <a:sysClr val="windowText" lastClr="000000"/>
              </a:solidFill>
            </a:rPr>
          </a:br>
          <a:endParaRPr lang="en-US" sz="1600" b="0" kern="1200" dirty="0">
            <a:solidFill>
              <a:sysClr val="windowText" lastClr="000000"/>
            </a:solidFill>
            <a:latin typeface="+mn-lt"/>
          </a:endParaRPr>
        </a:p>
      </dsp:txBody>
      <dsp:txXfrm>
        <a:off x="508884" y="2460773"/>
        <a:ext cx="1900568" cy="358692"/>
      </dsp:txXfrm>
    </dsp:sp>
    <dsp:sp modelId="{7D166BBB-55AF-452C-B9A0-94A1EE55FF4F}">
      <dsp:nvSpPr>
        <dsp:cNvPr id="0" name=""/>
        <dsp:cNvSpPr/>
      </dsp:nvSpPr>
      <dsp:spPr>
        <a:xfrm>
          <a:off x="508884" y="2803400"/>
          <a:ext cx="1900568" cy="444362"/>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2751184" y="418263"/>
          <a:ext cx="1918833" cy="1918833"/>
        </a:xfrm>
        <a:prstGeom prst="rect">
          <a:avLst/>
        </a:prstGeom>
        <a:blipFill dpi="0" rotWithShape="1">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2760317" y="2460773"/>
          <a:ext cx="1900568" cy="35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Ian – Import TELO</a:t>
          </a:r>
          <a:br>
            <a:rPr lang="en-US" sz="1600" kern="1200" dirty="0">
              <a:solidFill>
                <a:schemeClr val="tx1"/>
              </a:solidFill>
            </a:rPr>
          </a:br>
          <a:endParaRPr lang="en-US" sz="1600" b="0" kern="1200" dirty="0">
            <a:solidFill>
              <a:schemeClr val="tx1"/>
            </a:solidFill>
            <a:latin typeface="+mn-lt"/>
          </a:endParaRPr>
        </a:p>
      </dsp:txBody>
      <dsp:txXfrm>
        <a:off x="2760317" y="2460773"/>
        <a:ext cx="1900568" cy="358692"/>
      </dsp:txXfrm>
    </dsp:sp>
    <dsp:sp modelId="{1223E777-77CB-4A9A-BF21-12B513842696}">
      <dsp:nvSpPr>
        <dsp:cNvPr id="0" name=""/>
        <dsp:cNvSpPr/>
      </dsp:nvSpPr>
      <dsp:spPr>
        <a:xfrm>
          <a:off x="2760317" y="2803400"/>
          <a:ext cx="1900568" cy="444362"/>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5002618" y="418263"/>
          <a:ext cx="1918833" cy="1918833"/>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5011751" y="2460773"/>
          <a:ext cx="1900568" cy="35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Adam – Admission Counselor</a:t>
          </a:r>
          <a:br>
            <a:rPr lang="en-US" sz="1600" kern="1200" dirty="0">
              <a:solidFill>
                <a:schemeClr val="tx1"/>
              </a:solidFill>
            </a:rPr>
          </a:br>
          <a:endParaRPr lang="en-US" sz="1600" b="0" kern="1200" dirty="0">
            <a:solidFill>
              <a:schemeClr val="tx1"/>
            </a:solidFill>
            <a:latin typeface="+mn-lt"/>
          </a:endParaRPr>
        </a:p>
      </dsp:txBody>
      <dsp:txXfrm>
        <a:off x="5011751" y="2460773"/>
        <a:ext cx="1900568" cy="358692"/>
      </dsp:txXfrm>
    </dsp:sp>
    <dsp:sp modelId="{EE420F84-477D-4635-BEF8-66426E9A259D}">
      <dsp:nvSpPr>
        <dsp:cNvPr id="0" name=""/>
        <dsp:cNvSpPr/>
      </dsp:nvSpPr>
      <dsp:spPr>
        <a:xfrm>
          <a:off x="5279750" y="2157896"/>
          <a:ext cx="1900568" cy="444362"/>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7254051" y="418263"/>
          <a:ext cx="1918833" cy="1918833"/>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7263184" y="2460773"/>
          <a:ext cx="1900568" cy="35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0" kern="1200" dirty="0">
              <a:solidFill>
                <a:schemeClr val="accent3"/>
              </a:solidFill>
              <a:latin typeface="Open Sans" panose="020B0606030504020204" pitchFamily="34" charset="0"/>
              <a:ea typeface="Open Sans" panose="020B0606030504020204" pitchFamily="34" charset="0"/>
              <a:cs typeface="Open Sans" panose="020B0606030504020204" pitchFamily="34" charset="0"/>
            </a:rPr>
            <a:t>Franny – Financial Aid Officer</a:t>
          </a:r>
          <a:br>
            <a:rPr lang="en-US" sz="1600" kern="1200" dirty="0">
              <a:solidFill>
                <a:schemeClr val="tx1"/>
              </a:solidFill>
            </a:rPr>
          </a:br>
          <a:endParaRPr lang="en-US" sz="1600" b="0" kern="1200" dirty="0">
            <a:solidFill>
              <a:schemeClr val="tx1"/>
            </a:solidFill>
            <a:latin typeface="+mn-lt"/>
          </a:endParaRPr>
        </a:p>
      </dsp:txBody>
      <dsp:txXfrm>
        <a:off x="7263184" y="2460773"/>
        <a:ext cx="1900568" cy="358692"/>
      </dsp:txXfrm>
    </dsp:sp>
    <dsp:sp modelId="{5A7600AF-A34B-4D03-B3D6-B3C760AE8E06}">
      <dsp:nvSpPr>
        <dsp:cNvPr id="0" name=""/>
        <dsp:cNvSpPr/>
      </dsp:nvSpPr>
      <dsp:spPr>
        <a:xfrm>
          <a:off x="7297755" y="2771352"/>
          <a:ext cx="1900568" cy="44436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2">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1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18"/>
      <dgm:constr type="primFontSz" for="des" forName="Childtext1" val="18"/>
      <dgm:constr type="primFontSz" for="des" forName="Childtext1" refType="primFontSz" refFor="des" refForName="Parent1"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Childtext1" refType="w"/>
                  <dgm:constr type="h" for="ch" forName="Childtext1" refType="h" fact="0.35"/>
                  <dgm:constr type="w" for="ch" forName="ConnectLineEnd" refType="h" fact="0.02"/>
                  <dgm:constr type="h" for="ch" forName="ConnectLineEnd" refType="h" fact="0.02"/>
                  <dgm:constr type="t" for="ch" forName="ConnectLineEnd" refType="h" fact="0.35"/>
                  <dgm:constr type="ctrX" for="ch" forName="ConnectLineEnd" refType="w" fact="0.5"/>
                  <dgm:constr type="w" for="ch" forName="ConnectLine"/>
                  <dgm:constr type="h" for="ch" forName="ConnectLine" refType="h" fact="0.08"/>
                  <dgm:constr type="t" for="ch" forName="ConnectLine" refType="h" fact="0.37"/>
                  <dgm:constr type="ctrX" for="ch" forName="ConnectLine" refType="w" fact="0.5"/>
                  <dgm:constr type="w" for="ch" forName="Parent1" refType="w" fact="0.95"/>
                  <dgm:constr type="l" for="ch" forName="Parent1" refType="w" fact="0.025"/>
                  <dgm:constr type="r" for="ch" forName="Parent1" refType="w" fact="0.025"/>
                  <dgm:constr type="t" for="ch" forName="Parent1" refType="h" fact="0.45"/>
                  <dgm:constr type="h" for="ch" forName="Parent1" refType="h" fact="0.1"/>
                  <dgm:constr type="w" for="ch" forName="EmptyPane" refType="w"/>
                  <dgm:constr type="t" for="ch" forName="EmptyPane" refType="h" fact="0.55"/>
                  <dgm:constr type="h" for="ch" forName="EmptyPane" refType="h" fact="0.45"/>
                </dgm:constrLst>
              </dgm:if>
              <dgm:else name="ifMoreThanOneNode1">
                <dgm:constrLst>
                  <dgm:constr type="w" for="ch" forName="Childtext1" refType="w"/>
                  <dgm:constr type="h" for="ch" forName="Childtext1" refType="h" fact="0.35"/>
                  <dgm:constr type="w" for="ch" forName="ConnectLineEnd" refType="h" fact="0.02"/>
                  <dgm:constr type="h" for="ch" forName="ConnectLineEnd" refType="h" fact="0.02"/>
                  <dgm:constr type="t" for="ch" forName="ConnectLineEnd" refType="h" fact="0.35"/>
                  <dgm:constr type="ctrX" for="ch" forName="ConnectLineEnd" refType="w" fact="0.5"/>
                  <dgm:constr type="w" for="ch" forName="ConnectLine"/>
                  <dgm:constr type="h" for="ch" forName="ConnectLine" refType="h" fact="0.08"/>
                  <dgm:constr type="t" for="ch" forName="ConnectLine" refType="h" fact="0.37"/>
                  <dgm:constr type="ctrX" for="ch" forName="ConnectLine" refType="w" fact="0.5"/>
                  <dgm:constr type="w" for="ch" forName="Parent1" refType="w" fact="0.6"/>
                  <dgm:constr type="l" for="ch" forName="Parent1" refType="w" fact="0.2"/>
                  <dgm:constr type="t" for="ch" forName="Parent1" refType="h" fact="0.45"/>
                  <dgm:constr type="h" for="ch" forName="Parent1" refType="h" fact="0.1"/>
                  <dgm:constr type="w" for="ch" forName="EmptyPane" refType="w"/>
                  <dgm:constr type="t" for="ch" forName="EmptyPane" refType="h" fact="0.55"/>
                  <dgm:constr type="h" for="ch" forName="EmptyPane" refType="h" fact="0.45"/>
                </dgm:constrLst>
              </dgm:else>
            </dgm:choose>
          </dgm:if>
          <dgm:else name="notStartNode1">
            <dgm:choose name="lastOrRemainingNodes1">
              <dgm:if name="lastNode1" axis="self" ptType="node" func="revPos" op="equ" val="1">
                <dgm:choose name="casesForSnakingLogic1">
                  <dgm:if name="oddNode1" axis="self" ptType="node" func="posOdd" op="equ" val="1">
                    <dgm:constrLst>
                      <dgm:constr type="w" for="ch" forName="Childtext1" refType="w"/>
                      <dgm:constr type="h" for="ch" forName="Childtext1" refType="h" fact="0.35"/>
                      <dgm:constr type="w" for="ch" forName="ConnectLineEnd" refType="h" fact="0.02"/>
                      <dgm:constr type="h" for="ch" forName="ConnectLineEnd" refType="h" fact="0.02"/>
                      <dgm:constr type="t" for="ch" forName="ConnectLineEnd" refType="h" fact="0.35"/>
                      <dgm:constr type="ctrX" for="ch" forName="ConnectLineEnd" refType="w" fact="0.5"/>
                      <dgm:constr type="w" for="ch" forName="ConnectLine"/>
                      <dgm:constr type="h" for="ch" forName="ConnectLine" refType="h" fact="0.08"/>
                      <dgm:constr type="t" for="ch" forName="ConnectLine" refType="h" fact="0.37"/>
                      <dgm:constr type="ctrX" for="ch" forName="ConnectLine" refType="w" fact="0.5"/>
                      <dgm:constr type="w" for="ch" forName="Parent1" refType="w" fact="0.6"/>
                      <dgm:constr type="l" for="ch" forName="Parent1" refType="w" fact="0.2"/>
                      <dgm:constr type="t" for="ch" forName="Parent1" refType="h" fact="0.45"/>
                      <dgm:constr type="h" for="ch" forName="Parent1" refType="h" fact="0.1"/>
                      <dgm:constr type="w" for="ch" forName="EmptyPane" refType="w"/>
                      <dgm:constr type="t" for="ch" forName="EmptyPane" refType="h" fact="0.55"/>
                      <dgm:constr type="h" for="ch" forName="EmptyPane" refType="h" fact="0.45"/>
                    </dgm:constrLst>
                  </dgm:if>
                  <dgm:else name="evenNode1">
                    <dgm:constrLst>
                      <dgm:constr type="w" for="ch" forName="EmptyPane" refType="w"/>
                      <dgm:constr type="h" for="ch" forName="EmptyPane" refType="h" fact="0.45"/>
                      <dgm:constr type="w" for="ch" forName="Parent1" refType="w" fact="0.6"/>
                      <dgm:constr type="l" for="ch" forName="Parent1" refType="w" fact="0.2"/>
                      <dgm:constr type="t" for="ch" forName="Parent1" refType="h" fact="0.45"/>
                      <dgm:constr type="h" for="ch" forName="Parent1" refType="h" fact="0.1"/>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Childtext1" refType="w"/>
                      <dgm:constr type="h" for="ch" forName="Childtext1" refType="h" fact="0.35"/>
                      <dgm:constr type="t" for="ch" forName="Childtext1" refType="h" fact="0.65"/>
                    </dgm:constrLst>
                  </dgm:else>
                </dgm:choose>
              </dgm:if>
              <dgm:else name="middleRows">
                <dgm:choose name="casesForSnakingLogic2">
                  <dgm:if name="oddNode2" axis="self" ptType="node" func="posOdd" op="equ" val="1">
                    <dgm:constrLst>
                      <dgm:constr type="w" for="ch" forName="Childtext1" refType="w"/>
                      <dgm:constr type="h" for="ch" forName="Childtext1" refType="h" fact="0.35"/>
                      <dgm:constr type="w" for="ch" forName="ConnectLineEnd" refType="h" fact="0.02"/>
                      <dgm:constr type="h" for="ch" forName="ConnectLineEnd" refType="h" fact="0.02"/>
                      <dgm:constr type="t" for="ch" forName="ConnectLineEnd" refType="h" fact="0.35"/>
                      <dgm:constr type="ctrX" for="ch" forName="ConnectLineEnd" refType="w" fact="0.5"/>
                      <dgm:constr type="w" for="ch" forName="ConnectLine"/>
                      <dgm:constr type="h" for="ch" forName="ConnectLine" refType="h" fact="0.08"/>
                      <dgm:constr type="t" for="ch" forName="ConnectLine" refType="h" fact="0.37"/>
                      <dgm:constr type="ctrX" for="ch" forName="ConnectLine" refType="w" fact="0.5"/>
                      <dgm:constr type="w" for="ch" forName="Parent1" refType="w" fact="0.6"/>
                      <dgm:constr type="l" for="ch" forName="Parent1" refType="w" fact="0.2"/>
                      <dgm:constr type="t" for="ch" forName="Parent1" refType="h" fact="0.45"/>
                      <dgm:constr type="h" for="ch" forName="Parent1" refType="h" fact="0.1"/>
                      <dgm:constr type="w" for="ch" forName="EmptyPane" refType="w"/>
                      <dgm:constr type="t" for="ch" forName="EmptyPane" refType="h" fact="0.55"/>
                      <dgm:constr type="h" for="ch" forName="EmptyPane" refType="h" fact="0.45"/>
                    </dgm:constrLst>
                  </dgm:if>
                  <dgm:else name="evenNode2">
                    <dgm:constrLst>
                      <dgm:constr type="w" for="ch" forName="EmptyPane" refType="w"/>
                      <dgm:constr type="h" for="ch" forName="EmptyPane" refType="h" fact="0.45"/>
                      <dgm:constr type="w" for="ch" forName="Parent1" refType="w" fact="0.6"/>
                      <dgm:constr type="l" for="ch" forName="Parent1" refType="w" fact="0.2"/>
                      <dgm:constr type="t" for="ch" forName="Parent1" refType="h" fact="0.45"/>
                      <dgm:constr type="h" for="ch" forName="Parent1" refType="h" fact="0.1"/>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Childtext1" refType="w"/>
                      <dgm:constr type="h" for="ch" forName="Childtext1" refType="h" fact="0.35"/>
                      <dgm:constr type="t" for="ch" forName="Childtext1" refType="h" fact="0.65"/>
                    </dgm:constrLst>
                  </dgm:else>
                </dgm:choose>
              </dgm:else>
            </dgm:choose>
          </dgm:else>
        </dgm:choose>
        <dgm:layoutNode name="Parent1" styleLbl="alignNode1">
          <dgm:varLst>
            <dgm:chMax val="1"/>
            <dgm:chPref val="1"/>
            <dgm:bulletEnabled val="1"/>
          </dgm:varLst>
          <dgm:alg type="tx">
            <dgm:param type="txAnchorHorz" val="ctr"/>
            <dgm:param type="txAnchorVert" val="mid"/>
            <dgm:param type="parTxRTL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w" fact="0.05"/>
            <dgm:constr type="rMarg" refType="w" fact="0.05"/>
            <dgm:constr type="tMarg"/>
            <dgm:constr type="bMarg"/>
          </dgm:constrLst>
          <dgm:ruleLst>
            <dgm:rule type="primFontSz" val="11" fact="NaN" max="NaN"/>
          </dgm:ruleLst>
        </dgm:layoutNode>
        <dgm:layoutNode name="Childtext1" styleLbl="revTx">
          <dgm:varLst>
            <dgm:bulletEnabled val="1"/>
          </dgm:varLst>
          <dgm:choose name="casesForTxtDirLogic">
            <dgm:if name="Name77" axis="self" ptType="node" func="posOdd" op="equ" val="1">
              <dgm:alg type="tx">
                <dgm:param type="txAnchorVert" val="b"/>
                <dgm:param type="txAnchorHorz" val="ctr"/>
                <dgm:param type="parTxRTLAlign" val="ctr"/>
                <dgm:param type="parTxRTLAlign" val="ctr"/>
              </dgm:alg>
            </dgm:if>
            <dgm:else name="Name88">
              <dgm:alg type="tx">
                <dgm:param type="txAnchorVert" val="t"/>
                <dgm:param type="txAnchorHorz" val="ctr"/>
                <dgm:param type="parTxRTLAlign" val="ctr"/>
                <dgm:param type="parTxRTLAlign" val="ctr"/>
              </dgm:alg>
            </dgm:else>
          </dgm:choose>
          <dgm:shape xmlns:r="http://schemas.openxmlformats.org/officeDocument/2006/relationships" type="rect" r:blip="">
            <dgm:adjLst/>
          </dgm:shape>
          <dgm:presOf axis="ch" ptType="node"/>
          <dgm:constrLst>
            <dgm:constr type="lMarg" refType="w" fact="0.05"/>
            <dgm:constr type="rMarg" refType="w" fact="0.05"/>
            <dgm:constr type="tMarg" refType="h" fact="0.05"/>
            <dgm:constr type="bMarg" refType="h" fact="0.05"/>
          </dgm:constrLst>
          <dgm:ruleLst>
            <dgm:rule type="primFontSz" val="11" fact="NaN" max="NaN"/>
          </dgm:ruleLst>
        </dgm:layoutNode>
        <dgm:layoutNode name="ConnectLine" styleLbl="callout">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2251CB3-929A-46AA-91E0-510E89CC6168}" type="datetimeFigureOut">
              <a:rPr lang="en-US" smtClean="0"/>
              <a:t>3/15/2023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E4E2FE4-6336-4905-8984-1BD411899960}" type="slidenum">
              <a:rPr lang="en-US" smtClean="0"/>
              <a:t>‹#›</a:t>
            </a:fld>
            <a:endParaRPr lang="en-US" dirty="0"/>
          </a:p>
        </p:txBody>
      </p:sp>
    </p:spTree>
    <p:extLst>
      <p:ext uri="{BB962C8B-B14F-4D97-AF65-F5344CB8AC3E}">
        <p14:creationId xmlns:p14="http://schemas.microsoft.com/office/powerpoint/2010/main" val="158931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1</a:t>
            </a:fld>
            <a:endParaRPr lang="en-US" dirty="0"/>
          </a:p>
        </p:txBody>
      </p:sp>
    </p:spTree>
    <p:extLst>
      <p:ext uri="{BB962C8B-B14F-4D97-AF65-F5344CB8AC3E}">
        <p14:creationId xmlns:p14="http://schemas.microsoft.com/office/powerpoint/2010/main" val="3560316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10</a:t>
            </a:fld>
            <a:endParaRPr lang="en-US" dirty="0"/>
          </a:p>
        </p:txBody>
      </p:sp>
    </p:spTree>
    <p:extLst>
      <p:ext uri="{BB962C8B-B14F-4D97-AF65-F5344CB8AC3E}">
        <p14:creationId xmlns:p14="http://schemas.microsoft.com/office/powerpoint/2010/main" val="4211306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11</a:t>
            </a:fld>
            <a:endParaRPr lang="en-US" dirty="0"/>
          </a:p>
        </p:txBody>
      </p:sp>
    </p:spTree>
    <p:extLst>
      <p:ext uri="{BB962C8B-B14F-4D97-AF65-F5344CB8AC3E}">
        <p14:creationId xmlns:p14="http://schemas.microsoft.com/office/powerpoint/2010/main" val="1262576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1C694-FCB4-4B09-A0E2-0EA21922B48C}" type="slidenum">
              <a:rPr lang="en-US" smtClean="0"/>
              <a:t>12</a:t>
            </a:fld>
            <a:endParaRPr lang="en-US" dirty="0"/>
          </a:p>
        </p:txBody>
      </p:sp>
    </p:spTree>
    <p:extLst>
      <p:ext uri="{BB962C8B-B14F-4D97-AF65-F5344CB8AC3E}">
        <p14:creationId xmlns:p14="http://schemas.microsoft.com/office/powerpoint/2010/main" val="1740862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13</a:t>
            </a:fld>
            <a:endParaRPr lang="en-US" dirty="0"/>
          </a:p>
        </p:txBody>
      </p:sp>
    </p:spTree>
    <p:extLst>
      <p:ext uri="{BB962C8B-B14F-4D97-AF65-F5344CB8AC3E}">
        <p14:creationId xmlns:p14="http://schemas.microsoft.com/office/powerpoint/2010/main" val="2372257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14</a:t>
            </a:fld>
            <a:endParaRPr lang="en-US" dirty="0"/>
          </a:p>
        </p:txBody>
      </p:sp>
    </p:spTree>
    <p:extLst>
      <p:ext uri="{BB962C8B-B14F-4D97-AF65-F5344CB8AC3E}">
        <p14:creationId xmlns:p14="http://schemas.microsoft.com/office/powerpoint/2010/main" val="3797471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1C694-FCB4-4B09-A0E2-0EA21922B48C}" type="slidenum">
              <a:rPr lang="en-US" smtClean="0"/>
              <a:t>15</a:t>
            </a:fld>
            <a:endParaRPr lang="en-US" dirty="0"/>
          </a:p>
        </p:txBody>
      </p:sp>
    </p:spTree>
    <p:extLst>
      <p:ext uri="{BB962C8B-B14F-4D97-AF65-F5344CB8AC3E}">
        <p14:creationId xmlns:p14="http://schemas.microsoft.com/office/powerpoint/2010/main" val="2754219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16</a:t>
            </a:fld>
            <a:endParaRPr lang="en-US" dirty="0"/>
          </a:p>
        </p:txBody>
      </p:sp>
    </p:spTree>
    <p:extLst>
      <p:ext uri="{BB962C8B-B14F-4D97-AF65-F5344CB8AC3E}">
        <p14:creationId xmlns:p14="http://schemas.microsoft.com/office/powerpoint/2010/main" val="82444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17</a:t>
            </a:fld>
            <a:endParaRPr lang="en-US" dirty="0"/>
          </a:p>
        </p:txBody>
      </p:sp>
    </p:spTree>
    <p:extLst>
      <p:ext uri="{BB962C8B-B14F-4D97-AF65-F5344CB8AC3E}">
        <p14:creationId xmlns:p14="http://schemas.microsoft.com/office/powerpoint/2010/main" val="2569513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1C694-FCB4-4B09-A0E2-0EA21922B48C}" type="slidenum">
              <a:rPr lang="en-US" smtClean="0"/>
              <a:t>18</a:t>
            </a:fld>
            <a:endParaRPr lang="en-US" dirty="0"/>
          </a:p>
        </p:txBody>
      </p:sp>
    </p:spTree>
    <p:extLst>
      <p:ext uri="{BB962C8B-B14F-4D97-AF65-F5344CB8AC3E}">
        <p14:creationId xmlns:p14="http://schemas.microsoft.com/office/powerpoint/2010/main" val="91317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1C694-FCB4-4B09-A0E2-0EA21922B48C}" type="slidenum">
              <a:rPr lang="en-US" smtClean="0"/>
              <a:t>19</a:t>
            </a:fld>
            <a:endParaRPr lang="en-US" dirty="0"/>
          </a:p>
        </p:txBody>
      </p:sp>
    </p:spTree>
    <p:extLst>
      <p:ext uri="{BB962C8B-B14F-4D97-AF65-F5344CB8AC3E}">
        <p14:creationId xmlns:p14="http://schemas.microsoft.com/office/powerpoint/2010/main" val="410337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2</a:t>
            </a:fld>
            <a:endParaRPr lang="en-US" dirty="0"/>
          </a:p>
        </p:txBody>
      </p:sp>
    </p:spTree>
    <p:extLst>
      <p:ext uri="{BB962C8B-B14F-4D97-AF65-F5344CB8AC3E}">
        <p14:creationId xmlns:p14="http://schemas.microsoft.com/office/powerpoint/2010/main" val="259841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20</a:t>
            </a:fld>
            <a:endParaRPr lang="en-US" dirty="0"/>
          </a:p>
        </p:txBody>
      </p:sp>
    </p:spTree>
    <p:extLst>
      <p:ext uri="{BB962C8B-B14F-4D97-AF65-F5344CB8AC3E}">
        <p14:creationId xmlns:p14="http://schemas.microsoft.com/office/powerpoint/2010/main" val="3194677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21</a:t>
            </a:fld>
            <a:endParaRPr lang="en-US" dirty="0"/>
          </a:p>
        </p:txBody>
      </p:sp>
    </p:spTree>
    <p:extLst>
      <p:ext uri="{BB962C8B-B14F-4D97-AF65-F5344CB8AC3E}">
        <p14:creationId xmlns:p14="http://schemas.microsoft.com/office/powerpoint/2010/main" val="2159346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22</a:t>
            </a:fld>
            <a:endParaRPr lang="en-US" dirty="0"/>
          </a:p>
        </p:txBody>
      </p:sp>
    </p:spTree>
    <p:extLst>
      <p:ext uri="{BB962C8B-B14F-4D97-AF65-F5344CB8AC3E}">
        <p14:creationId xmlns:p14="http://schemas.microsoft.com/office/powerpoint/2010/main" val="3403294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23</a:t>
            </a:fld>
            <a:endParaRPr lang="en-US" dirty="0"/>
          </a:p>
        </p:txBody>
      </p:sp>
    </p:spTree>
    <p:extLst>
      <p:ext uri="{BB962C8B-B14F-4D97-AF65-F5344CB8AC3E}">
        <p14:creationId xmlns:p14="http://schemas.microsoft.com/office/powerpoint/2010/main" val="404744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24</a:t>
            </a:fld>
            <a:endParaRPr lang="en-US" dirty="0"/>
          </a:p>
        </p:txBody>
      </p:sp>
    </p:spTree>
    <p:extLst>
      <p:ext uri="{BB962C8B-B14F-4D97-AF65-F5344CB8AC3E}">
        <p14:creationId xmlns:p14="http://schemas.microsoft.com/office/powerpoint/2010/main" val="1206421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25</a:t>
            </a:fld>
            <a:endParaRPr lang="en-US" dirty="0"/>
          </a:p>
        </p:txBody>
      </p:sp>
    </p:spTree>
    <p:extLst>
      <p:ext uri="{BB962C8B-B14F-4D97-AF65-F5344CB8AC3E}">
        <p14:creationId xmlns:p14="http://schemas.microsoft.com/office/powerpoint/2010/main" val="1344118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26</a:t>
            </a:fld>
            <a:endParaRPr lang="en-US" dirty="0"/>
          </a:p>
        </p:txBody>
      </p:sp>
    </p:spTree>
    <p:extLst>
      <p:ext uri="{BB962C8B-B14F-4D97-AF65-F5344CB8AC3E}">
        <p14:creationId xmlns:p14="http://schemas.microsoft.com/office/powerpoint/2010/main" val="877507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4E2FE4-6336-4905-8984-1BD411899960}" type="slidenum">
              <a:rPr lang="en-US" smtClean="0"/>
              <a:t>27</a:t>
            </a:fld>
            <a:endParaRPr lang="en-US" dirty="0"/>
          </a:p>
        </p:txBody>
      </p:sp>
    </p:spTree>
    <p:extLst>
      <p:ext uri="{BB962C8B-B14F-4D97-AF65-F5344CB8AC3E}">
        <p14:creationId xmlns:p14="http://schemas.microsoft.com/office/powerpoint/2010/main" val="2766409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28</a:t>
            </a:fld>
            <a:endParaRPr lang="en-US" dirty="0"/>
          </a:p>
        </p:txBody>
      </p:sp>
    </p:spTree>
    <p:extLst>
      <p:ext uri="{BB962C8B-B14F-4D97-AF65-F5344CB8AC3E}">
        <p14:creationId xmlns:p14="http://schemas.microsoft.com/office/powerpoint/2010/main" val="4193190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4659E-A7B0-4A2F-BECA-8203412B3401}" type="slidenum">
              <a:rPr lang="en-US" smtClean="0"/>
              <a:t>29</a:t>
            </a:fld>
            <a:endParaRPr lang="en-US" dirty="0"/>
          </a:p>
        </p:txBody>
      </p:sp>
    </p:spTree>
    <p:extLst>
      <p:ext uri="{BB962C8B-B14F-4D97-AF65-F5344CB8AC3E}">
        <p14:creationId xmlns:p14="http://schemas.microsoft.com/office/powerpoint/2010/main" val="291839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6B84-22F7-4900-A10E-54CE716102EC}" type="slidenum">
              <a:rPr lang="en-US" smtClean="0"/>
              <a:t>3</a:t>
            </a:fld>
            <a:endParaRPr lang="en-US" dirty="0"/>
          </a:p>
        </p:txBody>
      </p:sp>
    </p:spTree>
    <p:extLst>
      <p:ext uri="{BB962C8B-B14F-4D97-AF65-F5344CB8AC3E}">
        <p14:creationId xmlns:p14="http://schemas.microsoft.com/office/powerpoint/2010/main" val="4025454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4659E-A7B0-4A2F-BECA-8203412B3401}" type="slidenum">
              <a:rPr lang="en-US" smtClean="0"/>
              <a:t>30</a:t>
            </a:fld>
            <a:endParaRPr lang="en-US" dirty="0"/>
          </a:p>
        </p:txBody>
      </p:sp>
    </p:spTree>
    <p:extLst>
      <p:ext uri="{BB962C8B-B14F-4D97-AF65-F5344CB8AC3E}">
        <p14:creationId xmlns:p14="http://schemas.microsoft.com/office/powerpoint/2010/main" val="1501184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A4659E-A7B0-4A2F-BECA-8203412B3401}" type="slidenum">
              <a:rPr lang="en-US" smtClean="0"/>
              <a:t>31</a:t>
            </a:fld>
            <a:endParaRPr lang="en-US" dirty="0"/>
          </a:p>
        </p:txBody>
      </p:sp>
    </p:spTree>
    <p:extLst>
      <p:ext uri="{BB962C8B-B14F-4D97-AF65-F5344CB8AC3E}">
        <p14:creationId xmlns:p14="http://schemas.microsoft.com/office/powerpoint/2010/main" val="2503016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32</a:t>
            </a:fld>
            <a:endParaRPr lang="en-US" dirty="0"/>
          </a:p>
        </p:txBody>
      </p:sp>
    </p:spTree>
    <p:extLst>
      <p:ext uri="{BB962C8B-B14F-4D97-AF65-F5344CB8AC3E}">
        <p14:creationId xmlns:p14="http://schemas.microsoft.com/office/powerpoint/2010/main" val="260151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33</a:t>
            </a:fld>
            <a:endParaRPr lang="en-US" dirty="0"/>
          </a:p>
        </p:txBody>
      </p:sp>
    </p:spTree>
    <p:extLst>
      <p:ext uri="{BB962C8B-B14F-4D97-AF65-F5344CB8AC3E}">
        <p14:creationId xmlns:p14="http://schemas.microsoft.com/office/powerpoint/2010/main" val="344704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6B84-22F7-4900-A10E-54CE716102EC}" type="slidenum">
              <a:rPr lang="en-US" smtClean="0"/>
              <a:t>4</a:t>
            </a:fld>
            <a:endParaRPr lang="en-US" dirty="0"/>
          </a:p>
        </p:txBody>
      </p:sp>
    </p:spTree>
    <p:extLst>
      <p:ext uri="{BB962C8B-B14F-4D97-AF65-F5344CB8AC3E}">
        <p14:creationId xmlns:p14="http://schemas.microsoft.com/office/powerpoint/2010/main" val="817307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6B84-22F7-4900-A10E-54CE716102EC}" type="slidenum">
              <a:rPr lang="en-US" smtClean="0"/>
              <a:t>5</a:t>
            </a:fld>
            <a:endParaRPr lang="en-US" dirty="0"/>
          </a:p>
        </p:txBody>
      </p:sp>
    </p:spTree>
    <p:extLst>
      <p:ext uri="{BB962C8B-B14F-4D97-AF65-F5344CB8AC3E}">
        <p14:creationId xmlns:p14="http://schemas.microsoft.com/office/powerpoint/2010/main" val="355092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6B84-22F7-4900-A10E-54CE716102EC}" type="slidenum">
              <a:rPr lang="en-US" smtClean="0"/>
              <a:t>6</a:t>
            </a:fld>
            <a:endParaRPr lang="en-US" dirty="0"/>
          </a:p>
        </p:txBody>
      </p:sp>
    </p:spTree>
    <p:extLst>
      <p:ext uri="{BB962C8B-B14F-4D97-AF65-F5344CB8AC3E}">
        <p14:creationId xmlns:p14="http://schemas.microsoft.com/office/powerpoint/2010/main" val="283730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0BCAE207-564E-47A1-98A5-5E5AE2BB6979}" type="slidenum">
              <a:rPr lang="en-US" smtClean="0"/>
              <a:t>7</a:t>
            </a:fld>
            <a:endParaRPr lang="en-US" dirty="0"/>
          </a:p>
        </p:txBody>
      </p:sp>
    </p:spTree>
    <p:extLst>
      <p:ext uri="{BB962C8B-B14F-4D97-AF65-F5344CB8AC3E}">
        <p14:creationId xmlns:p14="http://schemas.microsoft.com/office/powerpoint/2010/main" val="1746109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1C694-FCB4-4B09-A0E2-0EA21922B48C}" type="slidenum">
              <a:rPr lang="en-US" smtClean="0"/>
              <a:t>8</a:t>
            </a:fld>
            <a:endParaRPr lang="en-US" dirty="0"/>
          </a:p>
        </p:txBody>
      </p:sp>
    </p:spTree>
    <p:extLst>
      <p:ext uri="{BB962C8B-B14F-4D97-AF65-F5344CB8AC3E}">
        <p14:creationId xmlns:p14="http://schemas.microsoft.com/office/powerpoint/2010/main" val="88716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E2FE4-6336-4905-8984-1BD411899960}" type="slidenum">
              <a:rPr lang="en-US" smtClean="0"/>
              <a:t>9</a:t>
            </a:fld>
            <a:endParaRPr lang="en-US" dirty="0"/>
          </a:p>
        </p:txBody>
      </p:sp>
    </p:spTree>
    <p:extLst>
      <p:ext uri="{BB962C8B-B14F-4D97-AF65-F5344CB8AC3E}">
        <p14:creationId xmlns:p14="http://schemas.microsoft.com/office/powerpoint/2010/main" val="380620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7779054"/>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9253265"/>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6185358"/>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978728"/>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7354639"/>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6235747"/>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0504225"/>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1539080"/>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9" name="Title 6">
            <a:extLst>
              <a:ext uri="{FF2B5EF4-FFF2-40B4-BE49-F238E27FC236}">
                <a16:creationId xmlns:a16="http://schemas.microsoft.com/office/drawing/2014/main" id="{E77FA134-921C-43EE-92E3-539725117D51}"/>
              </a:ext>
            </a:extLst>
          </p:cNvPr>
          <p:cNvSpPr>
            <a:spLocks noGrp="1"/>
          </p:cNvSpPr>
          <p:nvPr>
            <p:ph type="ctrTitle"/>
          </p:nvPr>
        </p:nvSpPr>
        <p:spPr>
          <a:xfrm>
            <a:off x="736052" y="4831105"/>
            <a:ext cx="6265486" cy="1075278"/>
          </a:xfrm>
          <a:prstGeom prst="rect">
            <a:avLst/>
          </a:prstGeom>
        </p:spPr>
        <p:txBody>
          <a:bodyPr anchor="t">
            <a:normAutofit/>
          </a:bodyPr>
          <a:lstStyle/>
          <a:p>
            <a:pPr algn="l"/>
            <a:r>
              <a:rPr lang="en-US" sz="4000"/>
              <a:t>Click to edit Master title style</a:t>
            </a:r>
            <a:endParaRPr lang="en-US" sz="4000" dirty="0"/>
          </a:p>
        </p:txBody>
      </p:sp>
      <p:sp>
        <p:nvSpPr>
          <p:cNvPr id="30" name="Subtitle 7">
            <a:extLst>
              <a:ext uri="{FF2B5EF4-FFF2-40B4-BE49-F238E27FC236}">
                <a16:creationId xmlns:a16="http://schemas.microsoft.com/office/drawing/2014/main" id="{17AE8BF6-9AD3-4A75-840F-4781599DF77C}"/>
              </a:ext>
            </a:extLst>
          </p:cNvPr>
          <p:cNvSpPr>
            <a:spLocks noGrp="1"/>
          </p:cNvSpPr>
          <p:nvPr>
            <p:ph type="subTitle" idx="1"/>
          </p:nvPr>
        </p:nvSpPr>
        <p:spPr>
          <a:xfrm>
            <a:off x="7682022" y="4837855"/>
            <a:ext cx="2771933" cy="986000"/>
          </a:xfrm>
          <a:prstGeom prst="rect">
            <a:avLst/>
          </a:prstGeom>
        </p:spPr>
        <p:txBody>
          <a:bodyPr anchor="t">
            <a:normAutofit/>
          </a:bodyPr>
          <a:lstStyle>
            <a:lvl1pPr marL="0" indent="0">
              <a:buNone/>
              <a:defRPr/>
            </a:lvl1pPr>
          </a:lstStyle>
          <a:p>
            <a:pPr algn="l"/>
            <a:r>
              <a:rPr lang="en-US" sz="1800"/>
              <a:t>Click to edit Master subtitle style</a:t>
            </a:r>
            <a:endParaRPr lang="en-US" sz="1800" dirty="0"/>
          </a:p>
        </p:txBody>
      </p:sp>
      <p:sp>
        <p:nvSpPr>
          <p:cNvPr id="24" name="Picture Placeholder 23">
            <a:extLst>
              <a:ext uri="{FF2B5EF4-FFF2-40B4-BE49-F238E27FC236}">
                <a16:creationId xmlns:a16="http://schemas.microsoft.com/office/drawing/2014/main" id="{933070A8-8189-4083-9ED0-E15F99262804}"/>
              </a:ext>
            </a:extLst>
          </p:cNvPr>
          <p:cNvSpPr>
            <a:spLocks noGrp="1"/>
          </p:cNvSpPr>
          <p:nvPr>
            <p:ph type="pic" sz="quarter" idx="13" hasCustomPrompt="1"/>
          </p:nvPr>
        </p:nvSpPr>
        <p:spPr>
          <a:xfrm>
            <a:off x="379094" y="344805"/>
            <a:ext cx="10369604" cy="4154274"/>
          </a:xfrm>
          <a:custGeom>
            <a:avLst/>
            <a:gdLst>
              <a:gd name="connsiteX0" fmla="*/ 0 w 10351056"/>
              <a:gd name="connsiteY0" fmla="*/ 0 h 4167962"/>
              <a:gd name="connsiteX1" fmla="*/ 10351056 w 10351056"/>
              <a:gd name="connsiteY1" fmla="*/ 0 h 4167962"/>
              <a:gd name="connsiteX2" fmla="*/ 10351056 w 10351056"/>
              <a:gd name="connsiteY2" fmla="*/ 4167962 h 4167962"/>
              <a:gd name="connsiteX3" fmla="*/ 0 w 10351056"/>
              <a:gd name="connsiteY3" fmla="*/ 4167962 h 4167962"/>
            </a:gdLst>
            <a:ahLst/>
            <a:cxnLst>
              <a:cxn ang="0">
                <a:pos x="connsiteX0" y="connsiteY0"/>
              </a:cxn>
              <a:cxn ang="0">
                <a:pos x="connsiteX1" y="connsiteY1"/>
              </a:cxn>
              <a:cxn ang="0">
                <a:pos x="connsiteX2" y="connsiteY2"/>
              </a:cxn>
              <a:cxn ang="0">
                <a:pos x="connsiteX3" y="connsiteY3"/>
              </a:cxn>
            </a:cxnLst>
            <a:rect l="l" t="t" r="r" b="b"/>
            <a:pathLst>
              <a:path w="10351056" h="4167962">
                <a:moveTo>
                  <a:pt x="0" y="0"/>
                </a:moveTo>
                <a:lnTo>
                  <a:pt x="10351056" y="0"/>
                </a:lnTo>
                <a:lnTo>
                  <a:pt x="10351056" y="4167962"/>
                </a:lnTo>
                <a:lnTo>
                  <a:pt x="0" y="4167962"/>
                </a:lnTo>
                <a:close/>
              </a:path>
            </a:pathLst>
          </a:custGeom>
          <a:ln w="12700">
            <a:noFill/>
          </a:ln>
        </p:spPr>
        <p:txBody>
          <a:bodyPr wrap="square">
            <a:noAutofit/>
          </a:bodyPr>
          <a:lstStyle>
            <a:lvl1pPr marL="0" indent="0" algn="ctr">
              <a:buNone/>
              <a:defRPr/>
            </a:lvl1pPr>
          </a:lstStyle>
          <a:p>
            <a:r>
              <a:rPr lang="en-US" dirty="0"/>
              <a:t>Insert photo here</a:t>
            </a:r>
          </a:p>
        </p:txBody>
      </p:sp>
      <p:cxnSp>
        <p:nvCxnSpPr>
          <p:cNvPr id="12" name="Straight Connector 11">
            <a:extLst>
              <a:ext uri="{FF2B5EF4-FFF2-40B4-BE49-F238E27FC236}">
                <a16:creationId xmlns:a16="http://schemas.microsoft.com/office/drawing/2014/main" id="{40F51BDE-1EB3-41BB-B5A9-7DAD219A30D3}"/>
              </a:ext>
            </a:extLst>
          </p:cNvPr>
          <p:cNvCxnSpPr>
            <a:cxnSpLocks/>
          </p:cNvCxnSpPr>
          <p:nvPr userDrawn="1"/>
        </p:nvCxnSpPr>
        <p:spPr>
          <a:xfrm>
            <a:off x="7274510" y="4502925"/>
            <a:ext cx="0" cy="15516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F10827-3B8A-4BA2-B6EC-23D5DC894A6B}"/>
              </a:ext>
            </a:extLst>
          </p:cNvPr>
          <p:cNvCxnSpPr>
            <a:cxnSpLocks/>
          </p:cNvCxnSpPr>
          <p:nvPr userDrawn="1"/>
        </p:nvCxnSpPr>
        <p:spPr>
          <a:xfrm>
            <a:off x="367744" y="6047437"/>
            <a:ext cx="103875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32E242F-C9A2-41FB-A4D0-2E91F1957FEE}"/>
              </a:ext>
            </a:extLst>
          </p:cNvPr>
          <p:cNvCxnSpPr>
            <a:cxnSpLocks/>
          </p:cNvCxnSpPr>
          <p:nvPr userDrawn="1"/>
        </p:nvCxnSpPr>
        <p:spPr>
          <a:xfrm>
            <a:off x="10756631"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19351D2-E3C1-4B5E-92DD-953B72A1A5DD}"/>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47DAEB32-E6EB-45FD-95D9-4FD7A15AFA45}"/>
              </a:ext>
            </a:extLst>
          </p:cNvPr>
          <p:cNvCxnSpPr>
            <a:cxnSpLocks/>
          </p:cNvCxnSpPr>
          <p:nvPr userDrawn="1"/>
        </p:nvCxnSpPr>
        <p:spPr>
          <a:xfrm>
            <a:off x="367744" y="4506699"/>
            <a:ext cx="103875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516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56E0922C-727E-41DE-A291-8B2532C0B4C5}"/>
              </a:ext>
            </a:extLst>
          </p:cNvPr>
          <p:cNvSpPr>
            <a:spLocks noGrp="1"/>
          </p:cNvSpPr>
          <p:nvPr>
            <p:ph type="title"/>
          </p:nvPr>
        </p:nvSpPr>
        <p:spPr>
          <a:xfrm>
            <a:off x="838199" y="545914"/>
            <a:ext cx="9527275" cy="1241944"/>
          </a:xfrm>
          <a:prstGeom prst="rect">
            <a:avLst/>
          </a:prstGeom>
        </p:spPr>
        <p:txBody>
          <a:bodyPr anchor="ctr">
            <a:normAutofit/>
          </a:bodyPr>
          <a:lstStyle/>
          <a:p>
            <a:r>
              <a:rPr lang="en-US"/>
              <a:t>Click to edit Master title style</a:t>
            </a:r>
            <a:endParaRPr lang="en-US" dirty="0"/>
          </a:p>
        </p:txBody>
      </p:sp>
      <p:sp>
        <p:nvSpPr>
          <p:cNvPr id="12" name="Content Placeholder 7">
            <a:extLst>
              <a:ext uri="{FF2B5EF4-FFF2-40B4-BE49-F238E27FC236}">
                <a16:creationId xmlns:a16="http://schemas.microsoft.com/office/drawing/2014/main" id="{0BA21BC3-D7D6-4CE3-80EE-27EBA4E5D074}"/>
              </a:ext>
            </a:extLst>
          </p:cNvPr>
          <p:cNvSpPr>
            <a:spLocks noGrp="1"/>
          </p:cNvSpPr>
          <p:nvPr>
            <p:ph idx="1"/>
          </p:nvPr>
        </p:nvSpPr>
        <p:spPr>
          <a:xfrm>
            <a:off x="838200" y="2400300"/>
            <a:ext cx="6025116" cy="3352226"/>
          </a:xfrm>
          <a:prstGeom prst="rect">
            <a:avLst/>
          </a:prstGeom>
        </p:spPr>
        <p:txBody>
          <a:bodyPr>
            <a:normAutofit/>
          </a:bodyPr>
          <a:lstStyle>
            <a:lvl1pPr marL="0" indent="0">
              <a:lnSpc>
                <a:spcPct val="100000"/>
              </a:lnSpc>
              <a:buNone/>
              <a:defRPr sz="2000"/>
            </a:lvl1pPr>
          </a:lstStyle>
          <a:p>
            <a:pPr lvl="0"/>
            <a:r>
              <a:rPr lang="en-US"/>
              <a:t>Click to edit Master text styles</a:t>
            </a:r>
          </a:p>
        </p:txBody>
      </p:sp>
      <p:sp>
        <p:nvSpPr>
          <p:cNvPr id="15" name="Date Placeholder 3">
            <a:extLst>
              <a:ext uri="{FF2B5EF4-FFF2-40B4-BE49-F238E27FC236}">
                <a16:creationId xmlns:a16="http://schemas.microsoft.com/office/drawing/2014/main" id="{FC5708CD-5501-430E-B7D6-9831917BAA44}"/>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fld id="{E673DFC8-360F-4406-B378-A6E1CBE5357F}" type="datetime1">
              <a:rPr lang="en-US" smtClean="0"/>
              <a:t>3/15/2023</a:t>
            </a:fld>
            <a:endParaRPr lang="en-US" dirty="0"/>
          </a:p>
        </p:txBody>
      </p:sp>
      <p:cxnSp>
        <p:nvCxnSpPr>
          <p:cNvPr id="16" name="Straight Connector 15">
            <a:extLst>
              <a:ext uri="{FF2B5EF4-FFF2-40B4-BE49-F238E27FC236}">
                <a16:creationId xmlns:a16="http://schemas.microsoft.com/office/drawing/2014/main" id="{389B3BC8-B948-466C-AF97-12DC1F49F4CA}"/>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D76934F-0BCD-42BE-8D13-007AA387F75E}"/>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CCC4F7C6-EA76-4465-96E2-8136E709C879}"/>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BC92E4-5631-44E1-BB52-402CFAEC8C4C}"/>
              </a:ext>
            </a:extLst>
          </p:cNvPr>
          <p:cNvCxnSpPr>
            <a:cxnSpLocks/>
          </p:cNvCxnSpPr>
          <p:nvPr userDrawn="1"/>
        </p:nvCxnSpPr>
        <p:spPr>
          <a:xfrm>
            <a:off x="367744" y="1914832"/>
            <a:ext cx="1038095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Picture Placeholder 21">
            <a:extLst>
              <a:ext uri="{FF2B5EF4-FFF2-40B4-BE49-F238E27FC236}">
                <a16:creationId xmlns:a16="http://schemas.microsoft.com/office/drawing/2014/main" id="{CF136D33-904D-4627-9996-906BEF93C958}"/>
              </a:ext>
            </a:extLst>
          </p:cNvPr>
          <p:cNvSpPr>
            <a:spLocks noGrp="1"/>
          </p:cNvSpPr>
          <p:nvPr>
            <p:ph type="pic" sz="quarter" idx="13" hasCustomPrompt="1"/>
          </p:nvPr>
        </p:nvSpPr>
        <p:spPr>
          <a:xfrm>
            <a:off x="7269480" y="1928306"/>
            <a:ext cx="3465576" cy="4105656"/>
          </a:xfrm>
          <a:prstGeom prst="rect">
            <a:avLst/>
          </a:prstGeom>
          <a:ln w="12700">
            <a:noFill/>
          </a:ln>
        </p:spPr>
        <p:txBody>
          <a:bodyPr/>
          <a:lstStyle>
            <a:lvl1pPr marL="0" indent="0" algn="ctr">
              <a:buNone/>
              <a:defRPr sz="2000"/>
            </a:lvl1pPr>
          </a:lstStyle>
          <a:p>
            <a:r>
              <a:rPr lang="en-US" dirty="0"/>
              <a:t>Insert photo here</a:t>
            </a:r>
          </a:p>
        </p:txBody>
      </p:sp>
      <p:sp>
        <p:nvSpPr>
          <p:cNvPr id="26" name="Footer Placeholder 4">
            <a:extLst>
              <a:ext uri="{FF2B5EF4-FFF2-40B4-BE49-F238E27FC236}">
                <a16:creationId xmlns:a16="http://schemas.microsoft.com/office/drawing/2014/main" id="{D43D922A-C0B9-48C6-809E-CBA3A3EBD209}"/>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endParaRPr lang="en-US" dirty="0"/>
          </a:p>
        </p:txBody>
      </p:sp>
      <p:sp>
        <p:nvSpPr>
          <p:cNvPr id="27" name="Slide Number Placeholder 5">
            <a:extLst>
              <a:ext uri="{FF2B5EF4-FFF2-40B4-BE49-F238E27FC236}">
                <a16:creationId xmlns:a16="http://schemas.microsoft.com/office/drawing/2014/main" id="{30226281-A676-4C1E-8049-52CC25829A3A}"/>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cxnSp>
        <p:nvCxnSpPr>
          <p:cNvPr id="14" name="Straight Connector 13">
            <a:extLst>
              <a:ext uri="{FF2B5EF4-FFF2-40B4-BE49-F238E27FC236}">
                <a16:creationId xmlns:a16="http://schemas.microsoft.com/office/drawing/2014/main" id="{7B71ED17-C1A9-46D5-910E-FDF38A930895}"/>
              </a:ext>
              <a:ext uri="{C183D7F6-B498-43B3-948B-1728B52AA6E4}">
                <adec:decorative xmlns:adec="http://schemas.microsoft.com/office/drawing/2017/decorative" val="1"/>
              </a:ext>
            </a:extLst>
          </p:cNvPr>
          <p:cNvCxnSpPr>
            <a:cxnSpLocks/>
          </p:cNvCxnSpPr>
          <p:nvPr userDrawn="1"/>
        </p:nvCxnSpPr>
        <p:spPr>
          <a:xfrm>
            <a:off x="7258332" y="1928306"/>
            <a:ext cx="0" cy="411913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20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7BE1DF-0774-41C3-9C97-8D3AD93892AB}"/>
              </a:ext>
              <a:ext uri="{C183D7F6-B498-43B3-948B-1728B52AA6E4}">
                <adec:decorative xmlns:adec="http://schemas.microsoft.com/office/drawing/2017/decorative" val="1"/>
              </a:ext>
            </a:extLst>
          </p:cNvPr>
          <p:cNvSpPr/>
          <p:nvPr userDrawn="1"/>
        </p:nvSpPr>
        <p:spPr>
          <a:xfrm>
            <a:off x="4686300" y="0"/>
            <a:ext cx="7505700" cy="685799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641EA2F-8E7F-4936-8937-E05DE1B6D36A}"/>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6BB0744-4032-429E-81B9-1EBE6AFCE458}"/>
              </a:ext>
              <a:ext uri="{C183D7F6-B498-43B3-948B-1728B52AA6E4}">
                <adec:decorative xmlns:adec="http://schemas.microsoft.com/office/drawing/2017/decorative" val="1"/>
              </a:ext>
            </a:extLst>
          </p:cNvPr>
          <p:cNvSpPr/>
          <p:nvPr userDrawn="1"/>
        </p:nvSpPr>
        <p:spPr>
          <a:xfrm>
            <a:off x="5050092" y="334928"/>
            <a:ext cx="6774164"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F04C1EC-8E4D-4E9F-841F-FF2380B7CDAD}"/>
              </a:ext>
            </a:extLst>
          </p:cNvPr>
          <p:cNvSpPr>
            <a:spLocks noGrp="1"/>
          </p:cNvSpPr>
          <p:nvPr>
            <p:ph type="title"/>
          </p:nvPr>
        </p:nvSpPr>
        <p:spPr>
          <a:xfrm>
            <a:off x="5446143" y="633510"/>
            <a:ext cx="4951823" cy="1500079"/>
          </a:xfrm>
          <a:prstGeom prst="rect">
            <a:avLst/>
          </a:prstGeom>
        </p:spPr>
        <p:txBody>
          <a:bodyPr anchor="ct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B402D4F4-E402-4EA2-8CDA-405B9833BC4D}"/>
              </a:ext>
              <a:ext uri="{C183D7F6-B498-43B3-948B-1728B52AA6E4}">
                <adec:decorative xmlns:adec="http://schemas.microsoft.com/office/drawing/2017/decorative" val="1"/>
              </a:ext>
            </a:extLst>
          </p:cNvPr>
          <p:cNvCxnSpPr>
            <a:cxnSpLocks/>
          </p:cNvCxnSpPr>
          <p:nvPr userDrawn="1"/>
        </p:nvCxnSpPr>
        <p:spPr>
          <a:xfrm>
            <a:off x="5050092" y="2400300"/>
            <a:ext cx="569561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74903B-A74C-4D16-86A8-D85D219A7812}"/>
              </a:ext>
              <a:ext uri="{C183D7F6-B498-43B3-948B-1728B52AA6E4}">
                <adec:decorative xmlns:adec="http://schemas.microsoft.com/office/drawing/2017/decorative" val="1"/>
              </a:ext>
            </a:extLst>
          </p:cNvPr>
          <p:cNvCxnSpPr>
            <a:cxnSpLocks/>
          </p:cNvCxnSpPr>
          <p:nvPr userDrawn="1"/>
        </p:nvCxnSpPr>
        <p:spPr>
          <a:xfrm>
            <a:off x="5050092" y="6047437"/>
            <a:ext cx="56986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Picture Placeholder 20">
            <a:extLst>
              <a:ext uri="{FF2B5EF4-FFF2-40B4-BE49-F238E27FC236}">
                <a16:creationId xmlns:a16="http://schemas.microsoft.com/office/drawing/2014/main" id="{7D764FFE-180D-413D-90DD-38B2D8085AE2}"/>
              </a:ext>
            </a:extLst>
          </p:cNvPr>
          <p:cNvSpPr>
            <a:spLocks noGrp="1"/>
          </p:cNvSpPr>
          <p:nvPr>
            <p:ph type="pic" sz="quarter" idx="13" hasCustomPrompt="1"/>
          </p:nvPr>
        </p:nvSpPr>
        <p:spPr>
          <a:xfrm>
            <a:off x="539750" y="400050"/>
            <a:ext cx="3606800" cy="2860675"/>
          </a:xfrm>
          <a:prstGeom prst="rect">
            <a:avLst/>
          </a:prstGeom>
        </p:spPr>
        <p:txBody>
          <a:bodyPr/>
          <a:lstStyle>
            <a:lvl1pPr marL="0" indent="0" algn="ctr">
              <a:buNone/>
              <a:defRPr sz="2000"/>
            </a:lvl1pPr>
          </a:lstStyle>
          <a:p>
            <a:r>
              <a:rPr lang="en-US" dirty="0"/>
              <a:t>Insert photo here</a:t>
            </a:r>
          </a:p>
        </p:txBody>
      </p:sp>
      <p:sp>
        <p:nvSpPr>
          <p:cNvPr id="24" name="Picture Placeholder 20">
            <a:extLst>
              <a:ext uri="{FF2B5EF4-FFF2-40B4-BE49-F238E27FC236}">
                <a16:creationId xmlns:a16="http://schemas.microsoft.com/office/drawing/2014/main" id="{BF014A06-7AE6-44FE-91E3-FEB7684D9BC5}"/>
              </a:ext>
            </a:extLst>
          </p:cNvPr>
          <p:cNvSpPr>
            <a:spLocks noGrp="1"/>
          </p:cNvSpPr>
          <p:nvPr>
            <p:ph type="pic" sz="quarter" idx="14" hasCustomPrompt="1"/>
          </p:nvPr>
        </p:nvSpPr>
        <p:spPr>
          <a:xfrm>
            <a:off x="539750" y="3565525"/>
            <a:ext cx="3606800" cy="2860675"/>
          </a:xfrm>
          <a:prstGeom prst="rect">
            <a:avLst/>
          </a:prstGeom>
        </p:spPr>
        <p:txBody>
          <a:bodyPr/>
          <a:lstStyle>
            <a:lvl1pPr marL="0" indent="0" algn="ctr">
              <a:buNone/>
              <a:defRPr sz="2000"/>
            </a:lvl1pPr>
          </a:lstStyle>
          <a:p>
            <a:r>
              <a:rPr lang="en-US" dirty="0"/>
              <a:t>Insert photo here</a:t>
            </a:r>
          </a:p>
        </p:txBody>
      </p:sp>
      <p:sp>
        <p:nvSpPr>
          <p:cNvPr id="15" name="Content Placeholder 2">
            <a:extLst>
              <a:ext uri="{FF2B5EF4-FFF2-40B4-BE49-F238E27FC236}">
                <a16:creationId xmlns:a16="http://schemas.microsoft.com/office/drawing/2014/main" id="{A083020B-D4FB-4832-A179-A12C19793D99}"/>
              </a:ext>
            </a:extLst>
          </p:cNvPr>
          <p:cNvSpPr>
            <a:spLocks noGrp="1"/>
          </p:cNvSpPr>
          <p:nvPr>
            <p:ph idx="1"/>
          </p:nvPr>
        </p:nvSpPr>
        <p:spPr>
          <a:xfrm>
            <a:off x="5446144" y="2794959"/>
            <a:ext cx="4856441" cy="2877746"/>
          </a:xfrm>
          <a:prstGeom prst="rect">
            <a:avLst/>
          </a:prstGeom>
        </p:spPr>
        <p:txBody>
          <a:bodyPr/>
          <a:lstStyle>
            <a:lvl1pPr marL="0" indent="0">
              <a:lnSpc>
                <a:spcPct val="100000"/>
              </a:lnSpc>
              <a:buNone/>
              <a:defRPr sz="2000"/>
            </a:lvl1pPr>
          </a:lstStyle>
          <a:p>
            <a:pPr lvl="0"/>
            <a:r>
              <a:rPr lang="en-US"/>
              <a:t>Click to edit Master text styles</a:t>
            </a:r>
          </a:p>
        </p:txBody>
      </p:sp>
      <p:sp>
        <p:nvSpPr>
          <p:cNvPr id="26" name="Footer Placeholder 4">
            <a:extLst>
              <a:ext uri="{FF2B5EF4-FFF2-40B4-BE49-F238E27FC236}">
                <a16:creationId xmlns:a16="http://schemas.microsoft.com/office/drawing/2014/main" id="{E4C44237-91BD-4719-B8CD-6872D6B5F833}"/>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endParaRPr lang="en-US" dirty="0"/>
          </a:p>
        </p:txBody>
      </p:sp>
      <p:sp>
        <p:nvSpPr>
          <p:cNvPr id="18" name="Date Placeholder 3">
            <a:extLst>
              <a:ext uri="{FF2B5EF4-FFF2-40B4-BE49-F238E27FC236}">
                <a16:creationId xmlns:a16="http://schemas.microsoft.com/office/drawing/2014/main" id="{CFFD0E8B-3567-4411-BD34-4E23A53056F0}"/>
              </a:ext>
            </a:extLst>
          </p:cNvPr>
          <p:cNvSpPr>
            <a:spLocks noGrp="1"/>
          </p:cNvSpPr>
          <p:nvPr>
            <p:ph type="dt" sz="half" idx="10"/>
          </p:nvPr>
        </p:nvSpPr>
        <p:spPr>
          <a:xfrm>
            <a:off x="5286544" y="6140304"/>
            <a:ext cx="4837555" cy="287075"/>
          </a:xfrm>
          <a:prstGeom prst="rect">
            <a:avLst/>
          </a:prstGeom>
        </p:spPr>
        <p:txBody>
          <a:bodyPr/>
          <a:lstStyle>
            <a:lvl1pPr>
              <a:defRPr sz="1100" spc="300" baseline="0">
                <a:solidFill>
                  <a:schemeClr val="accent1"/>
                </a:solidFill>
              </a:defRPr>
            </a:lvl1pPr>
          </a:lstStyle>
          <a:p>
            <a:fld id="{B56F6FFE-84EB-4AEB-AB44-E41CE85CD3C4}" type="datetime1">
              <a:rPr lang="en-US" smtClean="0"/>
              <a:t>3/15/2023</a:t>
            </a:fld>
            <a:endParaRPr lang="en-US" dirty="0"/>
          </a:p>
        </p:txBody>
      </p:sp>
      <p:sp>
        <p:nvSpPr>
          <p:cNvPr id="27" name="Slide Number Placeholder 5">
            <a:extLst>
              <a:ext uri="{FF2B5EF4-FFF2-40B4-BE49-F238E27FC236}">
                <a16:creationId xmlns:a16="http://schemas.microsoft.com/office/drawing/2014/main" id="{13E6DE9C-E7EB-437D-B94C-9A0FCBB918D0}"/>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155181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8029528"/>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2EDCA6-1225-4B6A-A472-B6CA4F087E9C}"/>
              </a:ext>
              <a:ext uri="{C183D7F6-B498-43B3-948B-1728B52AA6E4}">
                <adec:decorative xmlns:adec="http://schemas.microsoft.com/office/drawing/2017/decorative" val="1"/>
              </a:ext>
            </a:extLst>
          </p:cNvPr>
          <p:cNvSpPr/>
          <p:nvPr userDrawn="1"/>
        </p:nvSpPr>
        <p:spPr>
          <a:xfrm>
            <a:off x="6794205" y="334928"/>
            <a:ext cx="5030049"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6">
            <a:extLst>
              <a:ext uri="{FF2B5EF4-FFF2-40B4-BE49-F238E27FC236}">
                <a16:creationId xmlns:a16="http://schemas.microsoft.com/office/drawing/2014/main" id="{8DB24CC9-9982-48F5-AC84-8BC798647341}"/>
              </a:ext>
            </a:extLst>
          </p:cNvPr>
          <p:cNvSpPr>
            <a:spLocks noGrp="1"/>
          </p:cNvSpPr>
          <p:nvPr>
            <p:ph type="ctrTitle"/>
          </p:nvPr>
        </p:nvSpPr>
        <p:spPr>
          <a:xfrm>
            <a:off x="7104444" y="2402613"/>
            <a:ext cx="3282184" cy="3331867"/>
          </a:xfrm>
          <a:prstGeom prst="rect">
            <a:avLst/>
          </a:prstGeom>
        </p:spPr>
        <p:txBody>
          <a:bodyPr anchor="b">
            <a:normAutofit/>
          </a:bodyPr>
          <a:lstStyle/>
          <a:p>
            <a:pPr algn="l"/>
            <a:r>
              <a:rPr lang="en-US" sz="4000"/>
              <a:t>Click to edit Master title style</a:t>
            </a:r>
            <a:endParaRPr lang="en-US" sz="4000" dirty="0"/>
          </a:p>
        </p:txBody>
      </p:sp>
      <p:sp>
        <p:nvSpPr>
          <p:cNvPr id="14" name="Subtitle 7">
            <a:extLst>
              <a:ext uri="{FF2B5EF4-FFF2-40B4-BE49-F238E27FC236}">
                <a16:creationId xmlns:a16="http://schemas.microsoft.com/office/drawing/2014/main" id="{FC99F065-85FB-4119-8563-EBEBA19D89D8}"/>
              </a:ext>
            </a:extLst>
          </p:cNvPr>
          <p:cNvSpPr>
            <a:spLocks noGrp="1"/>
          </p:cNvSpPr>
          <p:nvPr>
            <p:ph type="subTitle" idx="1"/>
          </p:nvPr>
        </p:nvSpPr>
        <p:spPr>
          <a:xfrm>
            <a:off x="7104444" y="703687"/>
            <a:ext cx="3282183" cy="866380"/>
          </a:xfrm>
          <a:prstGeom prst="rect">
            <a:avLst/>
          </a:prstGeom>
        </p:spPr>
        <p:txBody>
          <a:bodyPr anchor="ctr">
            <a:normAutofit/>
          </a:bodyPr>
          <a:lstStyle>
            <a:lvl1pPr marL="0" indent="0">
              <a:lnSpc>
                <a:spcPct val="100000"/>
              </a:lnSpc>
              <a:buNone/>
              <a:defRPr/>
            </a:lvl1pPr>
          </a:lstStyle>
          <a:p>
            <a:pPr algn="l"/>
            <a:r>
              <a:rPr lang="en-US" sz="1800"/>
              <a:t>Click to edit Master subtitle style</a:t>
            </a:r>
            <a:endParaRPr lang="en-US" sz="1800" dirty="0"/>
          </a:p>
        </p:txBody>
      </p:sp>
      <p:sp>
        <p:nvSpPr>
          <p:cNvPr id="24" name="Picture Placeholder 22">
            <a:extLst>
              <a:ext uri="{FF2B5EF4-FFF2-40B4-BE49-F238E27FC236}">
                <a16:creationId xmlns:a16="http://schemas.microsoft.com/office/drawing/2014/main" id="{FF4E34A6-68BF-4D27-92C8-14198687EA10}"/>
              </a:ext>
            </a:extLst>
          </p:cNvPr>
          <p:cNvSpPr>
            <a:spLocks noGrp="1"/>
          </p:cNvSpPr>
          <p:nvPr>
            <p:ph type="pic" sz="quarter" idx="13" hasCustomPrompt="1"/>
          </p:nvPr>
        </p:nvSpPr>
        <p:spPr>
          <a:xfrm>
            <a:off x="0" y="0"/>
            <a:ext cx="6426200" cy="6858000"/>
          </a:xfrm>
          <a:prstGeom prst="rect">
            <a:avLst/>
          </a:prstGeom>
        </p:spPr>
        <p:txBody>
          <a:bodyPr/>
          <a:lstStyle>
            <a:lvl1pPr marL="0" indent="0" algn="ctr">
              <a:buNone/>
              <a:defRPr sz="2000"/>
            </a:lvl1pPr>
          </a:lstStyle>
          <a:p>
            <a:r>
              <a:rPr lang="en-US" dirty="0"/>
              <a:t>Insert photo here</a:t>
            </a:r>
          </a:p>
        </p:txBody>
      </p:sp>
      <p:cxnSp>
        <p:nvCxnSpPr>
          <p:cNvPr id="16" name="Straight Connector 15">
            <a:extLst>
              <a:ext uri="{FF2B5EF4-FFF2-40B4-BE49-F238E27FC236}">
                <a16:creationId xmlns:a16="http://schemas.microsoft.com/office/drawing/2014/main" id="{36E17047-5589-496A-9175-01C0DBED9CF4}"/>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D5E6EB-5885-4136-82DD-79A4C7BC7B75}"/>
              </a:ext>
              <a:ext uri="{C183D7F6-B498-43B3-948B-1728B52AA6E4}">
                <adec:decorative xmlns:adec="http://schemas.microsoft.com/office/drawing/2017/decorative" val="1"/>
              </a:ext>
            </a:extLst>
          </p:cNvPr>
          <p:cNvCxnSpPr>
            <a:cxnSpLocks/>
          </p:cNvCxnSpPr>
          <p:nvPr userDrawn="1"/>
        </p:nvCxnSpPr>
        <p:spPr>
          <a:xfrm>
            <a:off x="6794205" y="1905000"/>
            <a:ext cx="395449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FFDBF2-9C31-41E2-AFC9-6F582160E664}"/>
              </a:ext>
              <a:ext uri="{C183D7F6-B498-43B3-948B-1728B52AA6E4}">
                <adec:decorative xmlns:adec="http://schemas.microsoft.com/office/drawing/2017/decorative" val="1"/>
              </a:ext>
            </a:extLst>
          </p:cNvPr>
          <p:cNvCxnSpPr>
            <a:cxnSpLocks/>
          </p:cNvCxnSpPr>
          <p:nvPr userDrawn="1"/>
        </p:nvCxnSpPr>
        <p:spPr>
          <a:xfrm>
            <a:off x="6794205" y="6047437"/>
            <a:ext cx="395449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4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7752C32-FE88-461A-A320-F0FF6450CAB2}"/>
              </a:ext>
              <a:ext uri="{C183D7F6-B498-43B3-948B-1728B52AA6E4}">
                <adec:decorative xmlns:adec="http://schemas.microsoft.com/office/drawing/2017/decorative" val="1"/>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2">
            <a:extLst>
              <a:ext uri="{FF2B5EF4-FFF2-40B4-BE49-F238E27FC236}">
                <a16:creationId xmlns:a16="http://schemas.microsoft.com/office/drawing/2014/main" id="{4A9995F5-BBA7-47BE-B414-1E91F5CC6930}"/>
              </a:ext>
            </a:extLst>
          </p:cNvPr>
          <p:cNvSpPr>
            <a:spLocks noGrp="1"/>
          </p:cNvSpPr>
          <p:nvPr>
            <p:ph type="title"/>
          </p:nvPr>
        </p:nvSpPr>
        <p:spPr>
          <a:xfrm>
            <a:off x="838199" y="545914"/>
            <a:ext cx="9527275" cy="1241944"/>
          </a:xfrm>
          <a:prstGeom prst="rect">
            <a:avLst/>
          </a:prstGeo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2F6BC4-6132-432A-93A3-FC1CEC986E5A}"/>
              </a:ext>
            </a:extLst>
          </p:cNvPr>
          <p:cNvSpPr>
            <a:spLocks noGrp="1"/>
          </p:cNvSpPr>
          <p:nvPr>
            <p:ph sz="quarter" idx="13"/>
          </p:nvPr>
        </p:nvSpPr>
        <p:spPr>
          <a:xfrm>
            <a:off x="895350" y="2205038"/>
            <a:ext cx="9324975" cy="3551237"/>
          </a:xfrm>
          <a:prstGeom prst="rect">
            <a:avLst/>
          </a:prstGeo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30AD1A4E-FF33-4D87-BF0D-0DA82DE2B86D}"/>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CB28AE0-B12D-46BB-8F35-EA3EAAC4ACCA}"/>
              </a:ext>
              <a:ext uri="{C183D7F6-B498-43B3-948B-1728B52AA6E4}">
                <adec:decorative xmlns:adec="http://schemas.microsoft.com/office/drawing/2017/decorative" val="1"/>
              </a:ext>
            </a:extLst>
          </p:cNvPr>
          <p:cNvCxnSpPr>
            <a:cxnSpLocks/>
          </p:cNvCxnSpPr>
          <p:nvPr userDrawn="1"/>
        </p:nvCxnSpPr>
        <p:spPr>
          <a:xfrm>
            <a:off x="373060"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852653-B024-4EEC-BEFB-852B6A60C5E5}"/>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141E53DE-0FDA-443A-BF04-E586CAE9A6F6}"/>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endParaRPr lang="en-US" dirty="0"/>
          </a:p>
        </p:txBody>
      </p:sp>
      <p:sp>
        <p:nvSpPr>
          <p:cNvPr id="25" name="Date Placeholder 3">
            <a:extLst>
              <a:ext uri="{FF2B5EF4-FFF2-40B4-BE49-F238E27FC236}">
                <a16:creationId xmlns:a16="http://schemas.microsoft.com/office/drawing/2014/main" id="{2E6870CF-EB0F-47B3-B772-2F41E7F99DBA}"/>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fld id="{42756651-3175-4D38-ABFD-688BD45B179D}" type="datetime1">
              <a:rPr lang="en-US" smtClean="0"/>
              <a:t>3/15/2023</a:t>
            </a:fld>
            <a:endParaRPr lang="en-US" dirty="0"/>
          </a:p>
        </p:txBody>
      </p:sp>
      <p:sp>
        <p:nvSpPr>
          <p:cNvPr id="27" name="Slide Number Placeholder 5">
            <a:extLst>
              <a:ext uri="{FF2B5EF4-FFF2-40B4-BE49-F238E27FC236}">
                <a16:creationId xmlns:a16="http://schemas.microsoft.com/office/drawing/2014/main" id="{3F934B96-6828-4DE6-80D3-EDDDEE5545E8}"/>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1705331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11C5B995-EBCD-4B5D-955D-DAE03BEF9C39}"/>
              </a:ext>
            </a:extLst>
          </p:cNvPr>
          <p:cNvSpPr>
            <a:spLocks noGrp="1"/>
          </p:cNvSpPr>
          <p:nvPr>
            <p:ph type="title"/>
          </p:nvPr>
        </p:nvSpPr>
        <p:spPr>
          <a:xfrm>
            <a:off x="838199" y="545914"/>
            <a:ext cx="9527275" cy="1241944"/>
          </a:xfrm>
          <a:prstGeom prst="rect">
            <a:avLst/>
          </a:prstGeo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3B95B-B1F7-4600-8D22-AD7A00C4ADD7}"/>
              </a:ext>
            </a:extLst>
          </p:cNvPr>
          <p:cNvSpPr>
            <a:spLocks noGrp="1"/>
          </p:cNvSpPr>
          <p:nvPr>
            <p:ph sz="quarter" idx="13"/>
          </p:nvPr>
        </p:nvSpPr>
        <p:spPr>
          <a:xfrm>
            <a:off x="1220788" y="2322513"/>
            <a:ext cx="8662987" cy="3309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4EDAD992-CC5C-43EA-8C97-C2036BFDD082}"/>
              </a:ext>
              <a:ext uri="{C183D7F6-B498-43B3-948B-1728B52AA6E4}">
                <adec:decorative xmlns:adec="http://schemas.microsoft.com/office/drawing/2017/decorative" val="1"/>
              </a:ext>
            </a:extLst>
          </p:cNvPr>
          <p:cNvSpPr/>
          <p:nvPr userDrawn="1"/>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74C5C62-3452-49AD-97D2-1EE2273CBC2C}"/>
              </a:ext>
              <a:ext uri="{C183D7F6-B498-43B3-948B-1728B52AA6E4}">
                <adec:decorative xmlns:adec="http://schemas.microsoft.com/office/drawing/2017/decorative" val="1"/>
              </a:ext>
            </a:extLst>
          </p:cNvPr>
          <p:cNvCxnSpPr>
            <a:cxnSpLocks/>
          </p:cNvCxnSpPr>
          <p:nvPr userDrawn="1"/>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0B5122-602C-4BB8-BD04-40CC2A3138C7}"/>
              </a:ext>
              <a:ext uri="{C183D7F6-B498-43B3-948B-1728B52AA6E4}">
                <adec:decorative xmlns:adec="http://schemas.microsoft.com/office/drawing/2017/decorative" val="1"/>
              </a:ext>
            </a:extLst>
          </p:cNvPr>
          <p:cNvCxnSpPr>
            <a:cxnSpLocks/>
          </p:cNvCxnSpPr>
          <p:nvPr userDrawn="1"/>
        </p:nvCxnSpPr>
        <p:spPr>
          <a:xfrm>
            <a:off x="373060"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51F98C5-DCA3-4AAC-8C7E-58B638FED78C}"/>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44670FE8-87E8-4FE2-B437-4F3954E965AF}"/>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endParaRPr lang="en-US" dirty="0"/>
          </a:p>
        </p:txBody>
      </p:sp>
      <p:sp>
        <p:nvSpPr>
          <p:cNvPr id="14" name="Date Placeholder 3">
            <a:extLst>
              <a:ext uri="{FF2B5EF4-FFF2-40B4-BE49-F238E27FC236}">
                <a16:creationId xmlns:a16="http://schemas.microsoft.com/office/drawing/2014/main" id="{C687079D-53C7-4BBC-A843-6315E4C76996}"/>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fld id="{A840F004-52C6-4BCF-B74B-4BB7CC9FA160}" type="datetime1">
              <a:rPr lang="en-US" smtClean="0"/>
              <a:t>3/15/2023</a:t>
            </a:fld>
            <a:endParaRPr lang="en-US" dirty="0"/>
          </a:p>
        </p:txBody>
      </p:sp>
      <p:sp>
        <p:nvSpPr>
          <p:cNvPr id="16" name="Slide Number Placeholder 5">
            <a:extLst>
              <a:ext uri="{FF2B5EF4-FFF2-40B4-BE49-F238E27FC236}">
                <a16:creationId xmlns:a16="http://schemas.microsoft.com/office/drawing/2014/main" id="{2924DBA1-0E30-4F9F-9F9A-82AED5465F52}"/>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509814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2 Colum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1E4486-AF4A-46B2-83B0-62A7667460B5}"/>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sp>
          <p:nvSpPr>
            <p:cNvPr id="9" name="Rectangle 8">
              <a:extLst>
                <a:ext uri="{FF2B5EF4-FFF2-40B4-BE49-F238E27FC236}">
                  <a16:creationId xmlns:a16="http://schemas.microsoft.com/office/drawing/2014/main" id="{B30B7F1F-E36C-42A8-B580-77359A3E0215}"/>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AF7B0A2-F12F-43A8-A491-2988C24D6C4B}"/>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17A5F0-B72D-4B0B-818C-7169D4E7E06A}"/>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itle 12">
            <a:extLst>
              <a:ext uri="{FF2B5EF4-FFF2-40B4-BE49-F238E27FC236}">
                <a16:creationId xmlns:a16="http://schemas.microsoft.com/office/drawing/2014/main" id="{6F266F4A-AFE2-4AD8-9F2B-0010CE6833C2}"/>
              </a:ext>
            </a:extLst>
          </p:cNvPr>
          <p:cNvSpPr>
            <a:spLocks noGrp="1"/>
          </p:cNvSpPr>
          <p:nvPr>
            <p:ph type="title"/>
          </p:nvPr>
        </p:nvSpPr>
        <p:spPr>
          <a:xfrm>
            <a:off x="837513" y="586798"/>
            <a:ext cx="9396733" cy="1086646"/>
          </a:xfrm>
          <a:prstGeom prst="rect">
            <a:avLst/>
          </a:prstGeom>
        </p:spPr>
        <p:txBody>
          <a:bodyPr anchor="ctr">
            <a:normAutofit/>
          </a:bodyPr>
          <a:lstStyle/>
          <a:p>
            <a:r>
              <a:rPr lang="en-US"/>
              <a:t>Click to edit Master title style</a:t>
            </a:r>
            <a:endParaRPr lang="en-US" dirty="0"/>
          </a:p>
        </p:txBody>
      </p:sp>
      <p:sp>
        <p:nvSpPr>
          <p:cNvPr id="20" name="Text Placeholder 17">
            <a:extLst>
              <a:ext uri="{FF2B5EF4-FFF2-40B4-BE49-F238E27FC236}">
                <a16:creationId xmlns:a16="http://schemas.microsoft.com/office/drawing/2014/main" id="{F18991D3-A38E-4DE7-9D6E-53AA120BE6DC}"/>
              </a:ext>
            </a:extLst>
          </p:cNvPr>
          <p:cNvSpPr>
            <a:spLocks noGrp="1"/>
          </p:cNvSpPr>
          <p:nvPr>
            <p:ph type="body" sz="quarter" idx="15" hasCustomPrompt="1"/>
          </p:nvPr>
        </p:nvSpPr>
        <p:spPr>
          <a:xfrm>
            <a:off x="837513" y="1673444"/>
            <a:ext cx="4565283"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8" name="Text Placeholder 17">
            <a:extLst>
              <a:ext uri="{FF2B5EF4-FFF2-40B4-BE49-F238E27FC236}">
                <a16:creationId xmlns:a16="http://schemas.microsoft.com/office/drawing/2014/main" id="{1E584473-A091-47EA-978E-81E176D38ACA}"/>
              </a:ext>
            </a:extLst>
          </p:cNvPr>
          <p:cNvSpPr>
            <a:spLocks noGrp="1"/>
          </p:cNvSpPr>
          <p:nvPr>
            <p:ph type="body" sz="quarter" idx="13" hasCustomPrompt="1"/>
          </p:nvPr>
        </p:nvSpPr>
        <p:spPr>
          <a:xfrm>
            <a:off x="838200" y="2338927"/>
            <a:ext cx="4565283" cy="3492908"/>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1" name="Text Placeholder 17">
            <a:extLst>
              <a:ext uri="{FF2B5EF4-FFF2-40B4-BE49-F238E27FC236}">
                <a16:creationId xmlns:a16="http://schemas.microsoft.com/office/drawing/2014/main" id="{8EBC4CA9-77BB-4FA9-BB50-D2763CFB285C}"/>
              </a:ext>
            </a:extLst>
          </p:cNvPr>
          <p:cNvSpPr>
            <a:spLocks noGrp="1"/>
          </p:cNvSpPr>
          <p:nvPr>
            <p:ph type="body" sz="quarter" idx="16" hasCustomPrompt="1"/>
          </p:nvPr>
        </p:nvSpPr>
        <p:spPr>
          <a:xfrm>
            <a:off x="5668963" y="1673444"/>
            <a:ext cx="4565283"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9" name="Text Placeholder 17">
            <a:extLst>
              <a:ext uri="{FF2B5EF4-FFF2-40B4-BE49-F238E27FC236}">
                <a16:creationId xmlns:a16="http://schemas.microsoft.com/office/drawing/2014/main" id="{718600FE-3F5C-4372-8219-73FADB4F8D49}"/>
              </a:ext>
            </a:extLst>
          </p:cNvPr>
          <p:cNvSpPr>
            <a:spLocks noGrp="1"/>
          </p:cNvSpPr>
          <p:nvPr>
            <p:ph type="body" sz="quarter" idx="14" hasCustomPrompt="1"/>
          </p:nvPr>
        </p:nvSpPr>
        <p:spPr>
          <a:xfrm>
            <a:off x="5668963" y="2338927"/>
            <a:ext cx="4565283" cy="3492908"/>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2" name="Date Placeholder 3">
            <a:extLst>
              <a:ext uri="{FF2B5EF4-FFF2-40B4-BE49-F238E27FC236}">
                <a16:creationId xmlns:a16="http://schemas.microsoft.com/office/drawing/2014/main" id="{62401C58-8FCE-46CB-B066-10B0DA1C467C}"/>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fld id="{48A60651-5D19-463D-A1EA-A3351B68BD63}" type="datetime1">
              <a:rPr lang="en-US" smtClean="0"/>
              <a:t>3/15/2023</a:t>
            </a:fld>
            <a:endParaRPr lang="en-US" dirty="0"/>
          </a:p>
        </p:txBody>
      </p:sp>
      <p:sp>
        <p:nvSpPr>
          <p:cNvPr id="23" name="Footer Placeholder 4">
            <a:extLst>
              <a:ext uri="{FF2B5EF4-FFF2-40B4-BE49-F238E27FC236}">
                <a16:creationId xmlns:a16="http://schemas.microsoft.com/office/drawing/2014/main" id="{602DDEA9-C768-4298-B08D-D1218FE5281C}"/>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endParaRPr lang="en-US" dirty="0"/>
          </a:p>
        </p:txBody>
      </p:sp>
      <p:sp>
        <p:nvSpPr>
          <p:cNvPr id="24" name="Slide Number Placeholder 5">
            <a:extLst>
              <a:ext uri="{FF2B5EF4-FFF2-40B4-BE49-F238E27FC236}">
                <a16:creationId xmlns:a16="http://schemas.microsoft.com/office/drawing/2014/main" id="{1DA43427-AFA2-4B7D-A54C-E03A0BA37BB4}"/>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1655844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743B0E5-41F6-44A3-8E2A-28BC3ED8DD13}"/>
              </a:ext>
            </a:extLst>
          </p:cNvPr>
          <p:cNvSpPr>
            <a:spLocks noGrp="1"/>
          </p:cNvSpPr>
          <p:nvPr>
            <p:ph type="pic" sz="quarter" idx="10" hasCustomPrompt="1"/>
          </p:nvPr>
        </p:nvSpPr>
        <p:spPr>
          <a:xfrm>
            <a:off x="0" y="0"/>
            <a:ext cx="12192000" cy="6858000"/>
          </a:xfrm>
          <a:prstGeom prst="rect">
            <a:avLst/>
          </a:prstGeom>
          <a:noFill/>
        </p:spPr>
        <p:txBody>
          <a:bodyPr/>
          <a:lstStyle>
            <a:lvl1pPr marL="0" indent="0" algn="ctr">
              <a:buNone/>
              <a:defRPr/>
            </a:lvl1pPr>
          </a:lstStyle>
          <a:p>
            <a:r>
              <a:rPr lang="en-US" dirty="0"/>
              <a:t>Insert photo here</a:t>
            </a:r>
          </a:p>
        </p:txBody>
      </p:sp>
      <p:sp>
        <p:nvSpPr>
          <p:cNvPr id="12" name="Title 1">
            <a:extLst>
              <a:ext uri="{FF2B5EF4-FFF2-40B4-BE49-F238E27FC236}">
                <a16:creationId xmlns:a16="http://schemas.microsoft.com/office/drawing/2014/main" id="{34B22C98-8755-4B60-9158-1AFC81BF0F7D}"/>
              </a:ext>
            </a:extLst>
          </p:cNvPr>
          <p:cNvSpPr>
            <a:spLocks noGrp="1"/>
          </p:cNvSpPr>
          <p:nvPr>
            <p:ph type="ctrTitle"/>
          </p:nvPr>
        </p:nvSpPr>
        <p:spPr>
          <a:xfrm>
            <a:off x="7580671" y="723672"/>
            <a:ext cx="2915296" cy="3884668"/>
          </a:xfrm>
          <a:prstGeom prst="rect">
            <a:avLst/>
          </a:prstGeom>
        </p:spPr>
        <p:txBody>
          <a:bodyPr anchor="t">
            <a:normAutofit/>
          </a:bodyPr>
          <a:lstStyle>
            <a:lvl1pPr>
              <a:lnSpc>
                <a:spcPct val="100000"/>
              </a:lnSpc>
              <a:defRPr>
                <a:solidFill>
                  <a:schemeClr val="tx1"/>
                </a:solidFill>
                <a:effectLst>
                  <a:outerShdw blurRad="50800" dist="38100" dir="2700000" algn="tl" rotWithShape="0">
                    <a:prstClr val="black">
                      <a:alpha val="40000"/>
                    </a:prstClr>
                  </a:outerShdw>
                </a:effectLst>
              </a:defRPr>
            </a:lvl1pPr>
          </a:lstStyle>
          <a:p>
            <a:pPr algn="l"/>
            <a:r>
              <a:rPr lang="en-US" sz="4000">
                <a:solidFill>
                  <a:srgbClr val="FFFFFF"/>
                </a:solidFill>
                <a:effectLst>
                  <a:outerShdw blurRad="38100" dist="38100" dir="2700000" algn="tl">
                    <a:srgbClr val="000000">
                      <a:alpha val="43137"/>
                    </a:srgbClr>
                  </a:outerShdw>
                </a:effectLst>
              </a:rPr>
              <a:t>Click to edit Master title style</a:t>
            </a:r>
            <a:endParaRPr lang="en-US" sz="4000" dirty="0">
              <a:solidFill>
                <a:srgbClr val="FFFFFF"/>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BCF9F40-31A0-4D50-B709-3BDA45863894}"/>
              </a:ext>
            </a:extLst>
          </p:cNvPr>
          <p:cNvSpPr>
            <a:spLocks noGrp="1"/>
          </p:cNvSpPr>
          <p:nvPr>
            <p:ph type="body" sz="quarter" idx="14" hasCustomPrompt="1"/>
          </p:nvPr>
        </p:nvSpPr>
        <p:spPr>
          <a:xfrm>
            <a:off x="7580313" y="5005388"/>
            <a:ext cx="3609975" cy="850900"/>
          </a:xfrm>
          <a:prstGeom prst="rect">
            <a:avLst/>
          </a:prstGeom>
        </p:spPr>
        <p:txBody>
          <a:bodyPr anchor="b"/>
          <a:lstStyle>
            <a:lvl1pPr marL="0" indent="0">
              <a:buNone/>
              <a:defRPr sz="2800">
                <a:solidFill>
                  <a:schemeClr val="tx1"/>
                </a:solidFill>
                <a:effectLst>
                  <a:outerShdw blurRad="38100" dist="38100" dir="2700000" algn="tl">
                    <a:srgbClr val="000000">
                      <a:alpha val="43137"/>
                    </a:srgbClr>
                  </a:outerShdw>
                </a:effectLst>
              </a:defRPr>
            </a:lvl1pPr>
            <a:lvl2pPr marL="457200" indent="0">
              <a:buNone/>
              <a:defRPr>
                <a:solidFill>
                  <a:schemeClr val="bg1"/>
                </a:solidFill>
                <a:effectLst>
                  <a:outerShdw blurRad="38100" dist="38100" dir="2700000" algn="tl">
                    <a:srgbClr val="000000">
                      <a:alpha val="43137"/>
                    </a:srgbClr>
                  </a:outerShdw>
                </a:effectLst>
              </a:defRPr>
            </a:lvl2pPr>
            <a:lvl3pPr marL="914400" indent="0">
              <a:buNone/>
              <a:defRPr>
                <a:solidFill>
                  <a:schemeClr val="bg1"/>
                </a:solidFill>
                <a:effectLst>
                  <a:outerShdw blurRad="38100" dist="38100" dir="2700000" algn="tl">
                    <a:srgbClr val="000000">
                      <a:alpha val="43137"/>
                    </a:srgbClr>
                  </a:outerShdw>
                </a:effectLst>
              </a:defRPr>
            </a:lvl3pPr>
            <a:lvl4pPr marL="1371600" indent="0">
              <a:buNone/>
              <a:defRPr>
                <a:solidFill>
                  <a:schemeClr val="bg1"/>
                </a:solidFill>
                <a:effectLst>
                  <a:outerShdw blurRad="38100" dist="38100" dir="2700000" algn="tl">
                    <a:srgbClr val="000000">
                      <a:alpha val="43137"/>
                    </a:srgbClr>
                  </a:outerShdw>
                </a:effectLst>
              </a:defRPr>
            </a:lvl4pPr>
            <a:lvl5pPr marL="1828800" indent="0">
              <a:buNone/>
              <a:defRPr>
                <a:solidFill>
                  <a:schemeClr val="bg1"/>
                </a:solidFill>
                <a:effectLst>
                  <a:outerShdw blurRad="38100" dist="38100" dir="2700000" algn="tl">
                    <a:srgbClr val="000000">
                      <a:alpha val="43137"/>
                    </a:srgbClr>
                  </a:outerShdw>
                </a:effectLst>
              </a:defRPr>
            </a:lvl5pPr>
          </a:lstStyle>
          <a:p>
            <a:pPr lvl="0"/>
            <a:r>
              <a:rPr lang="en-US" dirty="0"/>
              <a:t>Click to add subtitle</a:t>
            </a:r>
          </a:p>
        </p:txBody>
      </p:sp>
      <p:sp>
        <p:nvSpPr>
          <p:cNvPr id="15" name="Date Placeholder 3">
            <a:extLst>
              <a:ext uri="{FF2B5EF4-FFF2-40B4-BE49-F238E27FC236}">
                <a16:creationId xmlns:a16="http://schemas.microsoft.com/office/drawing/2014/main" id="{440AD8D6-0F07-4B79-B048-610E30571A87}"/>
              </a:ext>
            </a:extLst>
          </p:cNvPr>
          <p:cNvSpPr>
            <a:spLocks noGrp="1"/>
          </p:cNvSpPr>
          <p:nvPr>
            <p:ph type="dt" sz="half" idx="12"/>
          </p:nvPr>
        </p:nvSpPr>
        <p:spPr>
          <a:xfrm>
            <a:off x="7580670" y="6112465"/>
            <a:ext cx="3009660" cy="314914"/>
          </a:xfrm>
          <a:prstGeom prst="rect">
            <a:avLst/>
          </a:prstGeom>
        </p:spPr>
        <p:txBody>
          <a:bodyPr/>
          <a:lstStyle>
            <a:lvl1pPr>
              <a:defRPr sz="1100" spc="300" baseline="0">
                <a:solidFill>
                  <a:schemeClr val="tx1"/>
                </a:solidFill>
                <a:effectLst>
                  <a:outerShdw blurRad="38100" dist="38100" dir="2700000" algn="tl">
                    <a:srgbClr val="000000">
                      <a:alpha val="43137"/>
                    </a:srgbClr>
                  </a:outerShdw>
                </a:effectLst>
              </a:defRPr>
            </a:lvl1pPr>
          </a:lstStyle>
          <a:p>
            <a:fld id="{5D507169-3BC0-43F7-B65A-837B05B2FF26}" type="datetime1">
              <a:rPr lang="en-US" smtClean="0"/>
              <a:t>3/15/2023</a:t>
            </a:fld>
            <a:endParaRPr lang="en-US" dirty="0"/>
          </a:p>
        </p:txBody>
      </p:sp>
      <p:sp>
        <p:nvSpPr>
          <p:cNvPr id="18" name="Footer Placeholder 4">
            <a:extLst>
              <a:ext uri="{FF2B5EF4-FFF2-40B4-BE49-F238E27FC236}">
                <a16:creationId xmlns:a16="http://schemas.microsoft.com/office/drawing/2014/main" id="{EA2E68FD-8458-4B08-AD7F-9BF9B1EF2BDE}"/>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tx1"/>
                </a:solidFill>
                <a:effectLst>
                  <a:outerShdw blurRad="38100" dist="38100" dir="2700000" algn="tl">
                    <a:srgbClr val="000000">
                      <a:alpha val="43137"/>
                    </a:srgbClr>
                  </a:outerShdw>
                </a:effectLst>
              </a:defRPr>
            </a:lvl1pPr>
          </a:lstStyle>
          <a:p>
            <a:endParaRPr lang="en-US" dirty="0"/>
          </a:p>
        </p:txBody>
      </p:sp>
      <p:sp>
        <p:nvSpPr>
          <p:cNvPr id="9" name="Slide Number Placeholder 5">
            <a:extLst>
              <a:ext uri="{FF2B5EF4-FFF2-40B4-BE49-F238E27FC236}">
                <a16:creationId xmlns:a16="http://schemas.microsoft.com/office/drawing/2014/main" id="{9643E7FC-72BA-4410-BEEB-6E6C1A04092A}"/>
              </a:ext>
            </a:extLst>
          </p:cNvPr>
          <p:cNvSpPr>
            <a:spLocks noGrp="1"/>
          </p:cNvSpPr>
          <p:nvPr>
            <p:ph type="sldNum" sz="quarter" idx="13"/>
          </p:nvPr>
        </p:nvSpPr>
        <p:spPr>
          <a:xfrm>
            <a:off x="10821701" y="5672706"/>
            <a:ext cx="951908" cy="754673"/>
          </a:xfrm>
          <a:prstGeom prst="rect">
            <a:avLst/>
          </a:prstGeom>
        </p:spPr>
        <p:txBody>
          <a:bodyPr/>
          <a:lstStyle>
            <a:lvl1pPr algn="ctr">
              <a:defRPr sz="3600" b="1">
                <a:solidFill>
                  <a:schemeClr val="tx1"/>
                </a:solidFill>
                <a:effectLst>
                  <a:outerShdw blurRad="38100" dist="38100" dir="2700000" algn="tl">
                    <a:srgbClr val="000000">
                      <a:alpha val="43137"/>
                    </a:srgbClr>
                  </a:outerShdw>
                </a:effectLst>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60477905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3 Colum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23F7B1-8621-4972-90BA-E1D3CBD53917}"/>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sp>
          <p:nvSpPr>
            <p:cNvPr id="7" name="Rectangle 6">
              <a:extLst>
                <a:ext uri="{FF2B5EF4-FFF2-40B4-BE49-F238E27FC236}">
                  <a16:creationId xmlns:a16="http://schemas.microsoft.com/office/drawing/2014/main" id="{A05F331E-308E-451C-B664-73BF7A36A203}"/>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A6B36C61-E01F-44B7-B0C3-CB2BC8ADB13C}"/>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769112-D976-4C6E-8646-EBDF6B78DE0F}"/>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 name="Title 12">
            <a:extLst>
              <a:ext uri="{FF2B5EF4-FFF2-40B4-BE49-F238E27FC236}">
                <a16:creationId xmlns:a16="http://schemas.microsoft.com/office/drawing/2014/main" id="{6B285AB8-12B9-456E-BA41-8B057CBC4C88}"/>
              </a:ext>
            </a:extLst>
          </p:cNvPr>
          <p:cNvSpPr>
            <a:spLocks noGrp="1"/>
          </p:cNvSpPr>
          <p:nvPr>
            <p:ph type="title"/>
          </p:nvPr>
        </p:nvSpPr>
        <p:spPr>
          <a:xfrm>
            <a:off x="837513" y="586798"/>
            <a:ext cx="9396733" cy="1086646"/>
          </a:xfrm>
          <a:prstGeom prst="rect">
            <a:avLst/>
          </a:prstGeom>
        </p:spPr>
        <p:txBody>
          <a:bodyPr anchor="ctr">
            <a:normAutofit/>
          </a:bodyPr>
          <a:lstStyle/>
          <a:p>
            <a:r>
              <a:rPr lang="en-US"/>
              <a:t>Click to edit Master title style</a:t>
            </a:r>
            <a:endParaRPr lang="en-US" dirty="0"/>
          </a:p>
        </p:txBody>
      </p:sp>
      <p:sp>
        <p:nvSpPr>
          <p:cNvPr id="16" name="Text Placeholder 17">
            <a:extLst>
              <a:ext uri="{FF2B5EF4-FFF2-40B4-BE49-F238E27FC236}">
                <a16:creationId xmlns:a16="http://schemas.microsoft.com/office/drawing/2014/main" id="{872D83E0-1B93-44D5-976E-7D1B46C96B69}"/>
              </a:ext>
            </a:extLst>
          </p:cNvPr>
          <p:cNvSpPr>
            <a:spLocks noGrp="1"/>
          </p:cNvSpPr>
          <p:nvPr>
            <p:ph type="body" sz="quarter" idx="15" hasCustomPrompt="1"/>
          </p:nvPr>
        </p:nvSpPr>
        <p:spPr>
          <a:xfrm>
            <a:off x="837514"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4" name="Text Placeholder 17">
            <a:extLst>
              <a:ext uri="{FF2B5EF4-FFF2-40B4-BE49-F238E27FC236}">
                <a16:creationId xmlns:a16="http://schemas.microsoft.com/office/drawing/2014/main" id="{2F8FFEEA-5D57-4A4C-BF63-C62C800CA9D3}"/>
              </a:ext>
            </a:extLst>
          </p:cNvPr>
          <p:cNvSpPr>
            <a:spLocks noGrp="1"/>
          </p:cNvSpPr>
          <p:nvPr>
            <p:ph type="body" sz="quarter" idx="13" hasCustomPrompt="1"/>
          </p:nvPr>
        </p:nvSpPr>
        <p:spPr>
          <a:xfrm>
            <a:off x="838201"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1" name="Text Placeholder 17">
            <a:extLst>
              <a:ext uri="{FF2B5EF4-FFF2-40B4-BE49-F238E27FC236}">
                <a16:creationId xmlns:a16="http://schemas.microsoft.com/office/drawing/2014/main" id="{E9B03C0E-E576-41B6-A38A-82B804FACDAC}"/>
              </a:ext>
            </a:extLst>
          </p:cNvPr>
          <p:cNvSpPr>
            <a:spLocks noGrp="1"/>
          </p:cNvSpPr>
          <p:nvPr>
            <p:ph type="body" sz="quarter" idx="18" hasCustomPrompt="1"/>
          </p:nvPr>
        </p:nvSpPr>
        <p:spPr>
          <a:xfrm>
            <a:off x="4085548"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20" name="Text Placeholder 17">
            <a:extLst>
              <a:ext uri="{FF2B5EF4-FFF2-40B4-BE49-F238E27FC236}">
                <a16:creationId xmlns:a16="http://schemas.microsoft.com/office/drawing/2014/main" id="{7B7BF407-144F-4F64-89C3-B5CC5A9F7174}"/>
              </a:ext>
            </a:extLst>
          </p:cNvPr>
          <p:cNvSpPr>
            <a:spLocks noGrp="1"/>
          </p:cNvSpPr>
          <p:nvPr>
            <p:ph type="body" sz="quarter" idx="17" hasCustomPrompt="1"/>
          </p:nvPr>
        </p:nvSpPr>
        <p:spPr>
          <a:xfrm>
            <a:off x="4085548"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17" name="Text Placeholder 17">
            <a:extLst>
              <a:ext uri="{FF2B5EF4-FFF2-40B4-BE49-F238E27FC236}">
                <a16:creationId xmlns:a16="http://schemas.microsoft.com/office/drawing/2014/main" id="{F49B4A4A-2722-459F-920C-47CB37E2439A}"/>
              </a:ext>
            </a:extLst>
          </p:cNvPr>
          <p:cNvSpPr>
            <a:spLocks noGrp="1"/>
          </p:cNvSpPr>
          <p:nvPr>
            <p:ph type="body" sz="quarter" idx="16" hasCustomPrompt="1"/>
          </p:nvPr>
        </p:nvSpPr>
        <p:spPr>
          <a:xfrm>
            <a:off x="7288898" y="1673444"/>
            <a:ext cx="2945347" cy="665481"/>
          </a:xfrm>
          <a:prstGeom prst="rect">
            <a:avLst/>
          </a:prstGeom>
        </p:spPr>
        <p:txBody>
          <a:bodyPr/>
          <a:lstStyle>
            <a:lvl1pPr marL="0" indent="0">
              <a:buNone/>
              <a:defRPr sz="2400" b="1">
                <a:solidFill>
                  <a:schemeClr val="accent3">
                    <a:lumMod val="75000"/>
                  </a:schemeClr>
                </a:solidFill>
              </a:defRPr>
            </a:lvl1pPr>
          </a:lstStyle>
          <a:p>
            <a:pPr lvl="0"/>
            <a:r>
              <a:rPr lang="en-US" dirty="0"/>
              <a:t>Insert subtitle here</a:t>
            </a:r>
          </a:p>
        </p:txBody>
      </p:sp>
      <p:sp>
        <p:nvSpPr>
          <p:cNvPr id="15" name="Text Placeholder 17">
            <a:extLst>
              <a:ext uri="{FF2B5EF4-FFF2-40B4-BE49-F238E27FC236}">
                <a16:creationId xmlns:a16="http://schemas.microsoft.com/office/drawing/2014/main" id="{5440939F-0AAD-4F0F-8E02-8592DE0C89E7}"/>
              </a:ext>
            </a:extLst>
          </p:cNvPr>
          <p:cNvSpPr>
            <a:spLocks noGrp="1"/>
          </p:cNvSpPr>
          <p:nvPr>
            <p:ph type="body" sz="quarter" idx="14" hasCustomPrompt="1"/>
          </p:nvPr>
        </p:nvSpPr>
        <p:spPr>
          <a:xfrm>
            <a:off x="7288898" y="2338927"/>
            <a:ext cx="2945347" cy="3482750"/>
          </a:xfrm>
          <a:prstGeom prst="rect">
            <a:avLst/>
          </a:prstGeom>
        </p:spPr>
        <p:txBody>
          <a:bodyPr/>
          <a:lstStyle>
            <a:lvl1pPr>
              <a:lnSpc>
                <a:spcPct val="100000"/>
              </a:lnSpc>
              <a:defRPr>
                <a:solidFill>
                  <a:schemeClr val="tx1"/>
                </a:solidFill>
              </a:defRPr>
            </a:lvl1pPr>
          </a:lstStyle>
          <a:p>
            <a:pPr lvl="0"/>
            <a:r>
              <a:rPr lang="en-US" dirty="0"/>
              <a:t>Insert text here</a:t>
            </a:r>
          </a:p>
        </p:txBody>
      </p:sp>
      <p:sp>
        <p:nvSpPr>
          <p:cNvPr id="22" name="Date Placeholder 3">
            <a:extLst>
              <a:ext uri="{FF2B5EF4-FFF2-40B4-BE49-F238E27FC236}">
                <a16:creationId xmlns:a16="http://schemas.microsoft.com/office/drawing/2014/main" id="{BAA501D7-69AE-49DC-A217-0123FAA674FA}"/>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fld id="{ED549ADE-42A0-4C04-9694-969BDB5F395D}" type="datetime1">
              <a:rPr lang="en-US" smtClean="0"/>
              <a:t>3/15/2023</a:t>
            </a:fld>
            <a:endParaRPr lang="en-US" dirty="0"/>
          </a:p>
        </p:txBody>
      </p:sp>
      <p:sp>
        <p:nvSpPr>
          <p:cNvPr id="23" name="Footer Placeholder 4">
            <a:extLst>
              <a:ext uri="{FF2B5EF4-FFF2-40B4-BE49-F238E27FC236}">
                <a16:creationId xmlns:a16="http://schemas.microsoft.com/office/drawing/2014/main" id="{37811903-8557-4F5D-8A8E-1A6E0CBB322F}"/>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endParaRPr lang="en-US" dirty="0"/>
          </a:p>
        </p:txBody>
      </p:sp>
      <p:sp>
        <p:nvSpPr>
          <p:cNvPr id="24" name="Slide Number Placeholder 5">
            <a:extLst>
              <a:ext uri="{FF2B5EF4-FFF2-40B4-BE49-F238E27FC236}">
                <a16:creationId xmlns:a16="http://schemas.microsoft.com/office/drawing/2014/main" id="{E26503DC-62EE-46B1-8E5A-D78192229CA7}"/>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2703460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2F9CAA-C420-4606-BBA7-1BE83397229C}"/>
              </a:ext>
              <a:ext uri="{C183D7F6-B498-43B3-948B-1728B52AA6E4}">
                <adec:decorative xmlns:adec="http://schemas.microsoft.com/office/drawing/2017/decorative" val="1"/>
              </a:ext>
            </a:extLst>
          </p:cNvPr>
          <p:cNvSpPr/>
          <p:nvPr userDrawn="1"/>
        </p:nvSpPr>
        <p:spPr>
          <a:xfrm>
            <a:off x="370402" y="334926"/>
            <a:ext cx="10380953" cy="4177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2">
            <a:extLst>
              <a:ext uri="{FF2B5EF4-FFF2-40B4-BE49-F238E27FC236}">
                <a16:creationId xmlns:a16="http://schemas.microsoft.com/office/drawing/2014/main" id="{89EE4F50-D5FE-416E-B106-44F39D786289}"/>
              </a:ext>
            </a:extLst>
          </p:cNvPr>
          <p:cNvSpPr>
            <a:spLocks noGrp="1"/>
          </p:cNvSpPr>
          <p:nvPr>
            <p:ph type="title"/>
          </p:nvPr>
        </p:nvSpPr>
        <p:spPr>
          <a:xfrm>
            <a:off x="838199" y="4801017"/>
            <a:ext cx="9428265" cy="1046560"/>
          </a:xfrm>
          <a:prstGeom prst="rect">
            <a:avLst/>
          </a:prstGeom>
        </p:spPr>
        <p:txBody>
          <a:bodyPr anchor="ctr">
            <a:normAutofit/>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09692629-8B3C-4FAB-A215-77BDB1CE4D78}"/>
              </a:ext>
            </a:extLst>
          </p:cNvPr>
          <p:cNvSpPr>
            <a:spLocks noGrp="1"/>
          </p:cNvSpPr>
          <p:nvPr>
            <p:ph sz="quarter" idx="13"/>
          </p:nvPr>
        </p:nvSpPr>
        <p:spPr>
          <a:xfrm>
            <a:off x="496888" y="460375"/>
            <a:ext cx="10090150" cy="3940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3">
            <a:extLst>
              <a:ext uri="{FF2B5EF4-FFF2-40B4-BE49-F238E27FC236}">
                <a16:creationId xmlns:a16="http://schemas.microsoft.com/office/drawing/2014/main" id="{0EAF6142-D387-45DC-8E2F-1DDAC59E9A22}"/>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fld id="{402428CF-DFAD-4350-876B-302F07F43414}" type="datetime1">
              <a:rPr lang="en-US" smtClean="0"/>
              <a:t>3/15/2023</a:t>
            </a:fld>
            <a:endParaRPr lang="en-US" dirty="0"/>
          </a:p>
        </p:txBody>
      </p:sp>
      <p:sp>
        <p:nvSpPr>
          <p:cNvPr id="14" name="Footer Placeholder 4">
            <a:extLst>
              <a:ext uri="{FF2B5EF4-FFF2-40B4-BE49-F238E27FC236}">
                <a16:creationId xmlns:a16="http://schemas.microsoft.com/office/drawing/2014/main" id="{C7FDBF4E-7657-4C05-A651-DBD2110E87A6}"/>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endParaRPr lang="en-US" dirty="0"/>
          </a:p>
        </p:txBody>
      </p:sp>
      <p:sp>
        <p:nvSpPr>
          <p:cNvPr id="20" name="Slide Number Placeholder 5">
            <a:extLst>
              <a:ext uri="{FF2B5EF4-FFF2-40B4-BE49-F238E27FC236}">
                <a16:creationId xmlns:a16="http://schemas.microsoft.com/office/drawing/2014/main" id="{61DB533C-F081-41F7-9ACC-CFCE4E1CF62B}"/>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3" name="Group 2">
            <a:extLst>
              <a:ext uri="{FF2B5EF4-FFF2-40B4-BE49-F238E27FC236}">
                <a16:creationId xmlns:a16="http://schemas.microsoft.com/office/drawing/2014/main" id="{2A269444-8A15-411E-9D42-E9952E708B36}"/>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cxnSp>
          <p:nvCxnSpPr>
            <p:cNvPr id="12" name="Straight Connector 11">
              <a:extLst>
                <a:ext uri="{FF2B5EF4-FFF2-40B4-BE49-F238E27FC236}">
                  <a16:creationId xmlns:a16="http://schemas.microsoft.com/office/drawing/2014/main" id="{9A5C7F65-513A-4257-8E7F-AA1C4637C627}"/>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42BE5B-42CB-4DBC-B47A-568412D40FD2}"/>
                </a:ext>
              </a:extLst>
            </p:cNvPr>
            <p:cNvCxnSpPr>
              <a:cxnSpLocks/>
            </p:cNvCxnSpPr>
            <p:nvPr userDrawn="1"/>
          </p:nvCxnSpPr>
          <p:spPr>
            <a:xfrm>
              <a:off x="373060" y="44958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CAD020-0AF5-4E6F-B239-EF4788C3A43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BD3DBBA-B457-4F8F-B535-F4BBD869123A}"/>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27010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D8125C-8233-4C72-8983-CC6990AA5BEB}"/>
              </a:ext>
              <a:ext uri="{C183D7F6-B498-43B3-948B-1728B52AA6E4}">
                <adec:decorative xmlns:adec="http://schemas.microsoft.com/office/drawing/2017/decorative" val="1"/>
              </a:ext>
            </a:extLst>
          </p:cNvPr>
          <p:cNvSpPr/>
          <p:nvPr userDrawn="1"/>
        </p:nvSpPr>
        <p:spPr>
          <a:xfrm>
            <a:off x="370402" y="334926"/>
            <a:ext cx="10380953" cy="417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2">
            <a:extLst>
              <a:ext uri="{FF2B5EF4-FFF2-40B4-BE49-F238E27FC236}">
                <a16:creationId xmlns:a16="http://schemas.microsoft.com/office/drawing/2014/main" id="{CA81BCE9-F7ED-4154-818A-7F69921598BC}"/>
              </a:ext>
            </a:extLst>
          </p:cNvPr>
          <p:cNvSpPr>
            <a:spLocks noGrp="1"/>
          </p:cNvSpPr>
          <p:nvPr>
            <p:ph type="title"/>
          </p:nvPr>
        </p:nvSpPr>
        <p:spPr>
          <a:xfrm>
            <a:off x="838199" y="4801017"/>
            <a:ext cx="9428265" cy="1046560"/>
          </a:xfrm>
          <a:prstGeom prst="rect">
            <a:avLst/>
          </a:prstGeom>
        </p:spPr>
        <p:txBody>
          <a:bodyPr anchor="ctr">
            <a:normAutofit/>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296E1EF7-8C88-414A-8D08-EAFDCD96F1B9}"/>
              </a:ext>
            </a:extLst>
          </p:cNvPr>
          <p:cNvSpPr>
            <a:spLocks noGrp="1"/>
          </p:cNvSpPr>
          <p:nvPr>
            <p:ph sz="quarter" idx="13"/>
          </p:nvPr>
        </p:nvSpPr>
        <p:spPr>
          <a:xfrm>
            <a:off x="715963" y="733425"/>
            <a:ext cx="9672637" cy="3462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Date Placeholder 3">
            <a:extLst>
              <a:ext uri="{FF2B5EF4-FFF2-40B4-BE49-F238E27FC236}">
                <a16:creationId xmlns:a16="http://schemas.microsoft.com/office/drawing/2014/main" id="{FB3EF423-89DD-47EF-9342-BC2A8CBF27BF}"/>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fld id="{D2725B27-A70E-4763-A5C0-89CA011200BA}" type="datetime1">
              <a:rPr lang="en-US" smtClean="0"/>
              <a:t>3/15/2023</a:t>
            </a:fld>
            <a:endParaRPr lang="en-US" dirty="0"/>
          </a:p>
        </p:txBody>
      </p:sp>
      <p:sp>
        <p:nvSpPr>
          <p:cNvPr id="20" name="Footer Placeholder 4">
            <a:extLst>
              <a:ext uri="{FF2B5EF4-FFF2-40B4-BE49-F238E27FC236}">
                <a16:creationId xmlns:a16="http://schemas.microsoft.com/office/drawing/2014/main" id="{188177DA-D5BB-4C3D-A00E-3C5A7764E273}"/>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endParaRPr lang="en-US" dirty="0"/>
          </a:p>
        </p:txBody>
      </p:sp>
      <p:sp>
        <p:nvSpPr>
          <p:cNvPr id="24" name="Slide Number Placeholder 5">
            <a:extLst>
              <a:ext uri="{FF2B5EF4-FFF2-40B4-BE49-F238E27FC236}">
                <a16:creationId xmlns:a16="http://schemas.microsoft.com/office/drawing/2014/main" id="{3C4F7893-0371-48EA-AB08-2B24C9C5FDA1}"/>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3" name="Group 2">
            <a:extLst>
              <a:ext uri="{FF2B5EF4-FFF2-40B4-BE49-F238E27FC236}">
                <a16:creationId xmlns:a16="http://schemas.microsoft.com/office/drawing/2014/main" id="{66F0C034-6B76-4E63-BF15-7D8B798FD3D2}"/>
              </a:ext>
              <a:ext uri="{C183D7F6-B498-43B3-948B-1728B52AA6E4}">
                <adec:decorative xmlns:adec="http://schemas.microsoft.com/office/drawing/2017/decorative" val="1"/>
              </a:ext>
            </a:extLst>
          </p:cNvPr>
          <p:cNvGrpSpPr/>
          <p:nvPr userDrawn="1"/>
        </p:nvGrpSpPr>
        <p:grpSpPr>
          <a:xfrm>
            <a:off x="367744" y="334926"/>
            <a:ext cx="11456511" cy="6188148"/>
            <a:chOff x="367744" y="334926"/>
            <a:chExt cx="11456511" cy="6188148"/>
          </a:xfrm>
        </p:grpSpPr>
        <p:cxnSp>
          <p:nvCxnSpPr>
            <p:cNvPr id="14" name="Straight Connector 13">
              <a:extLst>
                <a:ext uri="{FF2B5EF4-FFF2-40B4-BE49-F238E27FC236}">
                  <a16:creationId xmlns:a16="http://schemas.microsoft.com/office/drawing/2014/main" id="{D8CFBFD4-AE67-4CC7-B3B9-1A908309B2F9}"/>
                </a:ext>
                <a:ext uri="{C183D7F6-B498-43B3-948B-1728B52AA6E4}">
                  <adec:decorative xmlns:adec="http://schemas.microsoft.com/office/drawing/2017/decorative" val="1"/>
                </a:ext>
              </a:extLst>
            </p:cNvPr>
            <p:cNvCxnSpPr>
              <a:cxnSpLocks/>
            </p:cNvCxnSpPr>
            <p:nvPr userDrawn="1"/>
          </p:nvCxnSpPr>
          <p:spPr>
            <a:xfrm>
              <a:off x="10748698" y="334926"/>
              <a:ext cx="0" cy="61881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9AC58E-84E8-4925-911F-647770530489}"/>
                </a:ext>
                <a:ext uri="{C183D7F6-B498-43B3-948B-1728B52AA6E4}">
                  <adec:decorative xmlns:adec="http://schemas.microsoft.com/office/drawing/2017/decorative" val="1"/>
                </a:ext>
              </a:extLst>
            </p:cNvPr>
            <p:cNvCxnSpPr>
              <a:cxnSpLocks/>
            </p:cNvCxnSpPr>
            <p:nvPr userDrawn="1"/>
          </p:nvCxnSpPr>
          <p:spPr>
            <a:xfrm>
              <a:off x="373060" y="44958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E585EE-2D3B-48F9-B374-A83E2C55A1DA}"/>
                </a:ext>
                <a:ext uri="{C183D7F6-B498-43B3-948B-1728B52AA6E4}">
                  <adec:decorative xmlns:adec="http://schemas.microsoft.com/office/drawing/2017/decorative" val="1"/>
                </a:ext>
              </a:extLst>
            </p:cNvPr>
            <p:cNvCxnSpPr>
              <a:cxnSpLocks/>
            </p:cNvCxnSpPr>
            <p:nvPr userDrawn="1"/>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A8C1EDD-013F-4E61-AE1E-A91C9132BAB1}"/>
                </a:ext>
                <a:ext uri="{C183D7F6-B498-43B3-948B-1728B52AA6E4}">
                  <adec:decorative xmlns:adec="http://schemas.microsoft.com/office/drawing/2017/decorative" val="1"/>
                </a:ext>
              </a:extLst>
            </p:cNvPr>
            <p:cNvSpPr/>
            <p:nvPr userDrawn="1"/>
          </p:nvSpPr>
          <p:spPr>
            <a:xfrm>
              <a:off x="367744" y="334926"/>
              <a:ext cx="11456511" cy="61881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48574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F066D9-0AAC-476B-AECA-F8AEFDD4FA3D}"/>
              </a:ext>
            </a:extLst>
          </p:cNvPr>
          <p:cNvGrpSpPr/>
          <p:nvPr userDrawn="1"/>
        </p:nvGrpSpPr>
        <p:grpSpPr>
          <a:xfrm>
            <a:off x="364465" y="342081"/>
            <a:ext cx="11475720" cy="6172200"/>
            <a:chOff x="364465" y="342081"/>
            <a:chExt cx="11475720" cy="6172200"/>
          </a:xfrm>
        </p:grpSpPr>
        <p:cxnSp>
          <p:nvCxnSpPr>
            <p:cNvPr id="30" name="Straight Connector 29">
              <a:extLst>
                <a:ext uri="{FF2B5EF4-FFF2-40B4-BE49-F238E27FC236}">
                  <a16:creationId xmlns:a16="http://schemas.microsoft.com/office/drawing/2014/main" id="{8F89868B-56F4-4428-8FD0-073D979750C7}"/>
                </a:ext>
              </a:extLst>
            </p:cNvPr>
            <p:cNvCxnSpPr>
              <a:cxnSpLocks/>
            </p:cNvCxnSpPr>
            <p:nvPr/>
          </p:nvCxnSpPr>
          <p:spPr>
            <a:xfrm>
              <a:off x="10729453" y="1859489"/>
              <a:ext cx="0" cy="464515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882068-C475-4CB3-A008-E1B1D582EB9F}"/>
                </a:ext>
              </a:extLst>
            </p:cNvPr>
            <p:cNvCxnSpPr>
              <a:cxnSpLocks/>
            </p:cNvCxnSpPr>
            <p:nvPr userDrawn="1"/>
          </p:nvCxnSpPr>
          <p:spPr>
            <a:xfrm>
              <a:off x="366143" y="4022270"/>
              <a:ext cx="10360152"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9FC58EB-F6E4-401F-A771-C7803A65D793}"/>
                </a:ext>
              </a:extLst>
            </p:cNvPr>
            <p:cNvCxnSpPr>
              <a:cxnSpLocks/>
            </p:cNvCxnSpPr>
            <p:nvPr userDrawn="1"/>
          </p:nvCxnSpPr>
          <p:spPr>
            <a:xfrm>
              <a:off x="367744" y="6047437"/>
              <a:ext cx="10360152"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327AA4E-B0CA-46D8-8FD5-C6C34C78D9EB}"/>
                </a:ext>
              </a:extLst>
            </p:cNvPr>
            <p:cNvCxnSpPr>
              <a:cxnSpLocks/>
            </p:cNvCxnSpPr>
            <p:nvPr userDrawn="1"/>
          </p:nvCxnSpPr>
          <p:spPr>
            <a:xfrm>
              <a:off x="11826673" y="342081"/>
              <a:ext cx="0" cy="617220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25B44F7-BFAC-413C-ADD6-01A5A927FBF3}"/>
                </a:ext>
              </a:extLst>
            </p:cNvPr>
            <p:cNvCxnSpPr>
              <a:cxnSpLocks/>
            </p:cNvCxnSpPr>
            <p:nvPr userDrawn="1"/>
          </p:nvCxnSpPr>
          <p:spPr>
            <a:xfrm>
              <a:off x="370874" y="1860547"/>
              <a:ext cx="0" cy="4645152"/>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95B8717-7E7C-44E7-93EE-5174571BF6BD}"/>
                </a:ext>
              </a:extLst>
            </p:cNvPr>
            <p:cNvCxnSpPr>
              <a:cxnSpLocks/>
            </p:cNvCxnSpPr>
            <p:nvPr userDrawn="1"/>
          </p:nvCxnSpPr>
          <p:spPr>
            <a:xfrm>
              <a:off x="364465" y="6505985"/>
              <a:ext cx="11475720"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04DAC8-F689-449D-B404-12C8518BB63C}"/>
                </a:ext>
              </a:extLst>
            </p:cNvPr>
            <p:cNvCxnSpPr>
              <a:cxnSpLocks/>
            </p:cNvCxnSpPr>
            <p:nvPr userDrawn="1"/>
          </p:nvCxnSpPr>
          <p:spPr>
            <a:xfrm>
              <a:off x="10736211" y="349767"/>
              <a:ext cx="1097280" cy="0"/>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grpSp>
      <p:sp>
        <p:nvSpPr>
          <p:cNvPr id="9" name="Title 1">
            <a:extLst>
              <a:ext uri="{FF2B5EF4-FFF2-40B4-BE49-F238E27FC236}">
                <a16:creationId xmlns:a16="http://schemas.microsoft.com/office/drawing/2014/main" id="{C4A0AFAA-4873-422A-8D5D-23FB028AD075}"/>
              </a:ext>
            </a:extLst>
          </p:cNvPr>
          <p:cNvSpPr>
            <a:spLocks noGrp="1"/>
          </p:cNvSpPr>
          <p:nvPr>
            <p:ph type="ctrTitle"/>
          </p:nvPr>
        </p:nvSpPr>
        <p:spPr>
          <a:xfrm>
            <a:off x="1027963" y="2517060"/>
            <a:ext cx="8145533" cy="1020797"/>
          </a:xfrm>
          <a:prstGeom prst="rect">
            <a:avLst/>
          </a:prstGeom>
        </p:spPr>
        <p:txBody>
          <a:bodyPr/>
          <a:lstStyle/>
          <a:p>
            <a:r>
              <a:rPr lang="en-US"/>
              <a:t>Click to edit Master title style</a:t>
            </a:r>
            <a:endParaRPr lang="en-US" dirty="0"/>
          </a:p>
        </p:txBody>
      </p:sp>
      <p:sp>
        <p:nvSpPr>
          <p:cNvPr id="10" name="Subtitle 2">
            <a:extLst>
              <a:ext uri="{FF2B5EF4-FFF2-40B4-BE49-F238E27FC236}">
                <a16:creationId xmlns:a16="http://schemas.microsoft.com/office/drawing/2014/main" id="{B64B8CE5-73B7-4D80-97DE-738F4887D86D}"/>
              </a:ext>
            </a:extLst>
          </p:cNvPr>
          <p:cNvSpPr>
            <a:spLocks noGrp="1"/>
          </p:cNvSpPr>
          <p:nvPr>
            <p:ph type="subTitle" idx="1" hasCustomPrompt="1"/>
          </p:nvPr>
        </p:nvSpPr>
        <p:spPr>
          <a:xfrm>
            <a:off x="1027961" y="4269546"/>
            <a:ext cx="9106631" cy="1403153"/>
          </a:xfrm>
          <a:prstGeom prst="rect">
            <a:avLst/>
          </a:prstGeom>
        </p:spPr>
        <p:txBody>
          <a:bodyPr/>
          <a:lstStyle>
            <a:lvl1pPr marL="0" indent="0">
              <a:lnSpc>
                <a:spcPct val="100000"/>
              </a:lnSpc>
              <a:buNone/>
              <a:defRPr/>
            </a:lvl1pPr>
          </a:lstStyle>
          <a:p>
            <a:r>
              <a:rPr lang="en-US" dirty="0"/>
              <a:t>Click to add text</a:t>
            </a:r>
          </a:p>
        </p:txBody>
      </p:sp>
      <p:sp>
        <p:nvSpPr>
          <p:cNvPr id="32" name="Picture Placeholder 26">
            <a:extLst>
              <a:ext uri="{FF2B5EF4-FFF2-40B4-BE49-F238E27FC236}">
                <a16:creationId xmlns:a16="http://schemas.microsoft.com/office/drawing/2014/main" id="{18533858-AA61-4B4F-8E57-7E9DDD95993B}"/>
              </a:ext>
            </a:extLst>
          </p:cNvPr>
          <p:cNvSpPr>
            <a:spLocks noGrp="1"/>
          </p:cNvSpPr>
          <p:nvPr>
            <p:ph type="pic" sz="quarter" idx="13" hasCustomPrompt="1"/>
          </p:nvPr>
        </p:nvSpPr>
        <p:spPr>
          <a:xfrm>
            <a:off x="381383" y="365108"/>
            <a:ext cx="2569503"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3" name="Picture Placeholder 26">
            <a:extLst>
              <a:ext uri="{FF2B5EF4-FFF2-40B4-BE49-F238E27FC236}">
                <a16:creationId xmlns:a16="http://schemas.microsoft.com/office/drawing/2014/main" id="{6C7B3E6F-3475-48B1-8728-1D528E7B3DC9}"/>
              </a:ext>
            </a:extLst>
          </p:cNvPr>
          <p:cNvSpPr>
            <a:spLocks noGrp="1"/>
          </p:cNvSpPr>
          <p:nvPr>
            <p:ph type="pic" sz="quarter" idx="14" hasCustomPrompt="1"/>
          </p:nvPr>
        </p:nvSpPr>
        <p:spPr>
          <a:xfrm>
            <a:off x="2951977"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4" name="Picture Placeholder 26">
            <a:extLst>
              <a:ext uri="{FF2B5EF4-FFF2-40B4-BE49-F238E27FC236}">
                <a16:creationId xmlns:a16="http://schemas.microsoft.com/office/drawing/2014/main" id="{E3FB5A0C-ED24-40B7-A0FA-D72CAC3619B1}"/>
              </a:ext>
            </a:extLst>
          </p:cNvPr>
          <p:cNvSpPr>
            <a:spLocks noGrp="1"/>
          </p:cNvSpPr>
          <p:nvPr>
            <p:ph type="pic" sz="quarter" idx="15" hasCustomPrompt="1"/>
          </p:nvPr>
        </p:nvSpPr>
        <p:spPr>
          <a:xfrm>
            <a:off x="5540820"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5" name="Picture Placeholder 26">
            <a:extLst>
              <a:ext uri="{FF2B5EF4-FFF2-40B4-BE49-F238E27FC236}">
                <a16:creationId xmlns:a16="http://schemas.microsoft.com/office/drawing/2014/main" id="{1E03428C-657C-4990-9B0A-537F34DCC4AD}"/>
              </a:ext>
            </a:extLst>
          </p:cNvPr>
          <p:cNvSpPr>
            <a:spLocks noGrp="1"/>
          </p:cNvSpPr>
          <p:nvPr>
            <p:ph type="pic" sz="quarter" idx="16" hasCustomPrompt="1"/>
          </p:nvPr>
        </p:nvSpPr>
        <p:spPr>
          <a:xfrm>
            <a:off x="8134743" y="365108"/>
            <a:ext cx="2587752" cy="1519237"/>
          </a:xfrm>
          <a:prstGeom prst="rect">
            <a:avLst/>
          </a:prstGeom>
          <a:ln w="12700">
            <a:solidFill>
              <a:schemeClr val="accent1"/>
            </a:solidFill>
          </a:ln>
        </p:spPr>
        <p:txBody>
          <a:bodyPr/>
          <a:lstStyle>
            <a:lvl1pPr marL="0" indent="0" algn="ctr">
              <a:buNone/>
              <a:defRPr/>
            </a:lvl1pPr>
          </a:lstStyle>
          <a:p>
            <a:r>
              <a:rPr lang="en-US" dirty="0"/>
              <a:t>Insert photo here</a:t>
            </a:r>
          </a:p>
        </p:txBody>
      </p:sp>
      <p:sp>
        <p:nvSpPr>
          <p:cNvPr id="36" name="Date Placeholder 3">
            <a:extLst>
              <a:ext uri="{FF2B5EF4-FFF2-40B4-BE49-F238E27FC236}">
                <a16:creationId xmlns:a16="http://schemas.microsoft.com/office/drawing/2014/main" id="{92C60622-44CB-4522-A948-D2B00F83FCA5}"/>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fld id="{97A12073-CCAA-4F0E-954B-AFCF1D6BBA8E}" type="datetime1">
              <a:rPr lang="en-US" smtClean="0"/>
              <a:t>3/15/2023</a:t>
            </a:fld>
            <a:endParaRPr lang="en-US" dirty="0"/>
          </a:p>
        </p:txBody>
      </p:sp>
      <p:sp>
        <p:nvSpPr>
          <p:cNvPr id="37" name="Footer Placeholder 4">
            <a:extLst>
              <a:ext uri="{FF2B5EF4-FFF2-40B4-BE49-F238E27FC236}">
                <a16:creationId xmlns:a16="http://schemas.microsoft.com/office/drawing/2014/main" id="{056E0E57-BD37-4F56-AEF6-B7956B3998A9}"/>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endParaRPr lang="en-US" dirty="0"/>
          </a:p>
        </p:txBody>
      </p:sp>
      <p:sp>
        <p:nvSpPr>
          <p:cNvPr id="38" name="Slide Number Placeholder 5">
            <a:extLst>
              <a:ext uri="{FF2B5EF4-FFF2-40B4-BE49-F238E27FC236}">
                <a16:creationId xmlns:a16="http://schemas.microsoft.com/office/drawing/2014/main" id="{96A79B20-C91C-41BD-8ABD-2D12C47156EC}"/>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spTree>
    <p:extLst>
      <p:ext uri="{BB962C8B-B14F-4D97-AF65-F5344CB8AC3E}">
        <p14:creationId xmlns:p14="http://schemas.microsoft.com/office/powerpoint/2010/main" val="311295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28" name="Title 6">
            <a:extLst>
              <a:ext uri="{FF2B5EF4-FFF2-40B4-BE49-F238E27FC236}">
                <a16:creationId xmlns:a16="http://schemas.microsoft.com/office/drawing/2014/main" id="{6FACCE45-9816-4734-BD53-3B7A62FE352D}"/>
              </a:ext>
            </a:extLst>
          </p:cNvPr>
          <p:cNvSpPr>
            <a:spLocks noGrp="1"/>
          </p:cNvSpPr>
          <p:nvPr>
            <p:ph type="ctrTitle"/>
          </p:nvPr>
        </p:nvSpPr>
        <p:spPr>
          <a:xfrm>
            <a:off x="861024" y="860615"/>
            <a:ext cx="4973746" cy="3426107"/>
          </a:xfrm>
          <a:prstGeom prst="rect">
            <a:avLst/>
          </a:prstGeom>
        </p:spPr>
        <p:txBody>
          <a:bodyPr anchor="t">
            <a:normAutofit/>
          </a:bodyPr>
          <a:lstStyle/>
          <a:p>
            <a:pPr algn="l"/>
            <a:r>
              <a:rPr lang="en-US"/>
              <a:t>Click to edit Master title style</a:t>
            </a:r>
            <a:endParaRPr lang="en-US" dirty="0"/>
          </a:p>
        </p:txBody>
      </p:sp>
      <p:sp>
        <p:nvSpPr>
          <p:cNvPr id="29" name="Subtitle 7">
            <a:extLst>
              <a:ext uri="{FF2B5EF4-FFF2-40B4-BE49-F238E27FC236}">
                <a16:creationId xmlns:a16="http://schemas.microsoft.com/office/drawing/2014/main" id="{5F050653-22DB-4791-BC82-02B651E157A6}"/>
              </a:ext>
            </a:extLst>
          </p:cNvPr>
          <p:cNvSpPr>
            <a:spLocks noGrp="1"/>
          </p:cNvSpPr>
          <p:nvPr>
            <p:ph type="subTitle" idx="1"/>
          </p:nvPr>
        </p:nvSpPr>
        <p:spPr>
          <a:xfrm>
            <a:off x="846826" y="5184479"/>
            <a:ext cx="5249174" cy="660166"/>
          </a:xfrm>
          <a:prstGeom prst="rect">
            <a:avLst/>
          </a:prstGeom>
        </p:spPr>
        <p:txBody>
          <a:bodyPr anchor="ctr">
            <a:normAutofit/>
          </a:bodyPr>
          <a:lstStyle>
            <a:lvl1pPr marL="0" indent="0">
              <a:lnSpc>
                <a:spcPct val="100000"/>
              </a:lnSpc>
              <a:buNone/>
              <a:defRPr/>
            </a:lvl1pPr>
          </a:lstStyle>
          <a:p>
            <a:pPr algn="l"/>
            <a:r>
              <a:rPr lang="en-US"/>
              <a:t>Click to edit Master subtitle style</a:t>
            </a:r>
            <a:endParaRPr lang="en-US" dirty="0"/>
          </a:p>
        </p:txBody>
      </p:sp>
      <p:sp>
        <p:nvSpPr>
          <p:cNvPr id="46" name="Date Placeholder 3">
            <a:extLst>
              <a:ext uri="{FF2B5EF4-FFF2-40B4-BE49-F238E27FC236}">
                <a16:creationId xmlns:a16="http://schemas.microsoft.com/office/drawing/2014/main" id="{441B8286-E628-4937-98A6-32B7EBE2EDD1}"/>
              </a:ext>
            </a:extLst>
          </p:cNvPr>
          <p:cNvSpPr>
            <a:spLocks noGrp="1"/>
          </p:cNvSpPr>
          <p:nvPr>
            <p:ph type="dt" sz="half" idx="10"/>
          </p:nvPr>
        </p:nvSpPr>
        <p:spPr>
          <a:xfrm>
            <a:off x="628652" y="6140304"/>
            <a:ext cx="3154896" cy="287075"/>
          </a:xfrm>
          <a:prstGeom prst="rect">
            <a:avLst/>
          </a:prstGeom>
        </p:spPr>
        <p:txBody>
          <a:bodyPr/>
          <a:lstStyle>
            <a:lvl1pPr>
              <a:defRPr sz="1100" spc="300" baseline="0">
                <a:solidFill>
                  <a:schemeClr val="accent1"/>
                </a:solidFill>
              </a:defRPr>
            </a:lvl1pPr>
          </a:lstStyle>
          <a:p>
            <a:fld id="{F14B3C29-82F8-4329-BAB3-56C90C1A1AED}" type="datetime1">
              <a:rPr lang="en-US" smtClean="0"/>
              <a:t>3/15/2023</a:t>
            </a:fld>
            <a:endParaRPr lang="en-US" dirty="0"/>
          </a:p>
        </p:txBody>
      </p:sp>
      <p:sp>
        <p:nvSpPr>
          <p:cNvPr id="49" name="Picture Placeholder 2">
            <a:extLst>
              <a:ext uri="{FF2B5EF4-FFF2-40B4-BE49-F238E27FC236}">
                <a16:creationId xmlns:a16="http://schemas.microsoft.com/office/drawing/2014/main" id="{78DAE39C-33DD-4A38-8F45-AB2CC50F44C5}"/>
              </a:ext>
            </a:extLst>
          </p:cNvPr>
          <p:cNvSpPr>
            <a:spLocks noGrp="1"/>
          </p:cNvSpPr>
          <p:nvPr>
            <p:ph type="pic" sz="quarter" idx="13" hasCustomPrompt="1"/>
          </p:nvPr>
        </p:nvSpPr>
        <p:spPr>
          <a:xfrm>
            <a:off x="6440805" y="346969"/>
            <a:ext cx="4308475" cy="5669280"/>
          </a:xfrm>
          <a:prstGeom prst="rect">
            <a:avLst/>
          </a:prstGeom>
          <a:ln w="12700" cap="sq">
            <a:noFill/>
          </a:ln>
        </p:spPr>
        <p:txBody>
          <a:bodyPr/>
          <a:lstStyle>
            <a:lvl1pPr marL="0" indent="0" algn="ctr">
              <a:buNone/>
              <a:defRPr/>
            </a:lvl1pPr>
          </a:lstStyle>
          <a:p>
            <a:r>
              <a:rPr lang="en-US" dirty="0"/>
              <a:t>Insert photo here</a:t>
            </a:r>
          </a:p>
        </p:txBody>
      </p:sp>
      <p:sp>
        <p:nvSpPr>
          <p:cNvPr id="47" name="Footer Placeholder 4">
            <a:extLst>
              <a:ext uri="{FF2B5EF4-FFF2-40B4-BE49-F238E27FC236}">
                <a16:creationId xmlns:a16="http://schemas.microsoft.com/office/drawing/2014/main" id="{1EDC302D-C2BF-420E-832E-00ADFC0F5560}"/>
              </a:ext>
            </a:extLst>
          </p:cNvPr>
          <p:cNvSpPr>
            <a:spLocks noGrp="1"/>
          </p:cNvSpPr>
          <p:nvPr>
            <p:ph type="ftr" sz="quarter" idx="11"/>
          </p:nvPr>
        </p:nvSpPr>
        <p:spPr>
          <a:xfrm rot="5400000">
            <a:off x="9233562" y="2578525"/>
            <a:ext cx="4114800" cy="365125"/>
          </a:xfrm>
          <a:prstGeom prst="rect">
            <a:avLst/>
          </a:prstGeom>
        </p:spPr>
        <p:txBody>
          <a:bodyPr/>
          <a:lstStyle>
            <a:lvl1pPr>
              <a:defRPr sz="1100" spc="300" baseline="0">
                <a:solidFill>
                  <a:schemeClr val="accent1"/>
                </a:solidFill>
              </a:defRPr>
            </a:lvl1pPr>
          </a:lstStyle>
          <a:p>
            <a:endParaRPr lang="en-US" dirty="0"/>
          </a:p>
        </p:txBody>
      </p:sp>
      <p:sp>
        <p:nvSpPr>
          <p:cNvPr id="48" name="Slide Number Placeholder 5">
            <a:extLst>
              <a:ext uri="{FF2B5EF4-FFF2-40B4-BE49-F238E27FC236}">
                <a16:creationId xmlns:a16="http://schemas.microsoft.com/office/drawing/2014/main" id="{B90B22A7-F04B-4FF6-83B1-0E9C1EA9BD85}"/>
              </a:ext>
            </a:extLst>
          </p:cNvPr>
          <p:cNvSpPr>
            <a:spLocks noGrp="1"/>
          </p:cNvSpPr>
          <p:nvPr>
            <p:ph type="sldNum" sz="quarter" idx="12"/>
          </p:nvPr>
        </p:nvSpPr>
        <p:spPr>
          <a:xfrm>
            <a:off x="10821701" y="5672706"/>
            <a:ext cx="951908" cy="754673"/>
          </a:xfrm>
          <a:prstGeom prst="rect">
            <a:avLst/>
          </a:prstGeom>
        </p:spPr>
        <p:txBody>
          <a:bodyPr/>
          <a:lstStyle>
            <a:lvl1pPr algn="ctr">
              <a:defRPr sz="3600" b="1">
                <a:solidFill>
                  <a:schemeClr val="accent1"/>
                </a:solidFill>
              </a:defRPr>
            </a:lvl1pPr>
          </a:lstStyle>
          <a:p>
            <a:fld id="{42B7CBA4-B6F8-42AF-9F87-A3019C537482}" type="slidenum">
              <a:rPr lang="en-US" smtClean="0"/>
              <a:pPr/>
              <a:t>‹#›</a:t>
            </a:fld>
            <a:endParaRPr lang="en-US" dirty="0"/>
          </a:p>
        </p:txBody>
      </p:sp>
      <p:grpSp>
        <p:nvGrpSpPr>
          <p:cNvPr id="14" name="Group 13">
            <a:extLst>
              <a:ext uri="{FF2B5EF4-FFF2-40B4-BE49-F238E27FC236}">
                <a16:creationId xmlns:a16="http://schemas.microsoft.com/office/drawing/2014/main" id="{03CD5EF7-198D-42A4-9653-CDECCDD4FE07}"/>
              </a:ext>
              <a:ext uri="{C183D7F6-B498-43B3-948B-1728B52AA6E4}">
                <adec:decorative xmlns:adec="http://schemas.microsoft.com/office/drawing/2017/decorative" val="1"/>
              </a:ext>
            </a:extLst>
          </p:cNvPr>
          <p:cNvGrpSpPr/>
          <p:nvPr userDrawn="1"/>
        </p:nvGrpSpPr>
        <p:grpSpPr>
          <a:xfrm>
            <a:off x="361666" y="334925"/>
            <a:ext cx="11462589" cy="6188149"/>
            <a:chOff x="361666" y="334928"/>
            <a:chExt cx="11462589" cy="6188146"/>
          </a:xfrm>
        </p:grpSpPr>
        <p:sp>
          <p:nvSpPr>
            <p:cNvPr id="15" name="Rectangle 14">
              <a:extLst>
                <a:ext uri="{FF2B5EF4-FFF2-40B4-BE49-F238E27FC236}">
                  <a16:creationId xmlns:a16="http://schemas.microsoft.com/office/drawing/2014/main" id="{F4A28016-1B2E-45F1-B467-06903B8825A1}"/>
                </a:ext>
              </a:extLst>
            </p:cNvPr>
            <p:cNvSpPr/>
            <p:nvPr userDrawn="1"/>
          </p:nvSpPr>
          <p:spPr>
            <a:xfrm>
              <a:off x="361666" y="334928"/>
              <a:ext cx="11462589"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6963BC12-BE70-497C-9BB8-B215B1AD9162}"/>
                </a:ext>
              </a:extLst>
            </p:cNvPr>
            <p:cNvCxnSpPr>
              <a:cxnSpLocks/>
            </p:cNvCxnSpPr>
            <p:nvPr userDrawn="1"/>
          </p:nvCxnSpPr>
          <p:spPr>
            <a:xfrm>
              <a:off x="361666" y="4991100"/>
              <a:ext cx="607723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D66530-93C7-4190-88B4-E20372B4A4AA}"/>
                </a:ext>
              </a:extLst>
            </p:cNvPr>
            <p:cNvCxnSpPr>
              <a:cxnSpLocks/>
            </p:cNvCxnSpPr>
            <p:nvPr userDrawn="1"/>
          </p:nvCxnSpPr>
          <p:spPr>
            <a:xfrm>
              <a:off x="361666" y="6027773"/>
              <a:ext cx="1039826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0C12FD9B-DDFE-4542-BE29-9D1738F40C98}"/>
              </a:ext>
            </a:extLst>
          </p:cNvPr>
          <p:cNvCxnSpPr>
            <a:cxnSpLocks/>
          </p:cNvCxnSpPr>
          <p:nvPr userDrawn="1"/>
        </p:nvCxnSpPr>
        <p:spPr>
          <a:xfrm>
            <a:off x="10759933" y="334925"/>
            <a:ext cx="0" cy="569284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DDDAA5-3F7B-4205-9DAC-66F0CDDC3E34}"/>
              </a:ext>
            </a:extLst>
          </p:cNvPr>
          <p:cNvCxnSpPr>
            <a:cxnSpLocks/>
          </p:cNvCxnSpPr>
          <p:nvPr userDrawn="1"/>
        </p:nvCxnSpPr>
        <p:spPr>
          <a:xfrm>
            <a:off x="6429375" y="334925"/>
            <a:ext cx="0" cy="5692848"/>
          </a:xfrm>
          <a:prstGeom prst="line">
            <a:avLst/>
          </a:prstGeom>
          <a:ln w="12700">
            <a:solidFill>
              <a:schemeClr val="accent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43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4529293"/>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6837074"/>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5119938"/>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41060538"/>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7503363"/>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49498488"/>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4354364"/>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658698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Lst>
  <p:hf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hyperlink" Target="http://pngimg.com/download/75476"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https://creativecommons.org/licenses/by-sa/3.0/" TargetMode="External"/><Relationship Id="rId5" Type="http://schemas.openxmlformats.org/officeDocument/2006/relationships/hyperlink" Target="https://picpedia.org/clipboard/funding.html" TargetMode="Externa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hyperlink" Target="https://creativecommons.org/licenses/by-sa/3.0/"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hyperlink" Target="http://picpedia.org/highway-signs/c/confirmation.html" TargetMode="External"/><Relationship Id="rId5" Type="http://schemas.openxmlformats.org/officeDocument/2006/relationships/image" Target="../media/image36.jp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hyperlink" Target="https://creativecommons.org/licenses/by-sa/3.0/"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hyperlink" Target="https://www.picpedia.org/highway-signs/s/scholarship.html" TargetMode="External"/><Relationship Id="rId5" Type="http://schemas.openxmlformats.org/officeDocument/2006/relationships/image" Target="../media/image38.jp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mailto:rshorb@tuitionexchange.org"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hyperlink" Target="mailto:Rshorb@tuitionexchange.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8" Type="http://schemas.openxmlformats.org/officeDocument/2006/relationships/hyperlink" Target="https://www.creationsbykara.com/2012/02/st-patricks-day-round-up.html/" TargetMode="External"/><Relationship Id="rId3" Type="http://schemas.openxmlformats.org/officeDocument/2006/relationships/image" Target="../media/image40.jpeg"/><Relationship Id="rId7" Type="http://schemas.openxmlformats.org/officeDocument/2006/relationships/image" Target="../media/image44.jpg"/><Relationship Id="rId2" Type="http://schemas.openxmlformats.org/officeDocument/2006/relationships/notesSlide" Target="../notesSlides/notesSlide29.xml"/><Relationship Id="rId1" Type="http://schemas.openxmlformats.org/officeDocument/2006/relationships/slideLayout" Target="../slideLayouts/slideLayout2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5.jpg"/><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8.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hyperlink" Target="mailto:jhanson@tuitionexchange.org" TargetMode="External"/><Relationship Id="rId2" Type="http://schemas.openxmlformats.org/officeDocument/2006/relationships/notesSlide" Target="../notesSlides/notesSlide33.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49.pn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31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3838-6CCC-4797-8ECB-7EF9DD857248}"/>
              </a:ext>
            </a:extLst>
          </p:cNvPr>
          <p:cNvSpPr>
            <a:spLocks noGrp="1"/>
          </p:cNvSpPr>
          <p:nvPr>
            <p:ph type="ctrTitle"/>
          </p:nvPr>
        </p:nvSpPr>
        <p:spPr/>
        <p:txBody>
          <a:bodyPr>
            <a:normAutofit/>
          </a:bodyPr>
          <a:lstStyle/>
          <a:p>
            <a:r>
              <a:rPr lang="en-US" sz="3200" dirty="0">
                <a:latin typeface="Open Sans" panose="020B0606030504020204" pitchFamily="34" charset="0"/>
                <a:ea typeface="Open Sans" panose="020B0606030504020204" pitchFamily="34" charset="0"/>
                <a:cs typeface="Open Sans" panose="020B0606030504020204" pitchFamily="34" charset="0"/>
              </a:rPr>
              <a:t>Share the Green</a:t>
            </a:r>
            <a:br>
              <a:rPr lang="en-US" sz="3200" dirty="0">
                <a:latin typeface="Open Sans" panose="020B0606030504020204" pitchFamily="34" charset="0"/>
                <a:ea typeface="Open Sans" panose="020B0606030504020204" pitchFamily="34" charset="0"/>
                <a:cs typeface="Open Sans" panose="020B0606030504020204" pitchFamily="34" charset="0"/>
              </a:rPr>
            </a:br>
            <a:r>
              <a:rPr lang="en-US" sz="3200" dirty="0">
                <a:latin typeface="Open Sans" panose="020B0606030504020204" pitchFamily="34" charset="0"/>
                <a:ea typeface="Open Sans" panose="020B0606030504020204" pitchFamily="34" charset="0"/>
                <a:cs typeface="Open Sans" panose="020B0606030504020204" pitchFamily="34" charset="0"/>
              </a:rPr>
              <a:t>March 2023 Tuition Exchange </a:t>
            </a:r>
          </a:p>
        </p:txBody>
      </p:sp>
      <p:sp>
        <p:nvSpPr>
          <p:cNvPr id="11" name="Subtitle 10">
            <a:extLst>
              <a:ext uri="{FF2B5EF4-FFF2-40B4-BE49-F238E27FC236}">
                <a16:creationId xmlns:a16="http://schemas.microsoft.com/office/drawing/2014/main" id="{2F99BCD9-99B4-425C-B3C0-E78EBA3C8999}"/>
              </a:ext>
            </a:extLst>
          </p:cNvPr>
          <p:cNvSpPr>
            <a:spLocks noGrp="1"/>
          </p:cNvSpPr>
          <p:nvPr>
            <p:ph type="subTitle" idx="1"/>
          </p:nvPr>
        </p:nvSpPr>
        <p:spPr/>
        <p:txBody>
          <a:bodyPr anchor="t"/>
          <a:lstStyle/>
          <a:p>
            <a:r>
              <a:rPr lang="en-US" dirty="0">
                <a:latin typeface="Open Sans" panose="020B0606030504020204" pitchFamily="34" charset="0"/>
                <a:ea typeface="Open Sans" panose="020B0606030504020204" pitchFamily="34" charset="0"/>
                <a:cs typeface="Open Sans" panose="020B0606030504020204" pitchFamily="34" charset="0"/>
              </a:rPr>
              <a:t>Janet Hanson, Bob Shorb</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dirty="0">
                <a:latin typeface="Open Sans" panose="020B0606030504020204" pitchFamily="34" charset="0"/>
                <a:ea typeface="Open Sans" panose="020B0606030504020204" pitchFamily="34" charset="0"/>
                <a:cs typeface="Open Sans" panose="020B0606030504020204" pitchFamily="34" charset="0"/>
              </a:rPr>
              <a:t> &amp; Kristine Lev</a:t>
            </a:r>
          </a:p>
        </p:txBody>
      </p:sp>
      <p:pic>
        <p:nvPicPr>
          <p:cNvPr id="30" name="Picture Placeholder 29" descr="Office desk with papers, laptop, pen and reading glasses">
            <a:extLst>
              <a:ext uri="{FF2B5EF4-FFF2-40B4-BE49-F238E27FC236}">
                <a16:creationId xmlns:a16="http://schemas.microsoft.com/office/drawing/2014/main" id="{EBEF8340-BD26-4016-B1B1-9BFC9B942749}"/>
              </a:ext>
            </a:extLst>
          </p:cNvPr>
          <p:cNvPicPr>
            <a:picLocks noGrp="1" noChangeAspect="1"/>
          </p:cNvPicPr>
          <p:nvPr>
            <p:ph type="pic" sz="quarter" idx="13"/>
          </p:nvPr>
        </p:nvPicPr>
        <p:blipFill rotWithShape="1">
          <a:blip r:embed="rId3"/>
          <a:srcRect t="7" b="7"/>
          <a:stretch/>
        </p:blipFill>
        <p:spPr/>
      </p:pic>
      <p:pic>
        <p:nvPicPr>
          <p:cNvPr id="7" name="Picture 6">
            <a:extLst>
              <a:ext uri="{FF2B5EF4-FFF2-40B4-BE49-F238E27FC236}">
                <a16:creationId xmlns:a16="http://schemas.microsoft.com/office/drawing/2014/main" id="{BC48E17B-D89E-4004-B59B-F3A3641295FF}"/>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900166" y="3907647"/>
            <a:ext cx="399360" cy="329939"/>
          </a:xfrm>
          <a:prstGeom prst="rect">
            <a:avLst/>
          </a:prstGeom>
        </p:spPr>
      </p:pic>
    </p:spTree>
    <p:extLst>
      <p:ext uri="{BB962C8B-B14F-4D97-AF65-F5344CB8AC3E}">
        <p14:creationId xmlns:p14="http://schemas.microsoft.com/office/powerpoint/2010/main" val="199708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76D36B-3BFC-46C6-9F9E-5B416819119B}"/>
              </a:ext>
            </a:extLst>
          </p:cNvPr>
          <p:cNvSpPr>
            <a:spLocks noGrp="1"/>
          </p:cNvSpPr>
          <p:nvPr>
            <p:ph type="title"/>
          </p:nvPr>
        </p:nvSpPr>
        <p:spPr>
          <a:xfrm>
            <a:off x="294703" y="277129"/>
            <a:ext cx="9527275" cy="808433"/>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Recertification issues</a:t>
            </a:r>
          </a:p>
        </p:txBody>
      </p:sp>
      <p:sp>
        <p:nvSpPr>
          <p:cNvPr id="4" name="Date Placeholder 3">
            <a:extLst>
              <a:ext uri="{FF2B5EF4-FFF2-40B4-BE49-F238E27FC236}">
                <a16:creationId xmlns:a16="http://schemas.microsoft.com/office/drawing/2014/main" id="{C3905BD7-8DC2-4DB1-BDB1-9229B9D8E866}"/>
              </a:ext>
            </a:extLst>
          </p:cNvPr>
          <p:cNvSpPr>
            <a:spLocks noGrp="1"/>
          </p:cNvSpPr>
          <p:nvPr>
            <p:ph type="dt" sz="half" idx="10"/>
          </p:nvPr>
        </p:nvSpPr>
        <p:spPr/>
        <p:txBody>
          <a:bodyPr/>
          <a:lstStyle/>
          <a:p>
            <a:fld id="{572EAB52-D022-4C1E-986E-1EE85790E57C}" type="datetime1">
              <a:rPr lang="en-US" smtClean="0"/>
              <a:t>3/15/2023</a:t>
            </a:fld>
            <a:endParaRPr lang="en-US" dirty="0"/>
          </a:p>
        </p:txBody>
      </p:sp>
      <p:sp>
        <p:nvSpPr>
          <p:cNvPr id="5" name="Slide Number Placeholder 4">
            <a:extLst>
              <a:ext uri="{FF2B5EF4-FFF2-40B4-BE49-F238E27FC236}">
                <a16:creationId xmlns:a16="http://schemas.microsoft.com/office/drawing/2014/main" id="{DAA5D918-5B45-4D88-8C26-91A061D33F99}"/>
              </a:ext>
            </a:extLst>
          </p:cNvPr>
          <p:cNvSpPr>
            <a:spLocks noGrp="1"/>
          </p:cNvSpPr>
          <p:nvPr>
            <p:ph type="sldNum" sz="quarter" idx="12"/>
          </p:nvPr>
        </p:nvSpPr>
        <p:spPr/>
        <p:txBody>
          <a:bodyPr/>
          <a:lstStyle/>
          <a:p>
            <a:fld id="{5709AFD8-D051-4223-B8CF-1EC150CE8836}" type="slidenum">
              <a:rPr lang="en-US" smtClean="0"/>
              <a:pPr/>
              <a:t>10</a:t>
            </a:fld>
            <a:endParaRPr lang="en-US" dirty="0"/>
          </a:p>
        </p:txBody>
      </p:sp>
      <p:sp>
        <p:nvSpPr>
          <p:cNvPr id="10" name="TextBox 9">
            <a:extLst>
              <a:ext uri="{FF2B5EF4-FFF2-40B4-BE49-F238E27FC236}">
                <a16:creationId xmlns:a16="http://schemas.microsoft.com/office/drawing/2014/main" id="{9A02F29D-2D63-4D3C-9593-2DBDF08584EB}"/>
              </a:ext>
            </a:extLst>
          </p:cNvPr>
          <p:cNvSpPr txBox="1"/>
          <p:nvPr/>
        </p:nvSpPr>
        <p:spPr>
          <a:xfrm>
            <a:off x="628651" y="4230990"/>
            <a:ext cx="10070771" cy="1323439"/>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If the student is eligible for the TE scholarship for the 23-24 academic year, click on the word RE-certify and follow the prompts.</a:t>
            </a:r>
          </a:p>
          <a:p>
            <a:r>
              <a:rPr lang="en-US" sz="1600" dirty="0">
                <a:latin typeface="Open Sans" panose="020B0606030504020204" pitchFamily="34" charset="0"/>
                <a:ea typeface="Open Sans" panose="020B0606030504020204" pitchFamily="34" charset="0"/>
                <a:cs typeface="Open Sans" panose="020B0606030504020204" pitchFamily="34" charset="0"/>
              </a:rPr>
              <a:t>All students must be Re-certified before June 15. </a:t>
            </a:r>
          </a:p>
          <a:p>
            <a:r>
              <a:rPr lang="en-US" sz="1600" dirty="0">
                <a:latin typeface="Open Sans" panose="020B0606030504020204" pitchFamily="34" charset="0"/>
                <a:ea typeface="Open Sans" panose="020B0606030504020204" pitchFamily="34" charset="0"/>
                <a:cs typeface="Open Sans" panose="020B0606030504020204" pitchFamily="34" charset="0"/>
              </a:rPr>
              <a:t>As a reminder, the expiration date trumps everything – so if you recertify and the student does not return, no problem; update the expiration date. </a:t>
            </a:r>
          </a:p>
        </p:txBody>
      </p:sp>
      <p:pic>
        <p:nvPicPr>
          <p:cNvPr id="8" name="Picture 7">
            <a:extLst>
              <a:ext uri="{FF2B5EF4-FFF2-40B4-BE49-F238E27FC236}">
                <a16:creationId xmlns:a16="http://schemas.microsoft.com/office/drawing/2014/main" id="{648CB6A6-3533-9DCD-2BB2-1704D55B1A5A}"/>
              </a:ext>
            </a:extLst>
          </p:cNvPr>
          <p:cNvPicPr>
            <a:picLocks noChangeAspect="1"/>
          </p:cNvPicPr>
          <p:nvPr/>
        </p:nvPicPr>
        <p:blipFill>
          <a:blip r:embed="rId3"/>
          <a:stretch>
            <a:fillRect/>
          </a:stretch>
        </p:blipFill>
        <p:spPr>
          <a:xfrm>
            <a:off x="925029" y="1213523"/>
            <a:ext cx="9259592" cy="2724530"/>
          </a:xfrm>
          <a:prstGeom prst="rect">
            <a:avLst/>
          </a:prstGeom>
        </p:spPr>
      </p:pic>
      <p:sp>
        <p:nvSpPr>
          <p:cNvPr id="11" name="Arrow: Down 10">
            <a:extLst>
              <a:ext uri="{FF2B5EF4-FFF2-40B4-BE49-F238E27FC236}">
                <a16:creationId xmlns:a16="http://schemas.microsoft.com/office/drawing/2014/main" id="{AB647E05-52F7-BA93-CD4E-76C6898F635F}"/>
              </a:ext>
            </a:extLst>
          </p:cNvPr>
          <p:cNvSpPr/>
          <p:nvPr/>
        </p:nvSpPr>
        <p:spPr>
          <a:xfrm>
            <a:off x="9190653" y="81436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9175BDE-5242-BB27-C621-D8BAEC24C82A}"/>
              </a:ext>
            </a:extLst>
          </p:cNvPr>
          <p:cNvPicPr>
            <a:picLocks noChangeAspect="1"/>
          </p:cNvPicPr>
          <p:nvPr/>
        </p:nvPicPr>
        <p:blipFill>
          <a:blip r:embed="rId4"/>
          <a:stretch>
            <a:fillRect/>
          </a:stretch>
        </p:blipFill>
        <p:spPr>
          <a:xfrm>
            <a:off x="925029" y="2006082"/>
            <a:ext cx="2652712" cy="1931971"/>
          </a:xfrm>
          <a:prstGeom prst="rect">
            <a:avLst/>
          </a:prstGeom>
        </p:spPr>
      </p:pic>
    </p:spTree>
    <p:extLst>
      <p:ext uri="{BB962C8B-B14F-4D97-AF65-F5344CB8AC3E}">
        <p14:creationId xmlns:p14="http://schemas.microsoft.com/office/powerpoint/2010/main" val="334161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76D36B-3BFC-46C6-9F9E-5B416819119B}"/>
              </a:ext>
            </a:extLst>
          </p:cNvPr>
          <p:cNvSpPr>
            <a:spLocks noGrp="1"/>
          </p:cNvSpPr>
          <p:nvPr>
            <p:ph type="title"/>
          </p:nvPr>
        </p:nvSpPr>
        <p:spPr>
          <a:xfrm>
            <a:off x="558231" y="430621"/>
            <a:ext cx="9527275" cy="963709"/>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Recertification issues</a:t>
            </a:r>
          </a:p>
        </p:txBody>
      </p:sp>
      <p:pic>
        <p:nvPicPr>
          <p:cNvPr id="11" name="Content Placeholder 10">
            <a:extLst>
              <a:ext uri="{FF2B5EF4-FFF2-40B4-BE49-F238E27FC236}">
                <a16:creationId xmlns:a16="http://schemas.microsoft.com/office/drawing/2014/main" id="{B006FB09-67A3-4FFB-834C-B7DA9E368949}"/>
              </a:ext>
            </a:extLst>
          </p:cNvPr>
          <p:cNvPicPr>
            <a:picLocks noGrp="1" noChangeAspect="1"/>
          </p:cNvPicPr>
          <p:nvPr>
            <p:ph sz="quarter" idx="13"/>
          </p:nvPr>
        </p:nvPicPr>
        <p:blipFill>
          <a:blip r:embed="rId3"/>
          <a:stretch>
            <a:fillRect/>
          </a:stretch>
        </p:blipFill>
        <p:spPr>
          <a:xfrm>
            <a:off x="628652" y="1625198"/>
            <a:ext cx="3693698" cy="3309937"/>
          </a:xfrm>
        </p:spPr>
      </p:pic>
      <p:sp>
        <p:nvSpPr>
          <p:cNvPr id="4" name="Date Placeholder 3">
            <a:extLst>
              <a:ext uri="{FF2B5EF4-FFF2-40B4-BE49-F238E27FC236}">
                <a16:creationId xmlns:a16="http://schemas.microsoft.com/office/drawing/2014/main" id="{C3905BD7-8DC2-4DB1-BDB1-9229B9D8E866}"/>
              </a:ext>
            </a:extLst>
          </p:cNvPr>
          <p:cNvSpPr>
            <a:spLocks noGrp="1"/>
          </p:cNvSpPr>
          <p:nvPr>
            <p:ph type="dt" sz="half" idx="10"/>
          </p:nvPr>
        </p:nvSpPr>
        <p:spPr/>
        <p:txBody>
          <a:bodyPr/>
          <a:lstStyle/>
          <a:p>
            <a:fld id="{8606C7A5-3A74-4E1F-9115-02843544A18F}" type="datetime1">
              <a:rPr lang="en-US" smtClean="0"/>
              <a:t>3/15/2023</a:t>
            </a:fld>
            <a:endParaRPr lang="en-US" dirty="0"/>
          </a:p>
        </p:txBody>
      </p:sp>
      <p:sp>
        <p:nvSpPr>
          <p:cNvPr id="5" name="Slide Number Placeholder 4">
            <a:extLst>
              <a:ext uri="{FF2B5EF4-FFF2-40B4-BE49-F238E27FC236}">
                <a16:creationId xmlns:a16="http://schemas.microsoft.com/office/drawing/2014/main" id="{DAA5D918-5B45-4D88-8C26-91A061D33F99}"/>
              </a:ext>
            </a:extLst>
          </p:cNvPr>
          <p:cNvSpPr>
            <a:spLocks noGrp="1"/>
          </p:cNvSpPr>
          <p:nvPr>
            <p:ph type="sldNum" sz="quarter" idx="12"/>
          </p:nvPr>
        </p:nvSpPr>
        <p:spPr/>
        <p:txBody>
          <a:bodyPr/>
          <a:lstStyle/>
          <a:p>
            <a:fld id="{5709AFD8-D051-4223-B8CF-1EC150CE8836}" type="slidenum">
              <a:rPr lang="en-US" smtClean="0"/>
              <a:pPr/>
              <a:t>11</a:t>
            </a:fld>
            <a:endParaRPr lang="en-US" dirty="0"/>
          </a:p>
        </p:txBody>
      </p:sp>
      <p:pic>
        <p:nvPicPr>
          <p:cNvPr id="13" name="Picture 12">
            <a:extLst>
              <a:ext uri="{FF2B5EF4-FFF2-40B4-BE49-F238E27FC236}">
                <a16:creationId xmlns:a16="http://schemas.microsoft.com/office/drawing/2014/main" id="{FBB24D96-0BE3-4B84-B49D-07EE9A5D8A63}"/>
              </a:ext>
            </a:extLst>
          </p:cNvPr>
          <p:cNvPicPr>
            <a:picLocks noChangeAspect="1"/>
          </p:cNvPicPr>
          <p:nvPr/>
        </p:nvPicPr>
        <p:blipFill>
          <a:blip r:embed="rId4"/>
          <a:stretch>
            <a:fillRect/>
          </a:stretch>
        </p:blipFill>
        <p:spPr>
          <a:xfrm>
            <a:off x="5091869" y="1625198"/>
            <a:ext cx="5043605" cy="1915293"/>
          </a:xfrm>
          <a:prstGeom prst="rect">
            <a:avLst/>
          </a:prstGeom>
        </p:spPr>
      </p:pic>
      <p:pic>
        <p:nvPicPr>
          <p:cNvPr id="3" name="Picture 2">
            <a:extLst>
              <a:ext uri="{FF2B5EF4-FFF2-40B4-BE49-F238E27FC236}">
                <a16:creationId xmlns:a16="http://schemas.microsoft.com/office/drawing/2014/main" id="{FB9075FB-8030-9CF6-F34D-E6A7E79811EF}"/>
              </a:ext>
            </a:extLst>
          </p:cNvPr>
          <p:cNvPicPr>
            <a:picLocks noChangeAspect="1"/>
          </p:cNvPicPr>
          <p:nvPr/>
        </p:nvPicPr>
        <p:blipFill>
          <a:blip r:embed="rId5"/>
          <a:stretch>
            <a:fillRect/>
          </a:stretch>
        </p:blipFill>
        <p:spPr>
          <a:xfrm>
            <a:off x="4591278" y="4048923"/>
            <a:ext cx="6044785" cy="1418815"/>
          </a:xfrm>
          <a:prstGeom prst="rect">
            <a:avLst/>
          </a:prstGeom>
        </p:spPr>
      </p:pic>
    </p:spTree>
    <p:extLst>
      <p:ext uri="{BB962C8B-B14F-4D97-AF65-F5344CB8AC3E}">
        <p14:creationId xmlns:p14="http://schemas.microsoft.com/office/powerpoint/2010/main" val="45488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D6D8D-4EF5-4265-88C3-9A7C15E6DEC4}"/>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View Submissions</a:t>
            </a:r>
          </a:p>
        </p:txBody>
      </p:sp>
      <p:sp>
        <p:nvSpPr>
          <p:cNvPr id="19" name="Text Placeholder 18">
            <a:extLst>
              <a:ext uri="{FF2B5EF4-FFF2-40B4-BE49-F238E27FC236}">
                <a16:creationId xmlns:a16="http://schemas.microsoft.com/office/drawing/2014/main" id="{D4337333-5C0C-4BBC-9B33-936F96AD27BA}"/>
              </a:ext>
            </a:extLst>
          </p:cNvPr>
          <p:cNvSpPr>
            <a:spLocks noGrp="1"/>
          </p:cNvSpPr>
          <p:nvPr>
            <p:ph type="body" sz="quarter" idx="15"/>
          </p:nvPr>
        </p:nvSpPr>
        <p:spPr/>
        <p:txBody>
          <a:bodyPr>
            <a:normAutofit fontScale="92500"/>
          </a:bodyPr>
          <a:lstStyle/>
          <a:p>
            <a:r>
              <a:rPr lang="en-US" dirty="0">
                <a:latin typeface="Open Sans" panose="020B0606030504020204" pitchFamily="34" charset="0"/>
                <a:ea typeface="Open Sans" panose="020B0606030504020204" pitchFamily="34" charset="0"/>
                <a:cs typeface="Open Sans" panose="020B0606030504020204" pitchFamily="34" charset="0"/>
              </a:rPr>
              <a:t>Export school responsibility</a:t>
            </a:r>
            <a:r>
              <a:rPr lang="en-US" dirty="0"/>
              <a:t>	</a:t>
            </a:r>
          </a:p>
        </p:txBody>
      </p:sp>
      <p:sp>
        <p:nvSpPr>
          <p:cNvPr id="11" name="Text Placeholder 10">
            <a:extLst>
              <a:ext uri="{FF2B5EF4-FFF2-40B4-BE49-F238E27FC236}">
                <a16:creationId xmlns:a16="http://schemas.microsoft.com/office/drawing/2014/main" id="{8C803DE5-6EF0-4F28-8C50-C142E51B6F78}"/>
              </a:ext>
            </a:extLst>
          </p:cNvPr>
          <p:cNvSpPr>
            <a:spLocks noGrp="1"/>
          </p:cNvSpPr>
          <p:nvPr>
            <p:ph type="body" sz="quarter" idx="13"/>
          </p:nvPr>
        </p:nvSpPr>
        <p:spPr>
          <a:xfrm>
            <a:off x="838200" y="2348452"/>
            <a:ext cx="4565283" cy="3492908"/>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Recertify every eligible employee’s dependent timely</a:t>
            </a:r>
          </a:p>
        </p:txBody>
      </p:sp>
      <p:sp>
        <p:nvSpPr>
          <p:cNvPr id="20" name="Text Placeholder 19">
            <a:extLst>
              <a:ext uri="{FF2B5EF4-FFF2-40B4-BE49-F238E27FC236}">
                <a16:creationId xmlns:a16="http://schemas.microsoft.com/office/drawing/2014/main" id="{E633D0AA-8EC9-4074-835B-B9E8F510452A}"/>
              </a:ext>
            </a:extLst>
          </p:cNvPr>
          <p:cNvSpPr>
            <a:spLocks noGrp="1"/>
          </p:cNvSpPr>
          <p:nvPr>
            <p:ph type="body" sz="quarter" idx="16"/>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Import school responsibility</a:t>
            </a:r>
          </a:p>
        </p:txBody>
      </p:sp>
      <p:sp>
        <p:nvSpPr>
          <p:cNvPr id="14" name="Text Placeholder 13">
            <a:extLst>
              <a:ext uri="{FF2B5EF4-FFF2-40B4-BE49-F238E27FC236}">
                <a16:creationId xmlns:a16="http://schemas.microsoft.com/office/drawing/2014/main" id="{665DE900-AEA6-4993-B176-7D5A096CB419}"/>
              </a:ext>
            </a:extLst>
          </p:cNvPr>
          <p:cNvSpPr>
            <a:spLocks noGrp="1"/>
          </p:cNvSpPr>
          <p:nvPr>
            <p:ph type="body" sz="quarter" idx="14"/>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Confirm every TE scholar meets the continuing eligibility requirements and fund as soon as possible after the second semester concludes</a:t>
            </a:r>
          </a:p>
          <a:p>
            <a:pPr lvl="1"/>
            <a:r>
              <a:rPr lang="en-US" dirty="0">
                <a:latin typeface="Open Sans" panose="020B0606030504020204" pitchFamily="34" charset="0"/>
                <a:ea typeface="Open Sans" panose="020B0606030504020204" pitchFamily="34" charset="0"/>
                <a:cs typeface="Open Sans" panose="020B0606030504020204" pitchFamily="34" charset="0"/>
              </a:rPr>
              <a:t>Grade Point Average (GPA)</a:t>
            </a:r>
          </a:p>
          <a:p>
            <a:pPr lvl="1"/>
            <a:r>
              <a:rPr lang="en-US" dirty="0">
                <a:latin typeface="Open Sans" panose="020B0606030504020204" pitchFamily="34" charset="0"/>
                <a:ea typeface="Open Sans" panose="020B0606030504020204" pitchFamily="34" charset="0"/>
                <a:cs typeface="Open Sans" panose="020B0606030504020204" pitchFamily="34" charset="0"/>
              </a:rPr>
              <a:t>Academic progress (hours enrolled)</a:t>
            </a:r>
          </a:p>
          <a:p>
            <a:pPr lvl="1"/>
            <a:r>
              <a:rPr lang="en-US" dirty="0">
                <a:latin typeface="Open Sans" panose="020B0606030504020204" pitchFamily="34" charset="0"/>
                <a:ea typeface="Open Sans" panose="020B0606030504020204" pitchFamily="34" charset="0"/>
                <a:cs typeface="Open Sans" panose="020B0606030504020204" pitchFamily="34" charset="0"/>
              </a:rPr>
              <a:t>Social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deportment</a:t>
            </a:r>
          </a:p>
          <a:p>
            <a:pPr lvl="1"/>
            <a:r>
              <a:rPr lang="en-US" dirty="0">
                <a:latin typeface="Open Sans" panose="020B0606030504020204" pitchFamily="34" charset="0"/>
                <a:ea typeface="Open Sans" panose="020B0606030504020204" pitchFamily="34" charset="0"/>
                <a:cs typeface="Open Sans" panose="020B0606030504020204" pitchFamily="34" charset="0"/>
              </a:rPr>
              <a:t>On-campus housing, if stipulated</a:t>
            </a:r>
          </a:p>
        </p:txBody>
      </p:sp>
      <p:sp>
        <p:nvSpPr>
          <p:cNvPr id="16" name="Date Placeholder 15">
            <a:extLst>
              <a:ext uri="{FF2B5EF4-FFF2-40B4-BE49-F238E27FC236}">
                <a16:creationId xmlns:a16="http://schemas.microsoft.com/office/drawing/2014/main" id="{35B6F959-071F-405E-B695-6FF9DC27A080}"/>
              </a:ext>
            </a:extLst>
          </p:cNvPr>
          <p:cNvSpPr>
            <a:spLocks noGrp="1"/>
          </p:cNvSpPr>
          <p:nvPr>
            <p:ph type="dt" sz="half" idx="10"/>
          </p:nvPr>
        </p:nvSpPr>
        <p:spPr/>
        <p:txBody>
          <a:bodyPr/>
          <a:lstStyle/>
          <a:p>
            <a:fld id="{0EFFDF03-B046-470E-AF74-A7AC45C22675}" type="datetime1">
              <a:rPr lang="en-US" smtClean="0"/>
              <a:t>3/15/2023</a:t>
            </a:fld>
            <a:endParaRPr lang="en-US" dirty="0"/>
          </a:p>
        </p:txBody>
      </p:sp>
      <p:sp>
        <p:nvSpPr>
          <p:cNvPr id="18" name="Slide Number Placeholder 17">
            <a:extLst>
              <a:ext uri="{FF2B5EF4-FFF2-40B4-BE49-F238E27FC236}">
                <a16:creationId xmlns:a16="http://schemas.microsoft.com/office/drawing/2014/main" id="{A9D29E60-58D1-45FC-8F2A-ADEF2F193CD0}"/>
              </a:ext>
            </a:extLst>
          </p:cNvPr>
          <p:cNvSpPr>
            <a:spLocks noGrp="1"/>
          </p:cNvSpPr>
          <p:nvPr>
            <p:ph type="sldNum" sz="quarter" idx="12"/>
          </p:nvPr>
        </p:nvSpPr>
        <p:spPr/>
        <p:txBody>
          <a:bodyPr/>
          <a:lstStyle/>
          <a:p>
            <a:fld id="{5709AFD8-D051-4223-B8CF-1EC150CE8836}" type="slidenum">
              <a:rPr lang="en-US" smtClean="0"/>
              <a:pPr/>
              <a:t>12</a:t>
            </a:fld>
            <a:endParaRPr lang="en-US" dirty="0"/>
          </a:p>
        </p:txBody>
      </p:sp>
      <p:pic>
        <p:nvPicPr>
          <p:cNvPr id="2" name="Picture 1">
            <a:extLst>
              <a:ext uri="{FF2B5EF4-FFF2-40B4-BE49-F238E27FC236}">
                <a16:creationId xmlns:a16="http://schemas.microsoft.com/office/drawing/2014/main" id="{5A485D4B-158A-DB5F-3860-75B278D85B54}"/>
              </a:ext>
            </a:extLst>
          </p:cNvPr>
          <p:cNvPicPr>
            <a:picLocks noChangeAspect="1"/>
          </p:cNvPicPr>
          <p:nvPr/>
        </p:nvPicPr>
        <p:blipFill>
          <a:blip r:embed="rId3"/>
          <a:stretch>
            <a:fillRect/>
          </a:stretch>
        </p:blipFill>
        <p:spPr>
          <a:xfrm>
            <a:off x="418391" y="6125711"/>
            <a:ext cx="402371" cy="335309"/>
          </a:xfrm>
          <a:prstGeom prst="rect">
            <a:avLst/>
          </a:prstGeom>
        </p:spPr>
      </p:pic>
    </p:spTree>
    <p:extLst>
      <p:ext uri="{BB962C8B-B14F-4D97-AF65-F5344CB8AC3E}">
        <p14:creationId xmlns:p14="http://schemas.microsoft.com/office/powerpoint/2010/main" val="3694374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5807317B-B371-4946-B197-BC39BD6CA579}"/>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p:pic>
      <p:sp>
        <p:nvSpPr>
          <p:cNvPr id="21" name="Title 20">
            <a:extLst>
              <a:ext uri="{FF2B5EF4-FFF2-40B4-BE49-F238E27FC236}">
                <a16:creationId xmlns:a16="http://schemas.microsoft.com/office/drawing/2014/main" id="{204DAC84-837C-40BB-8177-C1D5A4092E2C}"/>
              </a:ext>
            </a:extLst>
          </p:cNvPr>
          <p:cNvSpPr>
            <a:spLocks noGrp="1"/>
          </p:cNvSpPr>
          <p:nvPr>
            <p:ph type="ctrTitle"/>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Funding current students</a:t>
            </a:r>
          </a:p>
        </p:txBody>
      </p:sp>
      <p:sp>
        <p:nvSpPr>
          <p:cNvPr id="18" name="Date Placeholder 17">
            <a:extLst>
              <a:ext uri="{FF2B5EF4-FFF2-40B4-BE49-F238E27FC236}">
                <a16:creationId xmlns:a16="http://schemas.microsoft.com/office/drawing/2014/main" id="{653151E1-9CE2-4D53-8C2F-503F3F5BD139}"/>
              </a:ext>
            </a:extLst>
          </p:cNvPr>
          <p:cNvSpPr>
            <a:spLocks noGrp="1"/>
          </p:cNvSpPr>
          <p:nvPr>
            <p:ph type="dt" sz="half" idx="12"/>
          </p:nvPr>
        </p:nvSpPr>
        <p:spPr/>
        <p:txBody>
          <a:bodyPr/>
          <a:lstStyle/>
          <a:p>
            <a:fld id="{3A95FCEC-839F-4B39-9B50-B1F468DDF9ED}" type="datetime1">
              <a:rPr lang="en-US" smtClean="0"/>
              <a:t>3/15/2023</a:t>
            </a:fld>
            <a:endParaRPr lang="en-US" dirty="0"/>
          </a:p>
        </p:txBody>
      </p:sp>
      <p:sp>
        <p:nvSpPr>
          <p:cNvPr id="20" name="Slide Number Placeholder 19">
            <a:extLst>
              <a:ext uri="{FF2B5EF4-FFF2-40B4-BE49-F238E27FC236}">
                <a16:creationId xmlns:a16="http://schemas.microsoft.com/office/drawing/2014/main" id="{56047088-86BC-474E-9B17-B77EC1581A72}"/>
              </a:ext>
            </a:extLst>
          </p:cNvPr>
          <p:cNvSpPr>
            <a:spLocks noGrp="1"/>
          </p:cNvSpPr>
          <p:nvPr>
            <p:ph type="sldNum" sz="quarter" idx="13"/>
          </p:nvPr>
        </p:nvSpPr>
        <p:spPr/>
        <p:txBody>
          <a:bodyPr/>
          <a:lstStyle/>
          <a:p>
            <a:fld id="{FB5BC9EA-4FEE-444B-92CE-4488B20DCBA7}" type="slidenum">
              <a:rPr lang="en-US" smtClean="0"/>
              <a:pPr/>
              <a:t>13</a:t>
            </a:fld>
            <a:endParaRPr lang="en-US" dirty="0"/>
          </a:p>
        </p:txBody>
      </p:sp>
      <p:grpSp>
        <p:nvGrpSpPr>
          <p:cNvPr id="67" name="Group 66">
            <a:extLst>
              <a:ext uri="{FF2B5EF4-FFF2-40B4-BE49-F238E27FC236}">
                <a16:creationId xmlns:a16="http://schemas.microsoft.com/office/drawing/2014/main" id="{0740EB13-AAB4-4A6B-86CB-5C5DE11EEEBC}"/>
              </a:ext>
              <a:ext uri="{C183D7F6-B498-43B3-948B-1728B52AA6E4}">
                <adec:decorative xmlns:adec="http://schemas.microsoft.com/office/drawing/2017/decorative" val="1"/>
              </a:ext>
            </a:extLst>
          </p:cNvPr>
          <p:cNvGrpSpPr/>
          <p:nvPr/>
        </p:nvGrpSpPr>
        <p:grpSpPr>
          <a:xfrm>
            <a:off x="7277099" y="334926"/>
            <a:ext cx="4547155" cy="6188148"/>
            <a:chOff x="7277099" y="334926"/>
            <a:chExt cx="4547155" cy="6188148"/>
          </a:xfrm>
        </p:grpSpPr>
        <p:sp>
          <p:nvSpPr>
            <p:cNvPr id="68" name="Rectangle 67">
              <a:extLst>
                <a:ext uri="{FF2B5EF4-FFF2-40B4-BE49-F238E27FC236}">
                  <a16:creationId xmlns:a16="http://schemas.microsoft.com/office/drawing/2014/main" id="{79AB9241-039C-4FF2-AECC-BABC335E3DE0}"/>
                </a:ext>
              </a:extLst>
            </p:cNvPr>
            <p:cNvSpPr/>
            <p:nvPr/>
          </p:nvSpPr>
          <p:spPr>
            <a:xfrm>
              <a:off x="7277099" y="334926"/>
              <a:ext cx="4547155" cy="6188148"/>
            </a:xfrm>
            <a:prstGeom prst="rect">
              <a:avLst/>
            </a:prstGeom>
            <a:noFill/>
            <a:ln>
              <a:solidFill>
                <a:srgbClr val="FFFFFF"/>
              </a:solid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7D18A629-23DA-4189-AD51-B95E5BCC564C}"/>
                </a:ext>
              </a:extLst>
            </p:cNvPr>
            <p:cNvCxnSpPr>
              <a:cxnSpLocks/>
            </p:cNvCxnSpPr>
            <p:nvPr/>
          </p:nvCxnSpPr>
          <p:spPr>
            <a:xfrm>
              <a:off x="10748698" y="334926"/>
              <a:ext cx="0" cy="6188148"/>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6B2BA3-41A2-4270-966C-E52762F95C7E}"/>
                </a:ext>
              </a:extLst>
            </p:cNvPr>
            <p:cNvCxnSpPr>
              <a:cxnSpLocks/>
            </p:cNvCxnSpPr>
            <p:nvPr/>
          </p:nvCxnSpPr>
          <p:spPr>
            <a:xfrm>
              <a:off x="7277100" y="4991100"/>
              <a:ext cx="3471597"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60ABC38-AF6D-4F2F-82EB-C5F69F10F667}"/>
                </a:ext>
              </a:extLst>
            </p:cNvPr>
            <p:cNvCxnSpPr>
              <a:cxnSpLocks/>
            </p:cNvCxnSpPr>
            <p:nvPr/>
          </p:nvCxnSpPr>
          <p:spPr>
            <a:xfrm>
              <a:off x="7277100" y="6047437"/>
              <a:ext cx="3471598"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4" name="Picture 3" descr="A picture containing text&#10;&#10;Description automatically generated">
            <a:extLst>
              <a:ext uri="{FF2B5EF4-FFF2-40B4-BE49-F238E27FC236}">
                <a16:creationId xmlns:a16="http://schemas.microsoft.com/office/drawing/2014/main" id="{1B55B51D-CED5-4578-8D56-55FF3992889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0645" y="-9425"/>
            <a:ext cx="7327743" cy="6876852"/>
          </a:xfrm>
          <a:prstGeom prst="rect">
            <a:avLst/>
          </a:prstGeom>
        </p:spPr>
      </p:pic>
      <p:sp>
        <p:nvSpPr>
          <p:cNvPr id="5" name="TextBox 4">
            <a:extLst>
              <a:ext uri="{FF2B5EF4-FFF2-40B4-BE49-F238E27FC236}">
                <a16:creationId xmlns:a16="http://schemas.microsoft.com/office/drawing/2014/main" id="{12C1FC8B-2FAB-4486-9302-07CF4CADBE55}"/>
              </a:ext>
            </a:extLst>
          </p:cNvPr>
          <p:cNvSpPr txBox="1"/>
          <p:nvPr/>
        </p:nvSpPr>
        <p:spPr>
          <a:xfrm>
            <a:off x="-50645" y="6867427"/>
            <a:ext cx="10287000" cy="230832"/>
          </a:xfrm>
          <a:prstGeom prst="rect">
            <a:avLst/>
          </a:prstGeom>
          <a:noFill/>
        </p:spPr>
        <p:txBody>
          <a:bodyPr wrap="square" rtlCol="0">
            <a:spAutoFit/>
          </a:bodyPr>
          <a:lstStyle/>
          <a:p>
            <a:r>
              <a:rPr lang="en-US" sz="900" dirty="0">
                <a:hlinkClick r:id="rId5" tooltip="https://picpedia.org/clipboard/funding.html"/>
              </a:rPr>
              <a:t>This Photo</a:t>
            </a:r>
            <a:r>
              <a:rPr lang="en-US" sz="900" dirty="0"/>
              <a:t> by Unknown Author is licensed under </a:t>
            </a:r>
            <a:r>
              <a:rPr lang="en-US" sz="900" dirty="0">
                <a:hlinkClick r:id="rId6" tooltip="https://creativecommons.org/licenses/by-sa/3.0/"/>
              </a:rPr>
              <a:t>CC BY-SA</a:t>
            </a:r>
            <a:endParaRPr lang="en-US" sz="900" dirty="0"/>
          </a:p>
        </p:txBody>
      </p:sp>
      <p:pic>
        <p:nvPicPr>
          <p:cNvPr id="6" name="Picture 5">
            <a:extLst>
              <a:ext uri="{FF2B5EF4-FFF2-40B4-BE49-F238E27FC236}">
                <a16:creationId xmlns:a16="http://schemas.microsoft.com/office/drawing/2014/main" id="{DC981789-E0D6-429D-A609-A670436C0D33}"/>
              </a:ext>
            </a:extLst>
          </p:cNvPr>
          <p:cNvPicPr>
            <a:picLocks noChangeAspect="1"/>
          </p:cNvPicPr>
          <p:nvPr/>
        </p:nvPicPr>
        <p:blipFill>
          <a:blip r:embed="rId7"/>
          <a:stretch>
            <a:fillRect/>
          </a:stretch>
        </p:blipFill>
        <p:spPr>
          <a:xfrm>
            <a:off x="1888423" y="1602228"/>
            <a:ext cx="402371" cy="335309"/>
          </a:xfrm>
          <a:prstGeom prst="rect">
            <a:avLst/>
          </a:prstGeom>
        </p:spPr>
      </p:pic>
    </p:spTree>
    <p:extLst>
      <p:ext uri="{BB962C8B-B14F-4D97-AF65-F5344CB8AC3E}">
        <p14:creationId xmlns:p14="http://schemas.microsoft.com/office/powerpoint/2010/main" val="326342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76D36B-3BFC-46C6-9F9E-5B416819119B}"/>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Funding - Exports</a:t>
            </a:r>
          </a:p>
        </p:txBody>
      </p:sp>
      <p:pic>
        <p:nvPicPr>
          <p:cNvPr id="8" name="Content Placeholder 7">
            <a:extLst>
              <a:ext uri="{FF2B5EF4-FFF2-40B4-BE49-F238E27FC236}">
                <a16:creationId xmlns:a16="http://schemas.microsoft.com/office/drawing/2014/main" id="{FFB472BD-AF2D-4A90-AA0C-A05DDE900059}"/>
              </a:ext>
            </a:extLst>
          </p:cNvPr>
          <p:cNvPicPr>
            <a:picLocks noGrp="1" noChangeAspect="1"/>
          </p:cNvPicPr>
          <p:nvPr>
            <p:ph sz="quarter" idx="13"/>
          </p:nvPr>
        </p:nvPicPr>
        <p:blipFill>
          <a:blip r:embed="rId3"/>
          <a:stretch>
            <a:fillRect/>
          </a:stretch>
        </p:blipFill>
        <p:spPr>
          <a:xfrm>
            <a:off x="10333132" y="5672706"/>
            <a:ext cx="402371" cy="335309"/>
          </a:xfrm>
          <a:prstGeom prst="rect">
            <a:avLst/>
          </a:prstGeom>
        </p:spPr>
      </p:pic>
      <p:sp>
        <p:nvSpPr>
          <p:cNvPr id="4" name="Date Placeholder 3">
            <a:extLst>
              <a:ext uri="{FF2B5EF4-FFF2-40B4-BE49-F238E27FC236}">
                <a16:creationId xmlns:a16="http://schemas.microsoft.com/office/drawing/2014/main" id="{C3905BD7-8DC2-4DB1-BDB1-9229B9D8E866}"/>
              </a:ext>
            </a:extLst>
          </p:cNvPr>
          <p:cNvSpPr>
            <a:spLocks noGrp="1"/>
          </p:cNvSpPr>
          <p:nvPr>
            <p:ph type="dt" sz="half" idx="10"/>
          </p:nvPr>
        </p:nvSpPr>
        <p:spPr/>
        <p:txBody>
          <a:bodyPr/>
          <a:lstStyle/>
          <a:p>
            <a:fld id="{4E39EFBB-CED4-4E4D-A8BE-9CD41717F21A}" type="datetime1">
              <a:rPr lang="en-US" smtClean="0"/>
              <a:t>3/15/2023</a:t>
            </a:fld>
            <a:endParaRPr lang="en-US" dirty="0"/>
          </a:p>
        </p:txBody>
      </p:sp>
      <p:sp>
        <p:nvSpPr>
          <p:cNvPr id="5" name="Slide Number Placeholder 4">
            <a:extLst>
              <a:ext uri="{FF2B5EF4-FFF2-40B4-BE49-F238E27FC236}">
                <a16:creationId xmlns:a16="http://schemas.microsoft.com/office/drawing/2014/main" id="{DAA5D918-5B45-4D88-8C26-91A061D33F99}"/>
              </a:ext>
            </a:extLst>
          </p:cNvPr>
          <p:cNvSpPr>
            <a:spLocks noGrp="1"/>
          </p:cNvSpPr>
          <p:nvPr>
            <p:ph type="sldNum" sz="quarter" idx="12"/>
          </p:nvPr>
        </p:nvSpPr>
        <p:spPr/>
        <p:txBody>
          <a:bodyPr/>
          <a:lstStyle/>
          <a:p>
            <a:fld id="{5709AFD8-D051-4223-B8CF-1EC150CE8836}" type="slidenum">
              <a:rPr lang="en-US" smtClean="0"/>
              <a:pPr/>
              <a:t>14</a:t>
            </a:fld>
            <a:endParaRPr lang="en-US" dirty="0"/>
          </a:p>
        </p:txBody>
      </p:sp>
      <p:sp>
        <p:nvSpPr>
          <p:cNvPr id="12" name="TextBox 11">
            <a:extLst>
              <a:ext uri="{FF2B5EF4-FFF2-40B4-BE49-F238E27FC236}">
                <a16:creationId xmlns:a16="http://schemas.microsoft.com/office/drawing/2014/main" id="{ED354631-6B68-446C-A531-0BEB7B43A165}"/>
              </a:ext>
            </a:extLst>
          </p:cNvPr>
          <p:cNvSpPr txBox="1"/>
          <p:nvPr/>
        </p:nvSpPr>
        <p:spPr>
          <a:xfrm>
            <a:off x="838199" y="2111604"/>
            <a:ext cx="3761663" cy="369332"/>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Current Year Enrollment Report</a:t>
            </a:r>
          </a:p>
        </p:txBody>
      </p:sp>
      <p:sp>
        <p:nvSpPr>
          <p:cNvPr id="21" name="TextBox 20">
            <a:extLst>
              <a:ext uri="{FF2B5EF4-FFF2-40B4-BE49-F238E27FC236}">
                <a16:creationId xmlns:a16="http://schemas.microsoft.com/office/drawing/2014/main" id="{EC0A0B6E-30FF-4410-8ABD-8F11FF99AD8F}"/>
              </a:ext>
            </a:extLst>
          </p:cNvPr>
          <p:cNvSpPr txBox="1"/>
          <p:nvPr/>
        </p:nvSpPr>
        <p:spPr>
          <a:xfrm>
            <a:off x="6014301" y="2111604"/>
            <a:ext cx="3365369" cy="369332"/>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Exports– NEW Continuing </a:t>
            </a:r>
          </a:p>
        </p:txBody>
      </p:sp>
      <p:pic>
        <p:nvPicPr>
          <p:cNvPr id="14" name="Picture 13">
            <a:extLst>
              <a:ext uri="{FF2B5EF4-FFF2-40B4-BE49-F238E27FC236}">
                <a16:creationId xmlns:a16="http://schemas.microsoft.com/office/drawing/2014/main" id="{2F5EF859-172D-4343-B329-CB2ABB0686FB}"/>
              </a:ext>
            </a:extLst>
          </p:cNvPr>
          <p:cNvPicPr>
            <a:picLocks noChangeAspect="1"/>
          </p:cNvPicPr>
          <p:nvPr/>
        </p:nvPicPr>
        <p:blipFill>
          <a:blip r:embed="rId4"/>
          <a:stretch>
            <a:fillRect/>
          </a:stretch>
        </p:blipFill>
        <p:spPr>
          <a:xfrm>
            <a:off x="528753" y="2553689"/>
            <a:ext cx="5073083" cy="2893537"/>
          </a:xfrm>
          <a:prstGeom prst="rect">
            <a:avLst/>
          </a:prstGeom>
        </p:spPr>
      </p:pic>
      <p:pic>
        <p:nvPicPr>
          <p:cNvPr id="16" name="Picture 15">
            <a:extLst>
              <a:ext uri="{FF2B5EF4-FFF2-40B4-BE49-F238E27FC236}">
                <a16:creationId xmlns:a16="http://schemas.microsoft.com/office/drawing/2014/main" id="{7305B6E1-E7CB-4663-9F6B-EF4D738A8E59}"/>
              </a:ext>
            </a:extLst>
          </p:cNvPr>
          <p:cNvPicPr>
            <a:picLocks noChangeAspect="1"/>
          </p:cNvPicPr>
          <p:nvPr/>
        </p:nvPicPr>
        <p:blipFill>
          <a:blip r:embed="rId5"/>
          <a:stretch>
            <a:fillRect/>
          </a:stretch>
        </p:blipFill>
        <p:spPr>
          <a:xfrm>
            <a:off x="5915656" y="2553689"/>
            <a:ext cx="4331279" cy="3221153"/>
          </a:xfrm>
          <a:prstGeom prst="rect">
            <a:avLst/>
          </a:prstGeom>
        </p:spPr>
      </p:pic>
      <p:pic>
        <p:nvPicPr>
          <p:cNvPr id="2" name="Picture 1">
            <a:extLst>
              <a:ext uri="{FF2B5EF4-FFF2-40B4-BE49-F238E27FC236}">
                <a16:creationId xmlns:a16="http://schemas.microsoft.com/office/drawing/2014/main" id="{BD34A643-A861-B0F7-3C9E-AD819F987889}"/>
              </a:ext>
            </a:extLst>
          </p:cNvPr>
          <p:cNvPicPr>
            <a:picLocks noChangeAspect="1"/>
          </p:cNvPicPr>
          <p:nvPr/>
        </p:nvPicPr>
        <p:blipFill>
          <a:blip r:embed="rId6"/>
          <a:stretch>
            <a:fillRect/>
          </a:stretch>
        </p:blipFill>
        <p:spPr>
          <a:xfrm>
            <a:off x="6215757" y="2985796"/>
            <a:ext cx="2116480" cy="2127380"/>
          </a:xfrm>
          <a:prstGeom prst="rect">
            <a:avLst/>
          </a:prstGeom>
        </p:spPr>
      </p:pic>
      <p:pic>
        <p:nvPicPr>
          <p:cNvPr id="3" name="Picture 2">
            <a:extLst>
              <a:ext uri="{FF2B5EF4-FFF2-40B4-BE49-F238E27FC236}">
                <a16:creationId xmlns:a16="http://schemas.microsoft.com/office/drawing/2014/main" id="{54601D63-CEA4-30B9-800E-7FE1CEC4E4E3}"/>
              </a:ext>
            </a:extLst>
          </p:cNvPr>
          <p:cNvPicPr>
            <a:picLocks noChangeAspect="1"/>
          </p:cNvPicPr>
          <p:nvPr/>
        </p:nvPicPr>
        <p:blipFill>
          <a:blip r:embed="rId6"/>
          <a:stretch>
            <a:fillRect/>
          </a:stretch>
        </p:blipFill>
        <p:spPr>
          <a:xfrm>
            <a:off x="628651" y="2985796"/>
            <a:ext cx="1316413" cy="2230016"/>
          </a:xfrm>
          <a:prstGeom prst="rect">
            <a:avLst/>
          </a:prstGeom>
        </p:spPr>
      </p:pic>
    </p:spTree>
    <p:extLst>
      <p:ext uri="{BB962C8B-B14F-4D97-AF65-F5344CB8AC3E}">
        <p14:creationId xmlns:p14="http://schemas.microsoft.com/office/powerpoint/2010/main" val="1003275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D6D8D-4EF5-4265-88C3-9A7C15E6DEC4}"/>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Funding - Exports</a:t>
            </a:r>
          </a:p>
        </p:txBody>
      </p:sp>
      <p:sp>
        <p:nvSpPr>
          <p:cNvPr id="19" name="Text Placeholder 18">
            <a:extLst>
              <a:ext uri="{FF2B5EF4-FFF2-40B4-BE49-F238E27FC236}">
                <a16:creationId xmlns:a16="http://schemas.microsoft.com/office/drawing/2014/main" id="{D4337333-5C0C-4BBC-9B33-936F96AD27BA}"/>
              </a:ext>
            </a:extLst>
          </p:cNvPr>
          <p:cNvSpPr>
            <a:spLocks noGrp="1"/>
          </p:cNvSpPr>
          <p:nvPr>
            <p:ph type="body" sz="quarter" idx="15"/>
          </p:nvPr>
        </p:nvSpPr>
        <p:spPr>
          <a:xfrm>
            <a:off x="762216" y="1364456"/>
            <a:ext cx="4565283" cy="665481"/>
          </a:xfrm>
        </p:spPr>
        <p:txBody>
          <a:bodyPr/>
          <a:lstStyle/>
          <a:p>
            <a:r>
              <a:rPr lang="en-US" b="0" dirty="0">
                <a:latin typeface="Open Sans" panose="020B0606030504020204" pitchFamily="34" charset="0"/>
                <a:ea typeface="Open Sans" panose="020B0606030504020204" pitchFamily="34" charset="0"/>
                <a:cs typeface="Open Sans" panose="020B0606030504020204" pitchFamily="34" charset="0"/>
              </a:rPr>
              <a:t>Export school responsibility</a:t>
            </a:r>
            <a:r>
              <a:rPr lang="en-US" dirty="0"/>
              <a:t>	</a:t>
            </a:r>
          </a:p>
        </p:txBody>
      </p:sp>
      <p:sp>
        <p:nvSpPr>
          <p:cNvPr id="11" name="Text Placeholder 10">
            <a:extLst>
              <a:ext uri="{FF2B5EF4-FFF2-40B4-BE49-F238E27FC236}">
                <a16:creationId xmlns:a16="http://schemas.microsoft.com/office/drawing/2014/main" id="{8C803DE5-6EF0-4F28-8C50-C142E51B6F78}"/>
              </a:ext>
            </a:extLst>
          </p:cNvPr>
          <p:cNvSpPr>
            <a:spLocks noGrp="1"/>
          </p:cNvSpPr>
          <p:nvPr>
            <p:ph type="body" sz="quarter" idx="13"/>
          </p:nvPr>
        </p:nvSpPr>
        <p:spPr>
          <a:xfrm>
            <a:off x="837513" y="1898608"/>
            <a:ext cx="4565283" cy="4059132"/>
          </a:xfrm>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Confirm all eligible students are recertified</a:t>
            </a:r>
          </a:p>
          <a:p>
            <a:r>
              <a:rPr lang="en-US" dirty="0">
                <a:latin typeface="Open Sans" panose="020B0606030504020204" pitchFamily="34" charset="0"/>
                <a:ea typeface="Open Sans" panose="020B0606030504020204" pitchFamily="34" charset="0"/>
                <a:cs typeface="Open Sans" panose="020B0606030504020204" pitchFamily="34" charset="0"/>
              </a:rPr>
              <a:t>Check the number of eligible exports against the number of Export New Continuing and Export Approved Continuing to confirm that all is correct.</a:t>
            </a:r>
          </a:p>
          <a:p>
            <a:r>
              <a:rPr lang="en-US" dirty="0">
                <a:latin typeface="Open Sans" panose="020B0606030504020204" pitchFamily="34" charset="0"/>
                <a:ea typeface="Open Sans" panose="020B0606030504020204" pitchFamily="34" charset="0"/>
                <a:cs typeface="Open Sans" panose="020B0606030504020204" pitchFamily="34" charset="0"/>
              </a:rPr>
              <a:t>Hint – if the Import school is also the name of YOUR school, you have an issue.</a:t>
            </a:r>
          </a:p>
          <a:p>
            <a:r>
              <a:rPr lang="en-US" dirty="0">
                <a:latin typeface="Open Sans" panose="020B0606030504020204" pitchFamily="34" charset="0"/>
                <a:ea typeface="Open Sans" panose="020B0606030504020204" pitchFamily="34" charset="0"/>
                <a:cs typeface="Open Sans" panose="020B0606030504020204" pitchFamily="34" charset="0"/>
              </a:rPr>
              <a:t>Someone missing?  Check Enrolled Students, Edit Students – What names are listed on Leave of Absence?  </a:t>
            </a:r>
          </a:p>
        </p:txBody>
      </p:sp>
      <p:sp>
        <p:nvSpPr>
          <p:cNvPr id="20" name="Text Placeholder 19">
            <a:extLst>
              <a:ext uri="{FF2B5EF4-FFF2-40B4-BE49-F238E27FC236}">
                <a16:creationId xmlns:a16="http://schemas.microsoft.com/office/drawing/2014/main" id="{E633D0AA-8EC9-4074-835B-B9E8F510452A}"/>
              </a:ext>
            </a:extLst>
          </p:cNvPr>
          <p:cNvSpPr>
            <a:spLocks noGrp="1"/>
          </p:cNvSpPr>
          <p:nvPr>
            <p:ph type="body" sz="quarter" idx="16"/>
          </p:nvPr>
        </p:nvSpPr>
        <p:spPr/>
        <p:txBody>
          <a:bodyPr/>
          <a:lstStyle/>
          <a:p>
            <a:endParaRPr lang="en-US" dirty="0"/>
          </a:p>
        </p:txBody>
      </p:sp>
      <p:sp>
        <p:nvSpPr>
          <p:cNvPr id="14" name="Text Placeholder 13">
            <a:extLst>
              <a:ext uri="{FF2B5EF4-FFF2-40B4-BE49-F238E27FC236}">
                <a16:creationId xmlns:a16="http://schemas.microsoft.com/office/drawing/2014/main" id="{665DE900-AEA6-4993-B176-7D5A096CB419}"/>
              </a:ext>
            </a:extLst>
          </p:cNvPr>
          <p:cNvSpPr>
            <a:spLocks noGrp="1"/>
          </p:cNvSpPr>
          <p:nvPr>
            <p:ph type="body" sz="quarter" idx="14"/>
          </p:nvPr>
        </p:nvSpPr>
        <p:spPr/>
        <p:txBody>
          <a:bodyPr/>
          <a:lstStyle/>
          <a:p>
            <a:endParaRPr lang="en-US" dirty="0"/>
          </a:p>
        </p:txBody>
      </p:sp>
      <p:sp>
        <p:nvSpPr>
          <p:cNvPr id="16" name="Date Placeholder 15">
            <a:extLst>
              <a:ext uri="{FF2B5EF4-FFF2-40B4-BE49-F238E27FC236}">
                <a16:creationId xmlns:a16="http://schemas.microsoft.com/office/drawing/2014/main" id="{35B6F959-071F-405E-B695-6FF9DC27A080}"/>
              </a:ext>
            </a:extLst>
          </p:cNvPr>
          <p:cNvSpPr>
            <a:spLocks noGrp="1"/>
          </p:cNvSpPr>
          <p:nvPr>
            <p:ph type="dt" sz="half" idx="10"/>
          </p:nvPr>
        </p:nvSpPr>
        <p:spPr/>
        <p:txBody>
          <a:bodyPr/>
          <a:lstStyle/>
          <a:p>
            <a:fld id="{43659A41-5BA5-4CFC-A76A-774B7AF2D34B}" type="datetime1">
              <a:rPr lang="en-US" smtClean="0"/>
              <a:t>3/15/2023</a:t>
            </a:fld>
            <a:endParaRPr lang="en-US" dirty="0"/>
          </a:p>
        </p:txBody>
      </p:sp>
      <p:sp>
        <p:nvSpPr>
          <p:cNvPr id="18" name="Slide Number Placeholder 17">
            <a:extLst>
              <a:ext uri="{FF2B5EF4-FFF2-40B4-BE49-F238E27FC236}">
                <a16:creationId xmlns:a16="http://schemas.microsoft.com/office/drawing/2014/main" id="{A9D29E60-58D1-45FC-8F2A-ADEF2F193CD0}"/>
              </a:ext>
            </a:extLst>
          </p:cNvPr>
          <p:cNvSpPr>
            <a:spLocks noGrp="1"/>
          </p:cNvSpPr>
          <p:nvPr>
            <p:ph type="sldNum" sz="quarter" idx="12"/>
          </p:nvPr>
        </p:nvSpPr>
        <p:spPr/>
        <p:txBody>
          <a:bodyPr/>
          <a:lstStyle/>
          <a:p>
            <a:fld id="{5709AFD8-D051-4223-B8CF-1EC150CE8836}" type="slidenum">
              <a:rPr lang="en-US" smtClean="0"/>
              <a:pPr/>
              <a:t>15</a:t>
            </a:fld>
            <a:endParaRPr lang="en-US" dirty="0"/>
          </a:p>
        </p:txBody>
      </p:sp>
      <p:pic>
        <p:nvPicPr>
          <p:cNvPr id="4" name="Picture 3">
            <a:extLst>
              <a:ext uri="{FF2B5EF4-FFF2-40B4-BE49-F238E27FC236}">
                <a16:creationId xmlns:a16="http://schemas.microsoft.com/office/drawing/2014/main" id="{671C954E-0552-4DAB-B706-3B13F8B3476C}"/>
              </a:ext>
            </a:extLst>
          </p:cNvPr>
          <p:cNvPicPr>
            <a:picLocks noChangeAspect="1"/>
          </p:cNvPicPr>
          <p:nvPr/>
        </p:nvPicPr>
        <p:blipFill>
          <a:blip r:embed="rId3"/>
          <a:stretch>
            <a:fillRect/>
          </a:stretch>
        </p:blipFill>
        <p:spPr>
          <a:xfrm>
            <a:off x="5668275" y="1674520"/>
            <a:ext cx="4565283" cy="4157315"/>
          </a:xfrm>
          <a:prstGeom prst="rect">
            <a:avLst/>
          </a:prstGeom>
        </p:spPr>
      </p:pic>
      <p:cxnSp>
        <p:nvCxnSpPr>
          <p:cNvPr id="6" name="Straight Arrow Connector 5">
            <a:extLst>
              <a:ext uri="{FF2B5EF4-FFF2-40B4-BE49-F238E27FC236}">
                <a16:creationId xmlns:a16="http://schemas.microsoft.com/office/drawing/2014/main" id="{33C7B151-9AC8-48A0-97EE-F3A84A7CF1C7}"/>
              </a:ext>
            </a:extLst>
          </p:cNvPr>
          <p:cNvCxnSpPr/>
          <p:nvPr/>
        </p:nvCxnSpPr>
        <p:spPr>
          <a:xfrm flipV="1">
            <a:off x="3044858" y="2564091"/>
            <a:ext cx="6325385" cy="297887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2" name="Picture 1">
            <a:extLst>
              <a:ext uri="{FF2B5EF4-FFF2-40B4-BE49-F238E27FC236}">
                <a16:creationId xmlns:a16="http://schemas.microsoft.com/office/drawing/2014/main" id="{D5DE8124-7177-B44F-2656-F78250FEF002}"/>
              </a:ext>
            </a:extLst>
          </p:cNvPr>
          <p:cNvPicPr>
            <a:picLocks noChangeAspect="1"/>
          </p:cNvPicPr>
          <p:nvPr/>
        </p:nvPicPr>
        <p:blipFill>
          <a:blip r:embed="rId4"/>
          <a:stretch>
            <a:fillRect/>
          </a:stretch>
        </p:blipFill>
        <p:spPr>
          <a:xfrm>
            <a:off x="5535879" y="2098829"/>
            <a:ext cx="1865538" cy="3733006"/>
          </a:xfrm>
          <a:prstGeom prst="rect">
            <a:avLst/>
          </a:prstGeom>
        </p:spPr>
      </p:pic>
    </p:spTree>
    <p:extLst>
      <p:ext uri="{BB962C8B-B14F-4D97-AF65-F5344CB8AC3E}">
        <p14:creationId xmlns:p14="http://schemas.microsoft.com/office/powerpoint/2010/main" val="789479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76D36B-3BFC-46C6-9F9E-5B416819119B}"/>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Funding - Imports </a:t>
            </a:r>
          </a:p>
        </p:txBody>
      </p:sp>
      <p:pic>
        <p:nvPicPr>
          <p:cNvPr id="8" name="Content Placeholder 7">
            <a:extLst>
              <a:ext uri="{FF2B5EF4-FFF2-40B4-BE49-F238E27FC236}">
                <a16:creationId xmlns:a16="http://schemas.microsoft.com/office/drawing/2014/main" id="{FFB472BD-AF2D-4A90-AA0C-A05DDE900059}"/>
              </a:ext>
            </a:extLst>
          </p:cNvPr>
          <p:cNvPicPr>
            <a:picLocks noGrp="1" noChangeAspect="1"/>
          </p:cNvPicPr>
          <p:nvPr>
            <p:ph sz="quarter" idx="13"/>
          </p:nvPr>
        </p:nvPicPr>
        <p:blipFill>
          <a:blip r:embed="rId3"/>
          <a:stretch>
            <a:fillRect/>
          </a:stretch>
        </p:blipFill>
        <p:spPr>
          <a:xfrm>
            <a:off x="7821024" y="2837543"/>
            <a:ext cx="402371" cy="335309"/>
          </a:xfrm>
          <a:prstGeom prst="rect">
            <a:avLst/>
          </a:prstGeom>
        </p:spPr>
      </p:pic>
      <p:sp>
        <p:nvSpPr>
          <p:cNvPr id="4" name="Date Placeholder 3">
            <a:extLst>
              <a:ext uri="{FF2B5EF4-FFF2-40B4-BE49-F238E27FC236}">
                <a16:creationId xmlns:a16="http://schemas.microsoft.com/office/drawing/2014/main" id="{C3905BD7-8DC2-4DB1-BDB1-9229B9D8E866}"/>
              </a:ext>
            </a:extLst>
          </p:cNvPr>
          <p:cNvSpPr>
            <a:spLocks noGrp="1"/>
          </p:cNvSpPr>
          <p:nvPr>
            <p:ph type="dt" sz="half" idx="10"/>
          </p:nvPr>
        </p:nvSpPr>
        <p:spPr/>
        <p:txBody>
          <a:bodyPr/>
          <a:lstStyle/>
          <a:p>
            <a:fld id="{FB7C4ECE-39F4-42A1-919F-D3A35DD589C3}" type="datetime1">
              <a:rPr lang="en-US" smtClean="0"/>
              <a:t>3/15/2023</a:t>
            </a:fld>
            <a:endParaRPr lang="en-US" dirty="0"/>
          </a:p>
        </p:txBody>
      </p:sp>
      <p:sp>
        <p:nvSpPr>
          <p:cNvPr id="5" name="Slide Number Placeholder 4">
            <a:extLst>
              <a:ext uri="{FF2B5EF4-FFF2-40B4-BE49-F238E27FC236}">
                <a16:creationId xmlns:a16="http://schemas.microsoft.com/office/drawing/2014/main" id="{DAA5D918-5B45-4D88-8C26-91A061D33F99}"/>
              </a:ext>
            </a:extLst>
          </p:cNvPr>
          <p:cNvSpPr>
            <a:spLocks noGrp="1"/>
          </p:cNvSpPr>
          <p:nvPr>
            <p:ph type="sldNum" sz="quarter" idx="12"/>
          </p:nvPr>
        </p:nvSpPr>
        <p:spPr/>
        <p:txBody>
          <a:bodyPr/>
          <a:lstStyle/>
          <a:p>
            <a:fld id="{5709AFD8-D051-4223-B8CF-1EC150CE8836}" type="slidenum">
              <a:rPr lang="en-US" smtClean="0"/>
              <a:pPr/>
              <a:t>16</a:t>
            </a:fld>
            <a:endParaRPr lang="en-US" dirty="0"/>
          </a:p>
        </p:txBody>
      </p:sp>
      <p:sp>
        <p:nvSpPr>
          <p:cNvPr id="21" name="TextBox 20">
            <a:extLst>
              <a:ext uri="{FF2B5EF4-FFF2-40B4-BE49-F238E27FC236}">
                <a16:creationId xmlns:a16="http://schemas.microsoft.com/office/drawing/2014/main" id="{EC0A0B6E-30FF-4410-8ABD-8F11FF99AD8F}"/>
              </a:ext>
            </a:extLst>
          </p:cNvPr>
          <p:cNvSpPr txBox="1"/>
          <p:nvPr/>
        </p:nvSpPr>
        <p:spPr>
          <a:xfrm>
            <a:off x="628652" y="2019270"/>
            <a:ext cx="3365369" cy="369332"/>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Imports – NEW Continuing </a:t>
            </a:r>
          </a:p>
        </p:txBody>
      </p:sp>
      <p:sp>
        <p:nvSpPr>
          <p:cNvPr id="13" name="TextBox 12">
            <a:extLst>
              <a:ext uri="{FF2B5EF4-FFF2-40B4-BE49-F238E27FC236}">
                <a16:creationId xmlns:a16="http://schemas.microsoft.com/office/drawing/2014/main" id="{72BA94ED-A813-49DE-84F1-D0CE0D7735E2}"/>
              </a:ext>
            </a:extLst>
          </p:cNvPr>
          <p:cNvSpPr txBox="1"/>
          <p:nvPr/>
        </p:nvSpPr>
        <p:spPr>
          <a:xfrm>
            <a:off x="5723141" y="2308930"/>
            <a:ext cx="4100660" cy="2308324"/>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Each eligible Import requires funding.</a:t>
            </a:r>
          </a:p>
          <a:p>
            <a:r>
              <a:rPr lang="en-US" dirty="0">
                <a:latin typeface="Open Sans" panose="020B0606030504020204" pitchFamily="34" charset="0"/>
                <a:ea typeface="Open Sans" panose="020B0606030504020204" pitchFamily="34" charset="0"/>
                <a:cs typeface="Open Sans" panose="020B0606030504020204" pitchFamily="34" charset="0"/>
              </a:rPr>
              <a:t>Funded Students:</a:t>
            </a:r>
          </a:p>
          <a:p>
            <a:r>
              <a:rPr lang="en-US" dirty="0">
                <a:latin typeface="Open Sans" panose="020B0606030504020204" pitchFamily="34" charset="0"/>
                <a:ea typeface="Open Sans" panose="020B0606030504020204" pitchFamily="34" charset="0"/>
                <a:cs typeface="Open Sans" panose="020B0606030504020204" pitchFamily="34" charset="0"/>
              </a:rPr>
              <a:t>Click on the student’s name and complete the highlighted areas and click Submit. </a:t>
            </a:r>
          </a:p>
          <a:p>
            <a:r>
              <a:rPr lang="en-US" dirty="0">
                <a:latin typeface="Open Sans" panose="020B0606030504020204" pitchFamily="34" charset="0"/>
                <a:ea typeface="Open Sans" panose="020B0606030504020204" pitchFamily="34" charset="0"/>
                <a:cs typeface="Open Sans" panose="020B0606030504020204" pitchFamily="34" charset="0"/>
              </a:rPr>
              <a:t>Student will move to Approved</a:t>
            </a:r>
          </a:p>
          <a:p>
            <a:endParaRPr lang="en-US" dirty="0"/>
          </a:p>
        </p:txBody>
      </p:sp>
      <p:pic>
        <p:nvPicPr>
          <p:cNvPr id="15" name="Picture 14">
            <a:extLst>
              <a:ext uri="{FF2B5EF4-FFF2-40B4-BE49-F238E27FC236}">
                <a16:creationId xmlns:a16="http://schemas.microsoft.com/office/drawing/2014/main" id="{04266F15-5B2A-456D-97D4-970DD23D3866}"/>
              </a:ext>
            </a:extLst>
          </p:cNvPr>
          <p:cNvPicPr>
            <a:picLocks noChangeAspect="1"/>
          </p:cNvPicPr>
          <p:nvPr/>
        </p:nvPicPr>
        <p:blipFill>
          <a:blip r:embed="rId4"/>
          <a:stretch>
            <a:fillRect/>
          </a:stretch>
        </p:blipFill>
        <p:spPr>
          <a:xfrm>
            <a:off x="555995" y="2388602"/>
            <a:ext cx="3882549" cy="3550285"/>
          </a:xfrm>
          <a:prstGeom prst="rect">
            <a:avLst/>
          </a:prstGeom>
        </p:spPr>
      </p:pic>
      <p:pic>
        <p:nvPicPr>
          <p:cNvPr id="17" name="Picture 16">
            <a:extLst>
              <a:ext uri="{FF2B5EF4-FFF2-40B4-BE49-F238E27FC236}">
                <a16:creationId xmlns:a16="http://schemas.microsoft.com/office/drawing/2014/main" id="{97312B2E-AB07-4E46-B689-CF396781D4D5}"/>
              </a:ext>
            </a:extLst>
          </p:cNvPr>
          <p:cNvPicPr>
            <a:picLocks noChangeAspect="1"/>
          </p:cNvPicPr>
          <p:nvPr/>
        </p:nvPicPr>
        <p:blipFill>
          <a:blip r:embed="rId5"/>
          <a:stretch>
            <a:fillRect/>
          </a:stretch>
        </p:blipFill>
        <p:spPr>
          <a:xfrm>
            <a:off x="5826329" y="4025245"/>
            <a:ext cx="3882549" cy="1913642"/>
          </a:xfrm>
          <a:prstGeom prst="rect">
            <a:avLst/>
          </a:prstGeom>
        </p:spPr>
      </p:pic>
      <p:cxnSp>
        <p:nvCxnSpPr>
          <p:cNvPr id="19" name="Straight Arrow Connector 18">
            <a:extLst>
              <a:ext uri="{FF2B5EF4-FFF2-40B4-BE49-F238E27FC236}">
                <a16:creationId xmlns:a16="http://schemas.microsoft.com/office/drawing/2014/main" id="{8A558F02-A3D3-4819-9F1E-718E6B69743C}"/>
              </a:ext>
            </a:extLst>
          </p:cNvPr>
          <p:cNvCxnSpPr/>
          <p:nvPr/>
        </p:nvCxnSpPr>
        <p:spPr>
          <a:xfrm flipH="1">
            <a:off x="2884602" y="3693924"/>
            <a:ext cx="5137608" cy="14625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8231E980-3737-FE1F-B128-71302D613F8B}"/>
              </a:ext>
            </a:extLst>
          </p:cNvPr>
          <p:cNvPicPr>
            <a:picLocks noChangeAspect="1"/>
          </p:cNvPicPr>
          <p:nvPr/>
        </p:nvPicPr>
        <p:blipFill>
          <a:blip r:embed="rId6"/>
          <a:stretch>
            <a:fillRect/>
          </a:stretch>
        </p:blipFill>
        <p:spPr>
          <a:xfrm>
            <a:off x="502661" y="3275038"/>
            <a:ext cx="1865538" cy="1707028"/>
          </a:xfrm>
          <a:prstGeom prst="rect">
            <a:avLst/>
          </a:prstGeom>
        </p:spPr>
      </p:pic>
    </p:spTree>
    <p:extLst>
      <p:ext uri="{BB962C8B-B14F-4D97-AF65-F5344CB8AC3E}">
        <p14:creationId xmlns:p14="http://schemas.microsoft.com/office/powerpoint/2010/main" val="393122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046EF7-AC35-4EFD-B67B-BCCD7D223073}"/>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Funding, continued</a:t>
            </a:r>
          </a:p>
        </p:txBody>
      </p:sp>
      <p:sp>
        <p:nvSpPr>
          <p:cNvPr id="13" name="Text Placeholder 12">
            <a:extLst>
              <a:ext uri="{FF2B5EF4-FFF2-40B4-BE49-F238E27FC236}">
                <a16:creationId xmlns:a16="http://schemas.microsoft.com/office/drawing/2014/main" id="{250E3A27-246E-451F-8FA8-E6FD6935D787}"/>
              </a:ext>
            </a:extLst>
          </p:cNvPr>
          <p:cNvSpPr>
            <a:spLocks noGrp="1"/>
          </p:cNvSpPr>
          <p:nvPr>
            <p:ph type="body" sz="quarter" idx="15"/>
          </p:nvPr>
        </p:nvSpPr>
        <p:spPr/>
        <p:txBody>
          <a:bodyPr/>
          <a:lstStyle/>
          <a:p>
            <a:r>
              <a:rPr lang="en-US" b="0" dirty="0">
                <a:latin typeface="Open Sans" panose="020B0606030504020204" pitchFamily="34" charset="0"/>
                <a:ea typeface="Open Sans" panose="020B0606030504020204" pitchFamily="34" charset="0"/>
                <a:cs typeface="Open Sans" panose="020B0606030504020204" pitchFamily="34" charset="0"/>
              </a:rPr>
              <a:t>Oddities</a:t>
            </a:r>
          </a:p>
        </p:txBody>
      </p:sp>
      <p:sp>
        <p:nvSpPr>
          <p:cNvPr id="11" name="Text Placeholder 10">
            <a:extLst>
              <a:ext uri="{FF2B5EF4-FFF2-40B4-BE49-F238E27FC236}">
                <a16:creationId xmlns:a16="http://schemas.microsoft.com/office/drawing/2014/main" id="{02387DCC-3977-4A99-9BE0-CBFE5B005922}"/>
              </a:ext>
            </a:extLst>
          </p:cNvPr>
          <p:cNvSpPr>
            <a:spLocks noGrp="1"/>
          </p:cNvSpPr>
          <p:nvPr>
            <p:ph type="body" sz="quarter" idx="13"/>
          </p:nvPr>
        </p:nvSpPr>
        <p:spPr/>
        <p:txBody>
          <a:bodyPr/>
          <a:lstStyle/>
          <a:p>
            <a:pPr lvl="0"/>
            <a:endParaRPr lang="en-US" dirty="0"/>
          </a:p>
        </p:txBody>
      </p:sp>
      <p:sp>
        <p:nvSpPr>
          <p:cNvPr id="16" name="Text Placeholder 15">
            <a:extLst>
              <a:ext uri="{FF2B5EF4-FFF2-40B4-BE49-F238E27FC236}">
                <a16:creationId xmlns:a16="http://schemas.microsoft.com/office/drawing/2014/main" id="{44C7BFC5-24B5-4D4A-ABE8-E403ADD39EC8}"/>
              </a:ext>
            </a:extLst>
          </p:cNvPr>
          <p:cNvSpPr>
            <a:spLocks noGrp="1"/>
          </p:cNvSpPr>
          <p:nvPr>
            <p:ph type="body" sz="quarter" idx="18"/>
          </p:nvPr>
        </p:nvSpPr>
        <p:spPr/>
        <p:txBody>
          <a:bodyPr/>
          <a:lstStyle/>
          <a:p>
            <a:r>
              <a:rPr lang="en-US" b="0" dirty="0">
                <a:latin typeface="Open Sans" panose="020B0606030504020204" pitchFamily="34" charset="0"/>
                <a:ea typeface="Open Sans" panose="020B0606030504020204" pitchFamily="34" charset="0"/>
                <a:cs typeface="Open Sans" panose="020B0606030504020204" pitchFamily="34" charset="0"/>
              </a:rPr>
              <a:t>How to Update</a:t>
            </a:r>
          </a:p>
        </p:txBody>
      </p:sp>
      <p:sp>
        <p:nvSpPr>
          <p:cNvPr id="15" name="Text Placeholder 14">
            <a:extLst>
              <a:ext uri="{FF2B5EF4-FFF2-40B4-BE49-F238E27FC236}">
                <a16:creationId xmlns:a16="http://schemas.microsoft.com/office/drawing/2014/main" id="{18FCED40-C162-4447-BEDE-F9D62FD18F24}"/>
              </a:ext>
            </a:extLst>
          </p:cNvPr>
          <p:cNvSpPr>
            <a:spLocks noGrp="1"/>
          </p:cNvSpPr>
          <p:nvPr>
            <p:ph type="body" sz="quarter" idx="17"/>
          </p:nvPr>
        </p:nvSpPr>
        <p:spPr/>
        <p:txBody>
          <a:bodyPr>
            <a:normAutofit fontScale="92500" lnSpcReduction="10000"/>
          </a:bodyPr>
          <a:lstStyle/>
          <a:p>
            <a:pPr marL="0" indent="0">
              <a:buNone/>
            </a:pPr>
            <a:r>
              <a:rPr lang="en-US" sz="1600" dirty="0">
                <a:latin typeface="Open Sans" panose="020B0606030504020204" pitchFamily="34" charset="0"/>
                <a:ea typeface="Open Sans" panose="020B0606030504020204" pitchFamily="34" charset="0"/>
                <a:cs typeface="Open Sans" panose="020B0606030504020204" pitchFamily="34" charset="0"/>
              </a:rPr>
              <a:t>Update Expiration Date – </a:t>
            </a:r>
          </a:p>
          <a:p>
            <a:r>
              <a:rPr lang="en-US" sz="1600" dirty="0">
                <a:latin typeface="Open Sans" panose="020B0606030504020204" pitchFamily="34" charset="0"/>
                <a:ea typeface="Open Sans" panose="020B0606030504020204" pitchFamily="34" charset="0"/>
                <a:cs typeface="Open Sans" panose="020B0606030504020204" pitchFamily="34" charset="0"/>
              </a:rPr>
              <a:t>Email TE Central with the student’s TE ID, Export and Import school, and any exporting comments.</a:t>
            </a:r>
          </a:p>
          <a:p>
            <a:pPr marL="0" indent="0">
              <a:buNone/>
            </a:pPr>
            <a:r>
              <a:rPr lang="en-US" sz="1600" dirty="0">
                <a:latin typeface="Open Sans" panose="020B0606030504020204" pitchFamily="34" charset="0"/>
                <a:ea typeface="Open Sans" panose="020B0606030504020204" pitchFamily="34" charset="0"/>
                <a:cs typeface="Open Sans" panose="020B0606030504020204" pitchFamily="34" charset="0"/>
              </a:rPr>
              <a:t>For the student who is no longer eligible, </a:t>
            </a:r>
          </a:p>
          <a:p>
            <a:r>
              <a:rPr lang="en-US" sz="1600" dirty="0">
                <a:latin typeface="Open Sans" panose="020B0606030504020204" pitchFamily="34" charset="0"/>
                <a:ea typeface="Open Sans" panose="020B0606030504020204" pitchFamily="34" charset="0"/>
                <a:cs typeface="Open Sans" panose="020B0606030504020204" pitchFamily="34" charset="0"/>
              </a:rPr>
              <a:t>enter 0 for the scholarship, </a:t>
            </a:r>
          </a:p>
          <a:p>
            <a:r>
              <a:rPr lang="en-US" sz="1600" dirty="0">
                <a:latin typeface="Open Sans" panose="020B0606030504020204" pitchFamily="34" charset="0"/>
                <a:ea typeface="Open Sans" panose="020B0606030504020204" pitchFamily="34" charset="0"/>
                <a:cs typeface="Open Sans" panose="020B0606030504020204" pitchFamily="34" charset="0"/>
              </a:rPr>
              <a:t>0 for years, </a:t>
            </a:r>
          </a:p>
          <a:p>
            <a:r>
              <a:rPr lang="en-US" sz="1600" dirty="0">
                <a:latin typeface="Open Sans" panose="020B0606030504020204" pitchFamily="34" charset="0"/>
                <a:ea typeface="Open Sans" panose="020B0606030504020204" pitchFamily="34" charset="0"/>
                <a:cs typeface="Open Sans" panose="020B0606030504020204" pitchFamily="34" charset="0"/>
              </a:rPr>
              <a:t>Click NO for approved, and </a:t>
            </a:r>
          </a:p>
          <a:p>
            <a:r>
              <a:rPr lang="en-US" sz="1600" dirty="0">
                <a:latin typeface="Open Sans" panose="020B0606030504020204" pitchFamily="34" charset="0"/>
                <a:ea typeface="Open Sans" panose="020B0606030504020204" pitchFamily="34" charset="0"/>
                <a:cs typeface="Open Sans" panose="020B0606030504020204" pitchFamily="34" charset="0"/>
              </a:rPr>
              <a:t>provide generic comments, and click SUBMIT to save</a:t>
            </a:r>
          </a:p>
        </p:txBody>
      </p:sp>
      <p:sp>
        <p:nvSpPr>
          <p:cNvPr id="14" name="Text Placeholder 13">
            <a:extLst>
              <a:ext uri="{FF2B5EF4-FFF2-40B4-BE49-F238E27FC236}">
                <a16:creationId xmlns:a16="http://schemas.microsoft.com/office/drawing/2014/main" id="{A1104E7E-55E9-451B-B30D-DCA20FC09E12}"/>
              </a:ext>
            </a:extLst>
          </p:cNvPr>
          <p:cNvSpPr>
            <a:spLocks noGrp="1"/>
          </p:cNvSpPr>
          <p:nvPr>
            <p:ph type="body" sz="quarter" idx="16"/>
          </p:nvPr>
        </p:nvSpPr>
        <p:spPr>
          <a:xfrm>
            <a:off x="7288898" y="1673444"/>
            <a:ext cx="2945347" cy="1086646"/>
          </a:xfrm>
        </p:spPr>
        <p:txBody>
          <a:bodyPr/>
          <a:lstStyle/>
          <a:p>
            <a:r>
              <a:rPr lang="en-US" sz="1600" b="0" dirty="0">
                <a:latin typeface="Open Sans" panose="020B0606030504020204" pitchFamily="34" charset="0"/>
                <a:ea typeface="Open Sans" panose="020B0606030504020204" pitchFamily="34" charset="0"/>
                <a:cs typeface="Open Sans" panose="020B0606030504020204" pitchFamily="34" charset="0"/>
              </a:rPr>
              <a:t>Students no longer eligible</a:t>
            </a:r>
          </a:p>
        </p:txBody>
      </p:sp>
      <p:sp>
        <p:nvSpPr>
          <p:cNvPr id="12" name="Text Placeholder 11">
            <a:extLst>
              <a:ext uri="{FF2B5EF4-FFF2-40B4-BE49-F238E27FC236}">
                <a16:creationId xmlns:a16="http://schemas.microsoft.com/office/drawing/2014/main" id="{15FBF6DF-AB98-4988-9B00-AF337D5E1522}"/>
              </a:ext>
            </a:extLst>
          </p:cNvPr>
          <p:cNvSpPr>
            <a:spLocks noGrp="1"/>
          </p:cNvSpPr>
          <p:nvPr>
            <p:ph type="body" sz="quarter" idx="14"/>
          </p:nvPr>
        </p:nvSpPr>
        <p:spPr/>
        <p:txBody>
          <a:bodyPr/>
          <a:lstStyle/>
          <a:p>
            <a:endParaRPr lang="en-US" dirty="0"/>
          </a:p>
        </p:txBody>
      </p:sp>
      <p:sp>
        <p:nvSpPr>
          <p:cNvPr id="4" name="Date Placeholder 3">
            <a:extLst>
              <a:ext uri="{FF2B5EF4-FFF2-40B4-BE49-F238E27FC236}">
                <a16:creationId xmlns:a16="http://schemas.microsoft.com/office/drawing/2014/main" id="{2BCFBC6C-2AFD-4CB4-9C82-C7F33C7CD17D}"/>
              </a:ext>
            </a:extLst>
          </p:cNvPr>
          <p:cNvSpPr>
            <a:spLocks noGrp="1"/>
          </p:cNvSpPr>
          <p:nvPr>
            <p:ph type="dt" sz="half" idx="10"/>
          </p:nvPr>
        </p:nvSpPr>
        <p:spPr/>
        <p:txBody>
          <a:bodyPr/>
          <a:lstStyle/>
          <a:p>
            <a:fld id="{C467284E-FDC7-47D6-8B9F-739EC69C4CD7}" type="datetime1">
              <a:rPr lang="en-US" smtClean="0"/>
              <a:t>3/15/2023</a:t>
            </a:fld>
            <a:endParaRPr lang="en-US" dirty="0"/>
          </a:p>
        </p:txBody>
      </p:sp>
      <p:sp>
        <p:nvSpPr>
          <p:cNvPr id="5" name="Slide Number Placeholder 4">
            <a:extLst>
              <a:ext uri="{FF2B5EF4-FFF2-40B4-BE49-F238E27FC236}">
                <a16:creationId xmlns:a16="http://schemas.microsoft.com/office/drawing/2014/main" id="{30349A24-7B64-4D34-8057-986A397B88C1}"/>
              </a:ext>
            </a:extLst>
          </p:cNvPr>
          <p:cNvSpPr>
            <a:spLocks noGrp="1"/>
          </p:cNvSpPr>
          <p:nvPr>
            <p:ph type="sldNum" sz="quarter" idx="12"/>
          </p:nvPr>
        </p:nvSpPr>
        <p:spPr/>
        <p:txBody>
          <a:bodyPr/>
          <a:lstStyle/>
          <a:p>
            <a:fld id="{5709AFD8-D051-4223-B8CF-1EC150CE8836}" type="slidenum">
              <a:rPr lang="en-US" smtClean="0"/>
              <a:pPr/>
              <a:t>17</a:t>
            </a:fld>
            <a:endParaRPr lang="en-US" dirty="0"/>
          </a:p>
        </p:txBody>
      </p:sp>
      <p:pic>
        <p:nvPicPr>
          <p:cNvPr id="6" name="Picture 5">
            <a:extLst>
              <a:ext uri="{FF2B5EF4-FFF2-40B4-BE49-F238E27FC236}">
                <a16:creationId xmlns:a16="http://schemas.microsoft.com/office/drawing/2014/main" id="{DABA22C7-C730-4418-8277-50337AEB7067}"/>
              </a:ext>
            </a:extLst>
          </p:cNvPr>
          <p:cNvPicPr>
            <a:picLocks noChangeAspect="1"/>
          </p:cNvPicPr>
          <p:nvPr/>
        </p:nvPicPr>
        <p:blipFill>
          <a:blip r:embed="rId3"/>
          <a:stretch>
            <a:fillRect/>
          </a:stretch>
        </p:blipFill>
        <p:spPr>
          <a:xfrm>
            <a:off x="1012255" y="2338925"/>
            <a:ext cx="2640549" cy="3482750"/>
          </a:xfrm>
          <a:prstGeom prst="rect">
            <a:avLst/>
          </a:prstGeom>
        </p:spPr>
      </p:pic>
      <p:cxnSp>
        <p:nvCxnSpPr>
          <p:cNvPr id="8" name="Straight Arrow Connector 7">
            <a:extLst>
              <a:ext uri="{FF2B5EF4-FFF2-40B4-BE49-F238E27FC236}">
                <a16:creationId xmlns:a16="http://schemas.microsoft.com/office/drawing/2014/main" id="{FED50FC5-803E-4878-8063-771B5A0FA7FE}"/>
              </a:ext>
            </a:extLst>
          </p:cNvPr>
          <p:cNvCxnSpPr/>
          <p:nvPr/>
        </p:nvCxnSpPr>
        <p:spPr>
          <a:xfrm flipH="1">
            <a:off x="3073138" y="2856322"/>
            <a:ext cx="1583876" cy="10746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7" name="Picture 16">
            <a:extLst>
              <a:ext uri="{FF2B5EF4-FFF2-40B4-BE49-F238E27FC236}">
                <a16:creationId xmlns:a16="http://schemas.microsoft.com/office/drawing/2014/main" id="{F4566206-01E4-4D7D-B800-17B1C50CF9EE}"/>
              </a:ext>
            </a:extLst>
          </p:cNvPr>
          <p:cNvPicPr>
            <a:picLocks noChangeAspect="1"/>
          </p:cNvPicPr>
          <p:nvPr/>
        </p:nvPicPr>
        <p:blipFill>
          <a:blip r:embed="rId4"/>
          <a:stretch>
            <a:fillRect/>
          </a:stretch>
        </p:blipFill>
        <p:spPr>
          <a:xfrm>
            <a:off x="7607430" y="2413263"/>
            <a:ext cx="2479249" cy="3408412"/>
          </a:xfrm>
          <a:prstGeom prst="rect">
            <a:avLst/>
          </a:prstGeom>
        </p:spPr>
      </p:pic>
      <p:cxnSp>
        <p:nvCxnSpPr>
          <p:cNvPr id="19" name="Straight Arrow Connector 18">
            <a:extLst>
              <a:ext uri="{FF2B5EF4-FFF2-40B4-BE49-F238E27FC236}">
                <a16:creationId xmlns:a16="http://schemas.microsoft.com/office/drawing/2014/main" id="{791638CD-F62F-471C-A501-D9D927203FB4}"/>
              </a:ext>
            </a:extLst>
          </p:cNvPr>
          <p:cNvCxnSpPr/>
          <p:nvPr/>
        </p:nvCxnSpPr>
        <p:spPr>
          <a:xfrm flipV="1">
            <a:off x="6768445" y="2130458"/>
            <a:ext cx="1640009" cy="28657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2275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8E0FE-CD1D-48DB-9832-7196271719E1}"/>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Timeline</a:t>
            </a:r>
          </a:p>
        </p:txBody>
      </p:sp>
      <p:graphicFrame>
        <p:nvGraphicFramePr>
          <p:cNvPr id="13" name="Content Placeholder 3" descr="Timeline Content Placeholder">
            <a:extLst>
              <a:ext uri="{FF2B5EF4-FFF2-40B4-BE49-F238E27FC236}">
                <a16:creationId xmlns:a16="http://schemas.microsoft.com/office/drawing/2014/main" id="{17356C2F-3950-4139-A385-14DD47D13560}"/>
              </a:ext>
            </a:extLst>
          </p:cNvPr>
          <p:cNvGraphicFramePr>
            <a:graphicFrameLocks noGrp="1"/>
          </p:cNvGraphicFramePr>
          <p:nvPr>
            <p:ph sz="quarter" idx="13"/>
            <p:extLst>
              <p:ext uri="{D42A27DB-BD31-4B8C-83A1-F6EECF244321}">
                <p14:modId xmlns:p14="http://schemas.microsoft.com/office/powerpoint/2010/main" val="416894862"/>
              </p:ext>
            </p:extLst>
          </p:nvPr>
        </p:nvGraphicFramePr>
        <p:xfrm>
          <a:off x="628652" y="653541"/>
          <a:ext cx="10090150" cy="394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10">
            <a:extLst>
              <a:ext uri="{FF2B5EF4-FFF2-40B4-BE49-F238E27FC236}">
                <a16:creationId xmlns:a16="http://schemas.microsoft.com/office/drawing/2014/main" id="{BD68975C-4EF0-4B56-AB03-61D90E6847D9}"/>
              </a:ext>
            </a:extLst>
          </p:cNvPr>
          <p:cNvSpPr>
            <a:spLocks noGrp="1"/>
          </p:cNvSpPr>
          <p:nvPr>
            <p:ph type="dt" sz="half" idx="10"/>
          </p:nvPr>
        </p:nvSpPr>
        <p:spPr/>
        <p:txBody>
          <a:bodyPr/>
          <a:lstStyle/>
          <a:p>
            <a:fld id="{6E65D66C-BA4A-41C2-BDA6-30F808E5E59C}" type="datetime1">
              <a:rPr lang="en-US" smtClean="0"/>
              <a:t>3/15/2023</a:t>
            </a:fld>
            <a:endParaRPr lang="en-US" dirty="0"/>
          </a:p>
        </p:txBody>
      </p:sp>
      <p:sp>
        <p:nvSpPr>
          <p:cNvPr id="18" name="Slide Number Placeholder 17">
            <a:extLst>
              <a:ext uri="{FF2B5EF4-FFF2-40B4-BE49-F238E27FC236}">
                <a16:creationId xmlns:a16="http://schemas.microsoft.com/office/drawing/2014/main" id="{8B4F1708-F345-4EB5-9655-4B0102B9E565}"/>
              </a:ext>
            </a:extLst>
          </p:cNvPr>
          <p:cNvSpPr>
            <a:spLocks noGrp="1"/>
          </p:cNvSpPr>
          <p:nvPr>
            <p:ph type="sldNum" sz="quarter" idx="12"/>
          </p:nvPr>
        </p:nvSpPr>
        <p:spPr/>
        <p:txBody>
          <a:bodyPr/>
          <a:lstStyle/>
          <a:p>
            <a:fld id="{5709AFD8-D051-4223-B8CF-1EC150CE8836}" type="slidenum">
              <a:rPr lang="en-US" smtClean="0"/>
              <a:pPr/>
              <a:t>18</a:t>
            </a:fld>
            <a:endParaRPr lang="en-US" dirty="0"/>
          </a:p>
        </p:txBody>
      </p:sp>
      <p:pic>
        <p:nvPicPr>
          <p:cNvPr id="2" name="Picture 1">
            <a:extLst>
              <a:ext uri="{FF2B5EF4-FFF2-40B4-BE49-F238E27FC236}">
                <a16:creationId xmlns:a16="http://schemas.microsoft.com/office/drawing/2014/main" id="{83BD0F34-8609-0A38-79CB-84547EA8B64D}"/>
              </a:ext>
            </a:extLst>
          </p:cNvPr>
          <p:cNvPicPr>
            <a:picLocks noChangeAspect="1"/>
          </p:cNvPicPr>
          <p:nvPr/>
        </p:nvPicPr>
        <p:blipFill>
          <a:blip r:embed="rId8"/>
          <a:stretch>
            <a:fillRect/>
          </a:stretch>
        </p:blipFill>
        <p:spPr>
          <a:xfrm>
            <a:off x="2389614" y="5714733"/>
            <a:ext cx="402371" cy="335309"/>
          </a:xfrm>
          <a:prstGeom prst="rect">
            <a:avLst/>
          </a:prstGeom>
        </p:spPr>
      </p:pic>
    </p:spTree>
    <p:extLst>
      <p:ext uri="{BB962C8B-B14F-4D97-AF65-F5344CB8AC3E}">
        <p14:creationId xmlns:p14="http://schemas.microsoft.com/office/powerpoint/2010/main" val="194208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8E0FE-CD1D-48DB-9832-7196271719E1}"/>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Communicate</a:t>
            </a:r>
          </a:p>
        </p:txBody>
      </p:sp>
      <p:graphicFrame>
        <p:nvGraphicFramePr>
          <p:cNvPr id="24" name="Content Placeholder 2" descr="Team Content Placeholder">
            <a:extLst>
              <a:ext uri="{FF2B5EF4-FFF2-40B4-BE49-F238E27FC236}">
                <a16:creationId xmlns:a16="http://schemas.microsoft.com/office/drawing/2014/main" id="{62E5FA6E-311D-4C12-B805-12877B4C3668}"/>
              </a:ext>
            </a:extLst>
          </p:cNvPr>
          <p:cNvGraphicFramePr>
            <a:graphicFrameLocks noGrp="1"/>
          </p:cNvGraphicFramePr>
          <p:nvPr>
            <p:ph sz="quarter" idx="13"/>
            <p:extLst>
              <p:ext uri="{D42A27DB-BD31-4B8C-83A1-F6EECF244321}">
                <p14:modId xmlns:p14="http://schemas.microsoft.com/office/powerpoint/2010/main" val="3253546002"/>
              </p:ext>
            </p:extLst>
          </p:nvPr>
        </p:nvGraphicFramePr>
        <p:xfrm>
          <a:off x="715963" y="733425"/>
          <a:ext cx="9672637" cy="346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10">
            <a:extLst>
              <a:ext uri="{FF2B5EF4-FFF2-40B4-BE49-F238E27FC236}">
                <a16:creationId xmlns:a16="http://schemas.microsoft.com/office/drawing/2014/main" id="{BD68975C-4EF0-4B56-AB03-61D90E6847D9}"/>
              </a:ext>
            </a:extLst>
          </p:cNvPr>
          <p:cNvSpPr>
            <a:spLocks noGrp="1"/>
          </p:cNvSpPr>
          <p:nvPr>
            <p:ph type="dt" sz="half" idx="10"/>
          </p:nvPr>
        </p:nvSpPr>
        <p:spPr/>
        <p:txBody>
          <a:bodyPr/>
          <a:lstStyle/>
          <a:p>
            <a:fld id="{68DD5E91-1F17-40C1-9881-E580AEB4548B}" type="datetime1">
              <a:rPr lang="en-US" smtClean="0"/>
              <a:t>3/15/2023</a:t>
            </a:fld>
            <a:endParaRPr lang="en-US" dirty="0"/>
          </a:p>
        </p:txBody>
      </p:sp>
      <p:sp>
        <p:nvSpPr>
          <p:cNvPr id="18" name="Slide Number Placeholder 17">
            <a:extLst>
              <a:ext uri="{FF2B5EF4-FFF2-40B4-BE49-F238E27FC236}">
                <a16:creationId xmlns:a16="http://schemas.microsoft.com/office/drawing/2014/main" id="{8B4F1708-F345-4EB5-9655-4B0102B9E565}"/>
              </a:ext>
            </a:extLst>
          </p:cNvPr>
          <p:cNvSpPr>
            <a:spLocks noGrp="1"/>
          </p:cNvSpPr>
          <p:nvPr>
            <p:ph type="sldNum" sz="quarter" idx="12"/>
          </p:nvPr>
        </p:nvSpPr>
        <p:spPr/>
        <p:txBody>
          <a:bodyPr/>
          <a:lstStyle/>
          <a:p>
            <a:fld id="{5709AFD8-D051-4223-B8CF-1EC150CE8836}" type="slidenum">
              <a:rPr lang="en-US" smtClean="0"/>
              <a:pPr/>
              <a:t>19</a:t>
            </a:fld>
            <a:endParaRPr lang="en-US" dirty="0"/>
          </a:p>
        </p:txBody>
      </p:sp>
      <p:pic>
        <p:nvPicPr>
          <p:cNvPr id="2" name="Picture 1">
            <a:extLst>
              <a:ext uri="{FF2B5EF4-FFF2-40B4-BE49-F238E27FC236}">
                <a16:creationId xmlns:a16="http://schemas.microsoft.com/office/drawing/2014/main" id="{249E03B3-6738-41AB-BB64-91DBDD49109F}"/>
              </a:ext>
            </a:extLst>
          </p:cNvPr>
          <p:cNvPicPr>
            <a:picLocks noChangeAspect="1"/>
          </p:cNvPicPr>
          <p:nvPr/>
        </p:nvPicPr>
        <p:blipFill>
          <a:blip r:embed="rId8"/>
          <a:stretch>
            <a:fillRect/>
          </a:stretch>
        </p:blipFill>
        <p:spPr>
          <a:xfrm>
            <a:off x="10266464" y="4059057"/>
            <a:ext cx="402371" cy="335309"/>
          </a:xfrm>
          <a:prstGeom prst="rect">
            <a:avLst/>
          </a:prstGeom>
        </p:spPr>
      </p:pic>
    </p:spTree>
    <p:extLst>
      <p:ext uri="{BB962C8B-B14F-4D97-AF65-F5344CB8AC3E}">
        <p14:creationId xmlns:p14="http://schemas.microsoft.com/office/powerpoint/2010/main" val="255514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4B2B35-06F8-4F5C-A618-6002214CE22A}"/>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Today’s Focus</a:t>
            </a:r>
          </a:p>
        </p:txBody>
      </p:sp>
      <p:sp>
        <p:nvSpPr>
          <p:cNvPr id="15" name="Content Placeholder 14">
            <a:extLst>
              <a:ext uri="{FF2B5EF4-FFF2-40B4-BE49-F238E27FC236}">
                <a16:creationId xmlns:a16="http://schemas.microsoft.com/office/drawing/2014/main" id="{26392955-6557-4ED6-B174-E9F9D52D2E58}"/>
              </a:ext>
            </a:extLst>
          </p:cNvPr>
          <p:cNvSpPr>
            <a:spLocks noGrp="1"/>
          </p:cNvSpPr>
          <p:nvPr>
            <p:ph idx="1"/>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Approving new students</a:t>
            </a:r>
          </a:p>
          <a:p>
            <a:r>
              <a:rPr lang="en-US" dirty="0">
                <a:latin typeface="Open Sans" panose="020B0606030504020204" pitchFamily="34" charset="0"/>
                <a:ea typeface="Open Sans" panose="020B0606030504020204" pitchFamily="34" charset="0"/>
                <a:cs typeface="Open Sans" panose="020B0606030504020204" pitchFamily="34" charset="0"/>
              </a:rPr>
              <a:t>Funding current students</a:t>
            </a:r>
          </a:p>
          <a:p>
            <a:r>
              <a:rPr lang="en-US" dirty="0">
                <a:latin typeface="Open Sans" panose="020B0606030504020204" pitchFamily="34" charset="0"/>
                <a:ea typeface="Open Sans" panose="020B0606030504020204" pitchFamily="34" charset="0"/>
                <a:cs typeface="Open Sans" panose="020B0606030504020204" pitchFamily="34" charset="0"/>
              </a:rPr>
              <a:t>Enrollment Report reminders</a:t>
            </a:r>
          </a:p>
          <a:p>
            <a:r>
              <a:rPr lang="en-US" dirty="0">
                <a:latin typeface="Open Sans" panose="020B0606030504020204" pitchFamily="34" charset="0"/>
                <a:ea typeface="Open Sans" panose="020B0606030504020204" pitchFamily="34" charset="0"/>
                <a:cs typeface="Open Sans" panose="020B0606030504020204" pitchFamily="34" charset="0"/>
              </a:rPr>
              <a:t>Confirmation Report</a:t>
            </a:r>
          </a:p>
          <a:p>
            <a:r>
              <a:rPr lang="en-US" dirty="0">
                <a:latin typeface="Open Sans" panose="020B0606030504020204" pitchFamily="34" charset="0"/>
                <a:ea typeface="Open Sans" panose="020B0606030504020204" pitchFamily="34" charset="0"/>
                <a:cs typeface="Open Sans" panose="020B0606030504020204" pitchFamily="34" charset="0"/>
              </a:rPr>
              <a:t>Transfer Tuition Exchange Grant Award</a:t>
            </a:r>
          </a:p>
          <a:p>
            <a:r>
              <a:rPr lang="en-US" dirty="0">
                <a:latin typeface="Open Sans" panose="020B0606030504020204" pitchFamily="34" charset="0"/>
                <a:ea typeface="Open Sans" panose="020B0606030504020204" pitchFamily="34" charset="0"/>
                <a:cs typeface="Open Sans" panose="020B0606030504020204" pitchFamily="34" charset="0"/>
              </a:rPr>
              <a:t>May 1 Reminders</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Date Placeholder 17">
            <a:extLst>
              <a:ext uri="{FF2B5EF4-FFF2-40B4-BE49-F238E27FC236}">
                <a16:creationId xmlns:a16="http://schemas.microsoft.com/office/drawing/2014/main" id="{9340F6AA-F9FD-46A1-A761-C0CE6F626BA1}"/>
              </a:ext>
            </a:extLst>
          </p:cNvPr>
          <p:cNvSpPr>
            <a:spLocks noGrp="1"/>
          </p:cNvSpPr>
          <p:nvPr>
            <p:ph type="dt" sz="half" idx="10"/>
          </p:nvPr>
        </p:nvSpPr>
        <p:spPr/>
        <p:txBody>
          <a:bodyPr/>
          <a:lstStyle/>
          <a:p>
            <a:fld id="{477E5A93-6E41-4FE0-A57C-C2DA704B1ACF}" type="datetime1">
              <a:rPr lang="en-US" smtClean="0"/>
              <a:t>3/15/2023</a:t>
            </a:fld>
            <a:endParaRPr lang="en-US" dirty="0"/>
          </a:p>
        </p:txBody>
      </p:sp>
      <p:pic>
        <p:nvPicPr>
          <p:cNvPr id="12" name="Picture Placeholder 11" descr="Close up of a calculator">
            <a:extLst>
              <a:ext uri="{FF2B5EF4-FFF2-40B4-BE49-F238E27FC236}">
                <a16:creationId xmlns:a16="http://schemas.microsoft.com/office/drawing/2014/main" id="{C320AFE2-20CA-43D3-8E4E-28DBD9F9B755}"/>
              </a:ext>
            </a:extLst>
          </p:cNvPr>
          <p:cNvPicPr>
            <a:picLocks noGrp="1"/>
          </p:cNvPicPr>
          <p:nvPr>
            <p:ph type="pic" sz="quarter" idx="13"/>
          </p:nvPr>
        </p:nvPicPr>
        <p:blipFill rotWithShape="1">
          <a:blip r:embed="rId3" cstate="screen">
            <a:extLst>
              <a:ext uri="{28A0092B-C50C-407E-A947-70E740481C1C}">
                <a14:useLocalDpi xmlns:a14="http://schemas.microsoft.com/office/drawing/2010/main" val="0"/>
              </a:ext>
            </a:extLst>
          </a:blip>
          <a:srcRect t="71" b="71"/>
          <a:stretch/>
        </p:blipFill>
        <p:spPr/>
      </p:pic>
      <p:sp>
        <p:nvSpPr>
          <p:cNvPr id="20" name="Slide Number Placeholder 19">
            <a:extLst>
              <a:ext uri="{FF2B5EF4-FFF2-40B4-BE49-F238E27FC236}">
                <a16:creationId xmlns:a16="http://schemas.microsoft.com/office/drawing/2014/main" id="{206A6756-4AD0-48B1-A2A6-221571B100C2}"/>
              </a:ext>
            </a:extLst>
          </p:cNvPr>
          <p:cNvSpPr>
            <a:spLocks noGrp="1"/>
          </p:cNvSpPr>
          <p:nvPr>
            <p:ph type="sldNum" sz="quarter" idx="12"/>
          </p:nvPr>
        </p:nvSpPr>
        <p:spPr/>
        <p:txBody>
          <a:bodyPr/>
          <a:lstStyle/>
          <a:p>
            <a:fld id="{FB5BC9EA-4FEE-444B-92CE-4488B20DCBA7}" type="slidenum">
              <a:rPr lang="en-US" smtClean="0"/>
              <a:pPr/>
              <a:t>2</a:t>
            </a:fld>
            <a:endParaRPr lang="en-US" dirty="0"/>
          </a:p>
        </p:txBody>
      </p:sp>
    </p:spTree>
    <p:extLst>
      <p:ext uri="{BB962C8B-B14F-4D97-AF65-F5344CB8AC3E}">
        <p14:creationId xmlns:p14="http://schemas.microsoft.com/office/powerpoint/2010/main" val="1144966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5807317B-B371-4946-B197-BC39BD6CA579}"/>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p:pic>
      <p:sp>
        <p:nvSpPr>
          <p:cNvPr id="21" name="Title 20">
            <a:extLst>
              <a:ext uri="{FF2B5EF4-FFF2-40B4-BE49-F238E27FC236}">
                <a16:creationId xmlns:a16="http://schemas.microsoft.com/office/drawing/2014/main" id="{204DAC84-837C-40BB-8177-C1D5A4092E2C}"/>
              </a:ext>
            </a:extLst>
          </p:cNvPr>
          <p:cNvSpPr>
            <a:spLocks noGrp="1"/>
          </p:cNvSpPr>
          <p:nvPr>
            <p:ph type="ctrTitle"/>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Confirming  current student funding</a:t>
            </a:r>
          </a:p>
        </p:txBody>
      </p:sp>
      <p:sp>
        <p:nvSpPr>
          <p:cNvPr id="18" name="Date Placeholder 17">
            <a:extLst>
              <a:ext uri="{FF2B5EF4-FFF2-40B4-BE49-F238E27FC236}">
                <a16:creationId xmlns:a16="http://schemas.microsoft.com/office/drawing/2014/main" id="{653151E1-9CE2-4D53-8C2F-503F3F5BD139}"/>
              </a:ext>
            </a:extLst>
          </p:cNvPr>
          <p:cNvSpPr>
            <a:spLocks noGrp="1"/>
          </p:cNvSpPr>
          <p:nvPr>
            <p:ph type="dt" sz="half" idx="12"/>
          </p:nvPr>
        </p:nvSpPr>
        <p:spPr/>
        <p:txBody>
          <a:bodyPr/>
          <a:lstStyle/>
          <a:p>
            <a:fld id="{549AE238-C08F-4AC8-AFAE-4A8BC12F12A6}" type="datetime1">
              <a:rPr lang="en-US" smtClean="0"/>
              <a:t>3/15/2023</a:t>
            </a:fld>
            <a:endParaRPr lang="en-US" dirty="0"/>
          </a:p>
        </p:txBody>
      </p:sp>
      <p:sp>
        <p:nvSpPr>
          <p:cNvPr id="20" name="Slide Number Placeholder 19">
            <a:extLst>
              <a:ext uri="{FF2B5EF4-FFF2-40B4-BE49-F238E27FC236}">
                <a16:creationId xmlns:a16="http://schemas.microsoft.com/office/drawing/2014/main" id="{56047088-86BC-474E-9B17-B77EC1581A72}"/>
              </a:ext>
            </a:extLst>
          </p:cNvPr>
          <p:cNvSpPr>
            <a:spLocks noGrp="1"/>
          </p:cNvSpPr>
          <p:nvPr>
            <p:ph type="sldNum" sz="quarter" idx="13"/>
          </p:nvPr>
        </p:nvSpPr>
        <p:spPr/>
        <p:txBody>
          <a:bodyPr/>
          <a:lstStyle/>
          <a:p>
            <a:fld id="{FB5BC9EA-4FEE-444B-92CE-4488B20DCBA7}" type="slidenum">
              <a:rPr lang="en-US" smtClean="0"/>
              <a:pPr/>
              <a:t>20</a:t>
            </a:fld>
            <a:endParaRPr lang="en-US" dirty="0"/>
          </a:p>
        </p:txBody>
      </p:sp>
      <p:grpSp>
        <p:nvGrpSpPr>
          <p:cNvPr id="67" name="Group 66">
            <a:extLst>
              <a:ext uri="{FF2B5EF4-FFF2-40B4-BE49-F238E27FC236}">
                <a16:creationId xmlns:a16="http://schemas.microsoft.com/office/drawing/2014/main" id="{0740EB13-AAB4-4A6B-86CB-5C5DE11EEEBC}"/>
              </a:ext>
              <a:ext uri="{C183D7F6-B498-43B3-948B-1728B52AA6E4}">
                <adec:decorative xmlns:adec="http://schemas.microsoft.com/office/drawing/2017/decorative" val="1"/>
              </a:ext>
            </a:extLst>
          </p:cNvPr>
          <p:cNvGrpSpPr/>
          <p:nvPr/>
        </p:nvGrpSpPr>
        <p:grpSpPr>
          <a:xfrm>
            <a:off x="7277099" y="334926"/>
            <a:ext cx="4547155" cy="6188148"/>
            <a:chOff x="7277099" y="334926"/>
            <a:chExt cx="4547155" cy="6188148"/>
          </a:xfrm>
        </p:grpSpPr>
        <p:sp>
          <p:nvSpPr>
            <p:cNvPr id="68" name="Rectangle 67">
              <a:extLst>
                <a:ext uri="{FF2B5EF4-FFF2-40B4-BE49-F238E27FC236}">
                  <a16:creationId xmlns:a16="http://schemas.microsoft.com/office/drawing/2014/main" id="{79AB9241-039C-4FF2-AECC-BABC335E3DE0}"/>
                </a:ext>
              </a:extLst>
            </p:cNvPr>
            <p:cNvSpPr/>
            <p:nvPr/>
          </p:nvSpPr>
          <p:spPr>
            <a:xfrm>
              <a:off x="7277099" y="334926"/>
              <a:ext cx="4547155" cy="6188148"/>
            </a:xfrm>
            <a:prstGeom prst="rect">
              <a:avLst/>
            </a:prstGeom>
            <a:noFill/>
            <a:ln>
              <a:solidFill>
                <a:srgbClr val="FFFFFF"/>
              </a:solid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7D18A629-23DA-4189-AD51-B95E5BCC564C}"/>
                </a:ext>
              </a:extLst>
            </p:cNvPr>
            <p:cNvCxnSpPr>
              <a:cxnSpLocks/>
            </p:cNvCxnSpPr>
            <p:nvPr/>
          </p:nvCxnSpPr>
          <p:spPr>
            <a:xfrm>
              <a:off x="10748698" y="334926"/>
              <a:ext cx="0" cy="6188148"/>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6B2BA3-41A2-4270-966C-E52762F95C7E}"/>
                </a:ext>
              </a:extLst>
            </p:cNvPr>
            <p:cNvCxnSpPr>
              <a:cxnSpLocks/>
            </p:cNvCxnSpPr>
            <p:nvPr/>
          </p:nvCxnSpPr>
          <p:spPr>
            <a:xfrm>
              <a:off x="7277100" y="4991100"/>
              <a:ext cx="3471597"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60ABC38-AF6D-4F2F-82EB-C5F69F10F667}"/>
                </a:ext>
              </a:extLst>
            </p:cNvPr>
            <p:cNvCxnSpPr>
              <a:cxnSpLocks/>
            </p:cNvCxnSpPr>
            <p:nvPr/>
          </p:nvCxnSpPr>
          <p:spPr>
            <a:xfrm>
              <a:off x="7277100" y="6047437"/>
              <a:ext cx="3471598"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DC981789-E0D6-429D-A609-A670436C0D33}"/>
              </a:ext>
            </a:extLst>
          </p:cNvPr>
          <p:cNvPicPr>
            <a:picLocks noChangeAspect="1"/>
          </p:cNvPicPr>
          <p:nvPr/>
        </p:nvPicPr>
        <p:blipFill>
          <a:blip r:embed="rId4"/>
          <a:stretch>
            <a:fillRect/>
          </a:stretch>
        </p:blipFill>
        <p:spPr>
          <a:xfrm>
            <a:off x="1888423" y="1602228"/>
            <a:ext cx="402371" cy="335309"/>
          </a:xfrm>
          <a:prstGeom prst="rect">
            <a:avLst/>
          </a:prstGeom>
        </p:spPr>
      </p:pic>
      <p:pic>
        <p:nvPicPr>
          <p:cNvPr id="7" name="Picture 6" descr="A picture containing text, sky, sign, outdoor&#10;&#10;Description automatically generated">
            <a:extLst>
              <a:ext uri="{FF2B5EF4-FFF2-40B4-BE49-F238E27FC236}">
                <a16:creationId xmlns:a16="http://schemas.microsoft.com/office/drawing/2014/main" id="{BE2BF63B-6818-421B-9FD8-CFD5C74090B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78" y="0"/>
            <a:ext cx="7197964" cy="6858000"/>
          </a:xfrm>
          <a:prstGeom prst="rect">
            <a:avLst/>
          </a:prstGeom>
        </p:spPr>
      </p:pic>
      <p:sp>
        <p:nvSpPr>
          <p:cNvPr id="8" name="TextBox 7">
            <a:extLst>
              <a:ext uri="{FF2B5EF4-FFF2-40B4-BE49-F238E27FC236}">
                <a16:creationId xmlns:a16="http://schemas.microsoft.com/office/drawing/2014/main" id="{4E532BFE-6DD9-44AC-A731-E98652774FD3}"/>
              </a:ext>
            </a:extLst>
          </p:cNvPr>
          <p:cNvSpPr txBox="1"/>
          <p:nvPr/>
        </p:nvSpPr>
        <p:spPr>
          <a:xfrm>
            <a:off x="946062" y="6858000"/>
            <a:ext cx="10299875" cy="230832"/>
          </a:xfrm>
          <a:prstGeom prst="rect">
            <a:avLst/>
          </a:prstGeom>
          <a:noFill/>
        </p:spPr>
        <p:txBody>
          <a:bodyPr wrap="square" rtlCol="0">
            <a:spAutoFit/>
          </a:bodyPr>
          <a:lstStyle/>
          <a:p>
            <a:r>
              <a:rPr lang="en-US" sz="900" dirty="0">
                <a:hlinkClick r:id="rId6" tooltip="http://picpedia.org/highway-signs/c/confirmation.html"/>
              </a:rPr>
              <a:t>This Photo</a:t>
            </a:r>
            <a:r>
              <a:rPr lang="en-US" sz="900" dirty="0"/>
              <a:t> by Unknown Author is licensed under </a:t>
            </a:r>
            <a:r>
              <a:rPr lang="en-US" sz="900" dirty="0">
                <a:hlinkClick r:id="rId7" tooltip="https://creativecommons.org/licenses/by-sa/3.0/"/>
              </a:rPr>
              <a:t>CC BY-SA</a:t>
            </a:r>
            <a:endParaRPr lang="en-US" sz="900" dirty="0"/>
          </a:p>
        </p:txBody>
      </p:sp>
    </p:spTree>
    <p:extLst>
      <p:ext uri="{BB962C8B-B14F-4D97-AF65-F5344CB8AC3E}">
        <p14:creationId xmlns:p14="http://schemas.microsoft.com/office/powerpoint/2010/main" val="839354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76D36B-3BFC-46C6-9F9E-5B416819119B}"/>
              </a:ext>
            </a:extLst>
          </p:cNvPr>
          <p:cNvSpPr>
            <a:spLocks noGrp="1"/>
          </p:cNvSpPr>
          <p:nvPr>
            <p:ph type="title"/>
          </p:nvPr>
        </p:nvSpPr>
        <p:spPr>
          <a:xfrm>
            <a:off x="838199" y="545914"/>
            <a:ext cx="6318381" cy="1241944"/>
          </a:xfrm>
        </p:spPr>
        <p:txBody>
          <a:bodyPr>
            <a:normAutofit/>
          </a:bodyPr>
          <a:lstStyle/>
          <a:p>
            <a:r>
              <a:rPr lang="en-US" dirty="0"/>
              <a:t>Enrolled Students</a:t>
            </a:r>
            <a:br>
              <a:rPr lang="en-US" dirty="0"/>
            </a:br>
            <a:r>
              <a:rPr lang="en-US" dirty="0">
                <a:latin typeface="Open Sans" panose="020B0606030504020204" pitchFamily="34" charset="0"/>
                <a:ea typeface="Open Sans" panose="020B0606030504020204" pitchFamily="34" charset="0"/>
                <a:cs typeface="Open Sans" panose="020B0606030504020204" pitchFamily="34" charset="0"/>
              </a:rPr>
              <a:t>Import Confirmation Report</a:t>
            </a:r>
          </a:p>
        </p:txBody>
      </p:sp>
      <p:pic>
        <p:nvPicPr>
          <p:cNvPr id="8" name="Content Placeholder 7">
            <a:extLst>
              <a:ext uri="{FF2B5EF4-FFF2-40B4-BE49-F238E27FC236}">
                <a16:creationId xmlns:a16="http://schemas.microsoft.com/office/drawing/2014/main" id="{FFB472BD-AF2D-4A90-AA0C-A05DDE900059}"/>
              </a:ext>
            </a:extLst>
          </p:cNvPr>
          <p:cNvPicPr>
            <a:picLocks noGrp="1" noChangeAspect="1"/>
          </p:cNvPicPr>
          <p:nvPr>
            <p:ph sz="quarter" idx="13"/>
          </p:nvPr>
        </p:nvPicPr>
        <p:blipFill>
          <a:blip r:embed="rId3"/>
          <a:stretch>
            <a:fillRect/>
          </a:stretch>
        </p:blipFill>
        <p:spPr>
          <a:xfrm>
            <a:off x="11656646" y="6427379"/>
            <a:ext cx="402371" cy="335309"/>
          </a:xfrm>
          <a:prstGeom prst="rect">
            <a:avLst/>
          </a:prstGeom>
        </p:spPr>
      </p:pic>
      <p:sp>
        <p:nvSpPr>
          <p:cNvPr id="4" name="Date Placeholder 3">
            <a:extLst>
              <a:ext uri="{FF2B5EF4-FFF2-40B4-BE49-F238E27FC236}">
                <a16:creationId xmlns:a16="http://schemas.microsoft.com/office/drawing/2014/main" id="{C3905BD7-8DC2-4DB1-BDB1-9229B9D8E866}"/>
              </a:ext>
            </a:extLst>
          </p:cNvPr>
          <p:cNvSpPr>
            <a:spLocks noGrp="1"/>
          </p:cNvSpPr>
          <p:nvPr>
            <p:ph type="dt" sz="half" idx="10"/>
          </p:nvPr>
        </p:nvSpPr>
        <p:spPr/>
        <p:txBody>
          <a:bodyPr/>
          <a:lstStyle/>
          <a:p>
            <a:fld id="{714048FA-15B3-4AA9-841E-7E9034452994}" type="datetime1">
              <a:rPr lang="en-US" smtClean="0"/>
              <a:t>3/15/2023</a:t>
            </a:fld>
            <a:endParaRPr lang="en-US" dirty="0"/>
          </a:p>
        </p:txBody>
      </p:sp>
      <p:sp>
        <p:nvSpPr>
          <p:cNvPr id="5" name="Slide Number Placeholder 4">
            <a:extLst>
              <a:ext uri="{FF2B5EF4-FFF2-40B4-BE49-F238E27FC236}">
                <a16:creationId xmlns:a16="http://schemas.microsoft.com/office/drawing/2014/main" id="{DAA5D918-5B45-4D88-8C26-91A061D33F99}"/>
              </a:ext>
            </a:extLst>
          </p:cNvPr>
          <p:cNvSpPr>
            <a:spLocks noGrp="1"/>
          </p:cNvSpPr>
          <p:nvPr>
            <p:ph type="sldNum" sz="quarter" idx="12"/>
          </p:nvPr>
        </p:nvSpPr>
        <p:spPr/>
        <p:txBody>
          <a:bodyPr/>
          <a:lstStyle/>
          <a:p>
            <a:fld id="{5709AFD8-D051-4223-B8CF-1EC150CE8836}" type="slidenum">
              <a:rPr lang="en-US" smtClean="0"/>
              <a:pPr/>
              <a:t>21</a:t>
            </a:fld>
            <a:endParaRPr lang="en-US" dirty="0"/>
          </a:p>
        </p:txBody>
      </p:sp>
      <p:sp>
        <p:nvSpPr>
          <p:cNvPr id="21" name="TextBox 20">
            <a:extLst>
              <a:ext uri="{FF2B5EF4-FFF2-40B4-BE49-F238E27FC236}">
                <a16:creationId xmlns:a16="http://schemas.microsoft.com/office/drawing/2014/main" id="{EC0A0B6E-30FF-4410-8ABD-8F11FF99AD8F}"/>
              </a:ext>
            </a:extLst>
          </p:cNvPr>
          <p:cNvSpPr txBox="1"/>
          <p:nvPr/>
        </p:nvSpPr>
        <p:spPr>
          <a:xfrm>
            <a:off x="628652" y="2019270"/>
            <a:ext cx="3365369" cy="369332"/>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The Report</a:t>
            </a:r>
          </a:p>
        </p:txBody>
      </p:sp>
      <p:pic>
        <p:nvPicPr>
          <p:cNvPr id="7" name="Picture 6">
            <a:extLst>
              <a:ext uri="{FF2B5EF4-FFF2-40B4-BE49-F238E27FC236}">
                <a16:creationId xmlns:a16="http://schemas.microsoft.com/office/drawing/2014/main" id="{B8F0DA5C-119F-4412-B2B2-02EDDCB9C8BE}"/>
              </a:ext>
            </a:extLst>
          </p:cNvPr>
          <p:cNvPicPr>
            <a:picLocks noChangeAspect="1"/>
          </p:cNvPicPr>
          <p:nvPr/>
        </p:nvPicPr>
        <p:blipFill>
          <a:blip r:embed="rId4"/>
          <a:stretch>
            <a:fillRect/>
          </a:stretch>
        </p:blipFill>
        <p:spPr>
          <a:xfrm>
            <a:off x="628653" y="2388602"/>
            <a:ext cx="4979566" cy="3427736"/>
          </a:xfrm>
          <a:prstGeom prst="rect">
            <a:avLst/>
          </a:prstGeom>
        </p:spPr>
      </p:pic>
      <p:sp>
        <p:nvSpPr>
          <p:cNvPr id="9" name="TextBox 8">
            <a:extLst>
              <a:ext uri="{FF2B5EF4-FFF2-40B4-BE49-F238E27FC236}">
                <a16:creationId xmlns:a16="http://schemas.microsoft.com/office/drawing/2014/main" id="{C93475ED-D689-4DCE-811C-6B42304D9B23}"/>
              </a:ext>
            </a:extLst>
          </p:cNvPr>
          <p:cNvSpPr txBox="1"/>
          <p:nvPr/>
        </p:nvSpPr>
        <p:spPr>
          <a:xfrm>
            <a:off x="7447826" y="536549"/>
            <a:ext cx="3949831" cy="5078313"/>
          </a:xfrm>
          <a:prstGeom prst="rect">
            <a:avLst/>
          </a:prstGeom>
          <a:noFill/>
        </p:spPr>
        <p:txBody>
          <a:bodyPr wrap="square" rtlCol="0">
            <a:spAutoFit/>
          </a:bodyPr>
          <a:lstStyle/>
          <a:p>
            <a:r>
              <a:rPr lang="en-US" dirty="0"/>
              <a:t>Collaborate with your Financial Aid Office – asking for confirmation that each student listed was funded. </a:t>
            </a:r>
          </a:p>
          <a:p>
            <a:endParaRPr lang="en-US" dirty="0"/>
          </a:p>
          <a:p>
            <a:r>
              <a:rPr lang="en-US" dirty="0"/>
              <a:t>Each student needs the </a:t>
            </a:r>
            <a:r>
              <a:rPr lang="en-US" b="1" dirty="0"/>
              <a:t>status</a:t>
            </a:r>
            <a:r>
              <a:rPr lang="en-US" dirty="0"/>
              <a:t> of Confirmed or Denied.</a:t>
            </a:r>
          </a:p>
          <a:p>
            <a:endParaRPr lang="en-US" dirty="0"/>
          </a:p>
          <a:p>
            <a:r>
              <a:rPr lang="en-US" b="1" dirty="0"/>
              <a:t>Confirmed</a:t>
            </a:r>
            <a:r>
              <a:rPr lang="en-US" dirty="0"/>
              <a:t> means the student received a TE scholarship sometime during the 22-23 academic year.</a:t>
            </a:r>
          </a:p>
          <a:p>
            <a:endParaRPr lang="en-US" dirty="0"/>
          </a:p>
          <a:p>
            <a:r>
              <a:rPr lang="en-US" b="1" dirty="0"/>
              <a:t>Denied</a:t>
            </a:r>
            <a:r>
              <a:rPr lang="en-US" dirty="0"/>
              <a:t> means the student did not receive a TE scholarship anytime during the 22-23 academic year. </a:t>
            </a:r>
          </a:p>
          <a:p>
            <a:endParaRPr lang="en-US" dirty="0"/>
          </a:p>
        </p:txBody>
      </p:sp>
      <p:cxnSp>
        <p:nvCxnSpPr>
          <p:cNvPr id="11" name="Straight Arrow Connector 10">
            <a:extLst>
              <a:ext uri="{FF2B5EF4-FFF2-40B4-BE49-F238E27FC236}">
                <a16:creationId xmlns:a16="http://schemas.microsoft.com/office/drawing/2014/main" id="{C0485759-BA49-41C7-A574-2D51567BE870}"/>
              </a:ext>
            </a:extLst>
          </p:cNvPr>
          <p:cNvCxnSpPr>
            <a:cxnSpLocks/>
          </p:cNvCxnSpPr>
          <p:nvPr/>
        </p:nvCxnSpPr>
        <p:spPr>
          <a:xfrm flipH="1">
            <a:off x="5215812" y="4084771"/>
            <a:ext cx="2684532" cy="25396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6C886FFB-E06D-4BA4-BE20-C30F9AD99B4C}"/>
              </a:ext>
            </a:extLst>
          </p:cNvPr>
          <p:cNvCxnSpPr>
            <a:cxnSpLocks/>
          </p:cNvCxnSpPr>
          <p:nvPr/>
        </p:nvCxnSpPr>
        <p:spPr>
          <a:xfrm flipH="1">
            <a:off x="4590661" y="2697028"/>
            <a:ext cx="3309683" cy="21175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E3B63222-FE02-EF4A-81D0-131FD8A3039F}"/>
              </a:ext>
            </a:extLst>
          </p:cNvPr>
          <p:cNvPicPr>
            <a:picLocks noChangeAspect="1"/>
          </p:cNvPicPr>
          <p:nvPr/>
        </p:nvPicPr>
        <p:blipFill>
          <a:blip r:embed="rId5"/>
          <a:stretch>
            <a:fillRect/>
          </a:stretch>
        </p:blipFill>
        <p:spPr>
          <a:xfrm>
            <a:off x="160579" y="3039804"/>
            <a:ext cx="1865538" cy="3010238"/>
          </a:xfrm>
          <a:prstGeom prst="rect">
            <a:avLst/>
          </a:prstGeom>
        </p:spPr>
      </p:pic>
    </p:spTree>
    <p:extLst>
      <p:ext uri="{BB962C8B-B14F-4D97-AF65-F5344CB8AC3E}">
        <p14:creationId xmlns:p14="http://schemas.microsoft.com/office/powerpoint/2010/main" val="598531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5807317B-B371-4946-B197-BC39BD6CA579}"/>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p:pic>
      <p:sp>
        <p:nvSpPr>
          <p:cNvPr id="21" name="Title 20">
            <a:extLst>
              <a:ext uri="{FF2B5EF4-FFF2-40B4-BE49-F238E27FC236}">
                <a16:creationId xmlns:a16="http://schemas.microsoft.com/office/drawing/2014/main" id="{204DAC84-837C-40BB-8177-C1D5A4092E2C}"/>
              </a:ext>
            </a:extLst>
          </p:cNvPr>
          <p:cNvSpPr>
            <a:spLocks noGrp="1"/>
          </p:cNvSpPr>
          <p:nvPr>
            <p:ph type="ctrTitle"/>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Transfer Tuition  Exchange Grant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Award</a:t>
            </a:r>
          </a:p>
        </p:txBody>
      </p:sp>
      <p:sp>
        <p:nvSpPr>
          <p:cNvPr id="18" name="Date Placeholder 17">
            <a:extLst>
              <a:ext uri="{FF2B5EF4-FFF2-40B4-BE49-F238E27FC236}">
                <a16:creationId xmlns:a16="http://schemas.microsoft.com/office/drawing/2014/main" id="{653151E1-9CE2-4D53-8C2F-503F3F5BD139}"/>
              </a:ext>
            </a:extLst>
          </p:cNvPr>
          <p:cNvSpPr>
            <a:spLocks noGrp="1"/>
          </p:cNvSpPr>
          <p:nvPr>
            <p:ph type="dt" sz="half" idx="12"/>
          </p:nvPr>
        </p:nvSpPr>
        <p:spPr/>
        <p:txBody>
          <a:bodyPr/>
          <a:lstStyle/>
          <a:p>
            <a:fld id="{2D5F3619-FD44-411D-B203-F3743C178951}" type="datetime1">
              <a:rPr lang="en-US" smtClean="0"/>
              <a:t>3/15/2023</a:t>
            </a:fld>
            <a:endParaRPr lang="en-US" dirty="0"/>
          </a:p>
        </p:txBody>
      </p:sp>
      <p:sp>
        <p:nvSpPr>
          <p:cNvPr id="20" name="Slide Number Placeholder 19">
            <a:extLst>
              <a:ext uri="{FF2B5EF4-FFF2-40B4-BE49-F238E27FC236}">
                <a16:creationId xmlns:a16="http://schemas.microsoft.com/office/drawing/2014/main" id="{56047088-86BC-474E-9B17-B77EC1581A72}"/>
              </a:ext>
            </a:extLst>
          </p:cNvPr>
          <p:cNvSpPr>
            <a:spLocks noGrp="1"/>
          </p:cNvSpPr>
          <p:nvPr>
            <p:ph type="sldNum" sz="quarter" idx="13"/>
          </p:nvPr>
        </p:nvSpPr>
        <p:spPr/>
        <p:txBody>
          <a:bodyPr/>
          <a:lstStyle/>
          <a:p>
            <a:fld id="{FB5BC9EA-4FEE-444B-92CE-4488B20DCBA7}" type="slidenum">
              <a:rPr lang="en-US" smtClean="0"/>
              <a:pPr/>
              <a:t>22</a:t>
            </a:fld>
            <a:endParaRPr lang="en-US" dirty="0"/>
          </a:p>
        </p:txBody>
      </p:sp>
      <p:grpSp>
        <p:nvGrpSpPr>
          <p:cNvPr id="67" name="Group 66">
            <a:extLst>
              <a:ext uri="{FF2B5EF4-FFF2-40B4-BE49-F238E27FC236}">
                <a16:creationId xmlns:a16="http://schemas.microsoft.com/office/drawing/2014/main" id="{0740EB13-AAB4-4A6B-86CB-5C5DE11EEEBC}"/>
              </a:ext>
              <a:ext uri="{C183D7F6-B498-43B3-948B-1728B52AA6E4}">
                <adec:decorative xmlns:adec="http://schemas.microsoft.com/office/drawing/2017/decorative" val="1"/>
              </a:ext>
            </a:extLst>
          </p:cNvPr>
          <p:cNvGrpSpPr/>
          <p:nvPr/>
        </p:nvGrpSpPr>
        <p:grpSpPr>
          <a:xfrm>
            <a:off x="7277099" y="334926"/>
            <a:ext cx="4547155" cy="6188148"/>
            <a:chOff x="7277099" y="334926"/>
            <a:chExt cx="4547155" cy="6188148"/>
          </a:xfrm>
        </p:grpSpPr>
        <p:sp>
          <p:nvSpPr>
            <p:cNvPr id="68" name="Rectangle 67">
              <a:extLst>
                <a:ext uri="{FF2B5EF4-FFF2-40B4-BE49-F238E27FC236}">
                  <a16:creationId xmlns:a16="http://schemas.microsoft.com/office/drawing/2014/main" id="{79AB9241-039C-4FF2-AECC-BABC335E3DE0}"/>
                </a:ext>
              </a:extLst>
            </p:cNvPr>
            <p:cNvSpPr/>
            <p:nvPr/>
          </p:nvSpPr>
          <p:spPr>
            <a:xfrm>
              <a:off x="7277099" y="334926"/>
              <a:ext cx="4547155" cy="6188148"/>
            </a:xfrm>
            <a:prstGeom prst="rect">
              <a:avLst/>
            </a:prstGeom>
            <a:noFill/>
            <a:ln>
              <a:solidFill>
                <a:srgbClr val="FFFFFF"/>
              </a:solidFill>
            </a:ln>
            <a:effectLst>
              <a:outerShdw blurRad="381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7D18A629-23DA-4189-AD51-B95E5BCC564C}"/>
                </a:ext>
              </a:extLst>
            </p:cNvPr>
            <p:cNvCxnSpPr>
              <a:cxnSpLocks/>
            </p:cNvCxnSpPr>
            <p:nvPr/>
          </p:nvCxnSpPr>
          <p:spPr>
            <a:xfrm>
              <a:off x="10748698" y="334926"/>
              <a:ext cx="0" cy="6188148"/>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6B2BA3-41A2-4270-966C-E52762F95C7E}"/>
                </a:ext>
              </a:extLst>
            </p:cNvPr>
            <p:cNvCxnSpPr>
              <a:cxnSpLocks/>
            </p:cNvCxnSpPr>
            <p:nvPr/>
          </p:nvCxnSpPr>
          <p:spPr>
            <a:xfrm>
              <a:off x="7277100" y="4991100"/>
              <a:ext cx="3471597"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60ABC38-AF6D-4F2F-82EB-C5F69F10F667}"/>
                </a:ext>
              </a:extLst>
            </p:cNvPr>
            <p:cNvCxnSpPr>
              <a:cxnSpLocks/>
            </p:cNvCxnSpPr>
            <p:nvPr/>
          </p:nvCxnSpPr>
          <p:spPr>
            <a:xfrm>
              <a:off x="7277100" y="6047437"/>
              <a:ext cx="3471598" cy="0"/>
            </a:xfrm>
            <a:prstGeom prst="line">
              <a:avLst/>
            </a:prstGeom>
            <a:ln w="12700">
              <a:solidFill>
                <a:srgbClr val="FFFFFF"/>
              </a:solidFill>
            </a:ln>
            <a:effectLst>
              <a:outerShdw blurRad="381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DC981789-E0D6-429D-A609-A670436C0D33}"/>
              </a:ext>
            </a:extLst>
          </p:cNvPr>
          <p:cNvPicPr>
            <a:picLocks noChangeAspect="1"/>
          </p:cNvPicPr>
          <p:nvPr/>
        </p:nvPicPr>
        <p:blipFill>
          <a:blip r:embed="rId4"/>
          <a:stretch>
            <a:fillRect/>
          </a:stretch>
        </p:blipFill>
        <p:spPr>
          <a:xfrm>
            <a:off x="11421883" y="6139917"/>
            <a:ext cx="402371" cy="335309"/>
          </a:xfrm>
          <a:prstGeom prst="rect">
            <a:avLst/>
          </a:prstGeom>
        </p:spPr>
      </p:pic>
      <p:pic>
        <p:nvPicPr>
          <p:cNvPr id="7" name="Picture 6" descr="A picture containing text, sky, outdoor, sign&#10;&#10;Description automatically generated">
            <a:extLst>
              <a:ext uri="{FF2B5EF4-FFF2-40B4-BE49-F238E27FC236}">
                <a16:creationId xmlns:a16="http://schemas.microsoft.com/office/drawing/2014/main" id="{40CF35D5-691C-4395-924C-52BFAC1382B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0" y="0"/>
            <a:ext cx="7277097" cy="6858000"/>
          </a:xfrm>
          <a:prstGeom prst="rect">
            <a:avLst/>
          </a:prstGeom>
        </p:spPr>
      </p:pic>
      <p:sp>
        <p:nvSpPr>
          <p:cNvPr id="8" name="TextBox 7">
            <a:extLst>
              <a:ext uri="{FF2B5EF4-FFF2-40B4-BE49-F238E27FC236}">
                <a16:creationId xmlns:a16="http://schemas.microsoft.com/office/drawing/2014/main" id="{D66B7AAF-FA56-4547-97D8-AE10FB37C45A}"/>
              </a:ext>
            </a:extLst>
          </p:cNvPr>
          <p:cNvSpPr txBox="1"/>
          <p:nvPr/>
        </p:nvSpPr>
        <p:spPr>
          <a:xfrm>
            <a:off x="0" y="6858000"/>
            <a:ext cx="7277097" cy="230832"/>
          </a:xfrm>
          <a:prstGeom prst="rect">
            <a:avLst/>
          </a:prstGeom>
          <a:noFill/>
        </p:spPr>
        <p:txBody>
          <a:bodyPr wrap="square" rtlCol="0">
            <a:spAutoFit/>
          </a:bodyPr>
          <a:lstStyle/>
          <a:p>
            <a:r>
              <a:rPr lang="en-US" sz="900" dirty="0">
                <a:hlinkClick r:id="rId6" tooltip="https://www.picpedia.org/highway-signs/s/scholarship.html"/>
              </a:rPr>
              <a:t>This Photo</a:t>
            </a:r>
            <a:r>
              <a:rPr lang="en-US" sz="900" dirty="0"/>
              <a:t> by Unknown Author is licensed under </a:t>
            </a:r>
            <a:r>
              <a:rPr lang="en-US" sz="900" dirty="0">
                <a:hlinkClick r:id="rId7" tooltip="https://creativecommons.org/licenses/by-sa/3.0/"/>
              </a:rPr>
              <a:t>CC BY-SA</a:t>
            </a:r>
            <a:endParaRPr lang="en-US" sz="900" dirty="0"/>
          </a:p>
        </p:txBody>
      </p:sp>
    </p:spTree>
    <p:extLst>
      <p:ext uri="{BB962C8B-B14F-4D97-AF65-F5344CB8AC3E}">
        <p14:creationId xmlns:p14="http://schemas.microsoft.com/office/powerpoint/2010/main" val="3338032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76D36B-3BFC-46C6-9F9E-5B416819119B}"/>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Transfer Tuition Exchange Grant</a:t>
            </a:r>
          </a:p>
        </p:txBody>
      </p:sp>
      <p:sp>
        <p:nvSpPr>
          <p:cNvPr id="4" name="Date Placeholder 3">
            <a:extLst>
              <a:ext uri="{FF2B5EF4-FFF2-40B4-BE49-F238E27FC236}">
                <a16:creationId xmlns:a16="http://schemas.microsoft.com/office/drawing/2014/main" id="{C3905BD7-8DC2-4DB1-BDB1-9229B9D8E866}"/>
              </a:ext>
            </a:extLst>
          </p:cNvPr>
          <p:cNvSpPr>
            <a:spLocks noGrp="1"/>
          </p:cNvSpPr>
          <p:nvPr>
            <p:ph type="dt" sz="half" idx="10"/>
          </p:nvPr>
        </p:nvSpPr>
        <p:spPr/>
        <p:txBody>
          <a:bodyPr/>
          <a:lstStyle/>
          <a:p>
            <a:fld id="{3CDE3031-6995-42D6-AA59-9F5AFC127424}" type="datetime1">
              <a:rPr lang="en-US" smtClean="0"/>
              <a:t>3/15/2023</a:t>
            </a:fld>
            <a:endParaRPr lang="en-US" dirty="0"/>
          </a:p>
        </p:txBody>
      </p:sp>
      <p:sp>
        <p:nvSpPr>
          <p:cNvPr id="5" name="Slide Number Placeholder 4">
            <a:extLst>
              <a:ext uri="{FF2B5EF4-FFF2-40B4-BE49-F238E27FC236}">
                <a16:creationId xmlns:a16="http://schemas.microsoft.com/office/drawing/2014/main" id="{DAA5D918-5B45-4D88-8C26-91A061D33F99}"/>
              </a:ext>
            </a:extLst>
          </p:cNvPr>
          <p:cNvSpPr>
            <a:spLocks noGrp="1"/>
          </p:cNvSpPr>
          <p:nvPr>
            <p:ph type="sldNum" sz="quarter" idx="12"/>
          </p:nvPr>
        </p:nvSpPr>
        <p:spPr/>
        <p:txBody>
          <a:bodyPr/>
          <a:lstStyle/>
          <a:p>
            <a:fld id="{5709AFD8-D051-4223-B8CF-1EC150CE8836}" type="slidenum">
              <a:rPr lang="en-US" smtClean="0"/>
              <a:pPr/>
              <a:t>23</a:t>
            </a:fld>
            <a:endParaRPr lang="en-US" dirty="0"/>
          </a:p>
        </p:txBody>
      </p:sp>
      <p:sp>
        <p:nvSpPr>
          <p:cNvPr id="21" name="TextBox 20">
            <a:extLst>
              <a:ext uri="{FF2B5EF4-FFF2-40B4-BE49-F238E27FC236}">
                <a16:creationId xmlns:a16="http://schemas.microsoft.com/office/drawing/2014/main" id="{EC0A0B6E-30FF-4410-8ABD-8F11FF99AD8F}"/>
              </a:ext>
            </a:extLst>
          </p:cNvPr>
          <p:cNvSpPr txBox="1"/>
          <p:nvPr/>
        </p:nvSpPr>
        <p:spPr>
          <a:xfrm>
            <a:off x="958810" y="1787858"/>
            <a:ext cx="9938795" cy="433965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The Details</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Candidate consideration for the 2023-24 academic year is limited to TE scholar applicants transferring to a new TE member institution. </a:t>
            </a:r>
          </a:p>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Transfer students have earned college course credit after high-school graduation and transfer the previously earned course credit to the new institution. </a:t>
            </a:r>
            <a:br>
              <a:rPr lang="en-US" sz="2400" dirty="0">
                <a:effectLst/>
                <a:latin typeface="Calibri" panose="020F0502020204030204" pitchFamily="34" charset="0"/>
                <a:ea typeface="Calibri" panose="020F0502020204030204" pitchFamily="34" charset="0"/>
              </a:rPr>
            </a:br>
            <a:r>
              <a:rPr lang="en-US" sz="2400" dirty="0">
                <a:effectLst/>
                <a:latin typeface="Calibri" panose="020F0502020204030204" pitchFamily="34" charset="0"/>
                <a:ea typeface="Calibri" panose="020F0502020204030204" pitchFamily="34" charset="0"/>
              </a:rPr>
              <a:t>Award selection will be based on the highest college GPA ranking and lowest expected family contribution (EFC), as evidenced by the processed 2023-24 Free Application for Federal Student Aid (FAFSA). </a:t>
            </a:r>
          </a:p>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Candidates go online at </a:t>
            </a:r>
            <a:r>
              <a:rPr lang="en-US" sz="2400" u="sng" dirty="0">
                <a:solidFill>
                  <a:srgbClr val="0000FF"/>
                </a:solidFill>
                <a:effectLst/>
                <a:latin typeface="Calibri" panose="020F0502020204030204" pitchFamily="34" charset="0"/>
                <a:ea typeface="Calibri" panose="020F0502020204030204" pitchFamily="34" charset="0"/>
                <a:hlinkClick r:id="rId3"/>
              </a:rPr>
              <a:t>www.fafsa.ed.gov</a:t>
            </a:r>
            <a:r>
              <a:rPr lang="en-US" sz="2400" dirty="0">
                <a:effectLst/>
                <a:latin typeface="Calibri" panose="020F0502020204030204" pitchFamily="34" charset="0"/>
                <a:ea typeface="Calibri" panose="020F0502020204030204" pitchFamily="34" charset="0"/>
              </a:rPr>
              <a:t> to complete the 2023-24 FAFSA and determine the EFC.</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62688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76D36B-3BFC-46C6-9F9E-5B416819119B}"/>
              </a:ext>
            </a:extLst>
          </p:cNvPr>
          <p:cNvSpPr>
            <a:spLocks noGrp="1"/>
          </p:cNvSpPr>
          <p:nvPr>
            <p:ph type="title"/>
          </p:nvPr>
        </p:nvSpPr>
        <p:spPr>
          <a:xfrm>
            <a:off x="530289" y="258839"/>
            <a:ext cx="9527275" cy="74171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Transfer Tuition Exchange Grant</a:t>
            </a:r>
          </a:p>
        </p:txBody>
      </p:sp>
      <p:sp>
        <p:nvSpPr>
          <p:cNvPr id="4" name="Date Placeholder 3">
            <a:extLst>
              <a:ext uri="{FF2B5EF4-FFF2-40B4-BE49-F238E27FC236}">
                <a16:creationId xmlns:a16="http://schemas.microsoft.com/office/drawing/2014/main" id="{C3905BD7-8DC2-4DB1-BDB1-9229B9D8E866}"/>
              </a:ext>
            </a:extLst>
          </p:cNvPr>
          <p:cNvSpPr>
            <a:spLocks noGrp="1"/>
          </p:cNvSpPr>
          <p:nvPr>
            <p:ph type="dt" sz="half" idx="10"/>
          </p:nvPr>
        </p:nvSpPr>
        <p:spPr/>
        <p:txBody>
          <a:bodyPr/>
          <a:lstStyle/>
          <a:p>
            <a:fld id="{E22FAC89-C7F1-46FA-881E-7A2927C35701}" type="datetime1">
              <a:rPr lang="en-US" smtClean="0"/>
              <a:t>3/15/2023</a:t>
            </a:fld>
            <a:endParaRPr lang="en-US" dirty="0"/>
          </a:p>
        </p:txBody>
      </p:sp>
      <p:sp>
        <p:nvSpPr>
          <p:cNvPr id="5" name="Slide Number Placeholder 4">
            <a:extLst>
              <a:ext uri="{FF2B5EF4-FFF2-40B4-BE49-F238E27FC236}">
                <a16:creationId xmlns:a16="http://schemas.microsoft.com/office/drawing/2014/main" id="{DAA5D918-5B45-4D88-8C26-91A061D33F99}"/>
              </a:ext>
            </a:extLst>
          </p:cNvPr>
          <p:cNvSpPr>
            <a:spLocks noGrp="1"/>
          </p:cNvSpPr>
          <p:nvPr>
            <p:ph type="sldNum" sz="quarter" idx="12"/>
          </p:nvPr>
        </p:nvSpPr>
        <p:spPr/>
        <p:txBody>
          <a:bodyPr/>
          <a:lstStyle/>
          <a:p>
            <a:fld id="{5709AFD8-D051-4223-B8CF-1EC150CE8836}" type="slidenum">
              <a:rPr lang="en-US" smtClean="0"/>
              <a:pPr/>
              <a:t>24</a:t>
            </a:fld>
            <a:endParaRPr lang="en-US" dirty="0"/>
          </a:p>
        </p:txBody>
      </p:sp>
      <p:sp>
        <p:nvSpPr>
          <p:cNvPr id="21" name="TextBox 20">
            <a:extLst>
              <a:ext uri="{FF2B5EF4-FFF2-40B4-BE49-F238E27FC236}">
                <a16:creationId xmlns:a16="http://schemas.microsoft.com/office/drawing/2014/main" id="{EC0A0B6E-30FF-4410-8ABD-8F11FF99AD8F}"/>
              </a:ext>
            </a:extLst>
          </p:cNvPr>
          <p:cNvSpPr txBox="1"/>
          <p:nvPr/>
        </p:nvSpPr>
        <p:spPr>
          <a:xfrm>
            <a:off x="418391" y="1000549"/>
            <a:ext cx="11033059" cy="4739759"/>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The Timeline</a:t>
            </a:r>
          </a:p>
          <a:p>
            <a:r>
              <a:rPr lang="en-US" sz="1600" dirty="0">
                <a:effectLst/>
                <a:latin typeface="Open Sans" panose="020B0606030504020204" pitchFamily="34" charset="0"/>
                <a:ea typeface="Open Sans" panose="020B0606030504020204" pitchFamily="34" charset="0"/>
                <a:cs typeface="Open Sans" panose="020B0606030504020204" pitchFamily="34" charset="0"/>
              </a:rPr>
              <a:t>Now - TELO identifies certified exports/imports eligible for TTEG nomination.</a:t>
            </a:r>
            <a:br>
              <a:rPr lang="en-US" sz="1600" dirty="0">
                <a:effectLst/>
                <a:latin typeface="Open Sans" panose="020B0606030504020204" pitchFamily="34" charset="0"/>
                <a:ea typeface="Open Sans" panose="020B0606030504020204" pitchFamily="34" charset="0"/>
                <a:cs typeface="Open Sans" panose="020B0606030504020204" pitchFamily="34" charset="0"/>
              </a:rPr>
            </a:br>
            <a:br>
              <a:rPr lang="en-US" sz="1600" dirty="0">
                <a:effectLst/>
                <a:latin typeface="Open Sans" panose="020B0606030504020204" pitchFamily="34" charset="0"/>
                <a:ea typeface="Open Sans" panose="020B0606030504020204" pitchFamily="34" charset="0"/>
                <a:cs typeface="Open Sans" panose="020B0606030504020204" pitchFamily="34" charset="0"/>
              </a:rPr>
            </a:br>
            <a:r>
              <a:rPr lang="en-US" sz="1600" dirty="0">
                <a:effectLst/>
                <a:latin typeface="Open Sans" panose="020B0606030504020204" pitchFamily="34" charset="0"/>
                <a:ea typeface="Open Sans" panose="020B0606030504020204" pitchFamily="34" charset="0"/>
                <a:cs typeface="Open Sans" panose="020B0606030504020204" pitchFamily="34" charset="0"/>
              </a:rPr>
              <a:t>Friday, July 14, 2023 - Nomination deadline. The TELO’s responsibility is to email the nominee's name, best email address, and last four digits of TE ID as listed on the student’s TE application to </a:t>
            </a:r>
            <a:r>
              <a:rPr lang="en-US" sz="16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3"/>
              </a:rPr>
              <a:t>rshorb@tuitionexchange.org</a:t>
            </a:r>
            <a:r>
              <a:rPr lang="en-US" sz="1600" dirty="0">
                <a:effectLst/>
                <a:latin typeface="Open Sans" panose="020B0606030504020204" pitchFamily="34" charset="0"/>
                <a:ea typeface="Open Sans" panose="020B0606030504020204" pitchFamily="34" charset="0"/>
                <a:cs typeface="Open Sans" panose="020B0606030504020204" pitchFamily="34" charset="0"/>
              </a:rPr>
              <a:t>.</a:t>
            </a:r>
            <a:br>
              <a:rPr lang="en-US" sz="1600" dirty="0">
                <a:effectLst/>
                <a:latin typeface="Open Sans" panose="020B0606030504020204" pitchFamily="34" charset="0"/>
                <a:ea typeface="Open Sans" panose="020B0606030504020204" pitchFamily="34" charset="0"/>
                <a:cs typeface="Open Sans" panose="020B0606030504020204" pitchFamily="34" charset="0"/>
              </a:rPr>
            </a:br>
            <a:br>
              <a:rPr lang="en-US" sz="1600" dirty="0">
                <a:effectLst/>
                <a:latin typeface="Open Sans" panose="020B0606030504020204" pitchFamily="34" charset="0"/>
                <a:ea typeface="Open Sans" panose="020B0606030504020204" pitchFamily="34" charset="0"/>
                <a:cs typeface="Open Sans" panose="020B0606030504020204" pitchFamily="34" charset="0"/>
              </a:rPr>
            </a:br>
            <a:r>
              <a:rPr lang="en-US" sz="1600" dirty="0">
                <a:effectLst/>
                <a:latin typeface="Open Sans" panose="020B0606030504020204" pitchFamily="34" charset="0"/>
                <a:ea typeface="Open Sans" panose="020B0606030504020204" pitchFamily="34" charset="0"/>
                <a:cs typeface="Open Sans" panose="020B0606030504020204" pitchFamily="34" charset="0"/>
              </a:rPr>
              <a:t>Now - July 2023 - TTEG nominees receive an information request from TE Headquarters for college(s) attended, GPA, and EFC information. The information is returned to TE Headquarters as posted on the information.</a:t>
            </a:r>
            <a:br>
              <a:rPr lang="en-US" sz="1600" dirty="0">
                <a:effectLst/>
                <a:latin typeface="Open Sans" panose="020B0606030504020204" pitchFamily="34" charset="0"/>
                <a:ea typeface="Open Sans" panose="020B0606030504020204" pitchFamily="34" charset="0"/>
                <a:cs typeface="Open Sans" panose="020B0606030504020204" pitchFamily="34" charset="0"/>
              </a:rPr>
            </a:br>
            <a:br>
              <a:rPr lang="en-US" sz="1600" dirty="0">
                <a:effectLst/>
                <a:latin typeface="Open Sans" panose="020B0606030504020204" pitchFamily="34" charset="0"/>
                <a:ea typeface="Open Sans" panose="020B0606030504020204" pitchFamily="34" charset="0"/>
                <a:cs typeface="Open Sans" panose="020B0606030504020204" pitchFamily="34" charset="0"/>
              </a:rPr>
            </a:br>
            <a:r>
              <a:rPr lang="en-US" sz="1600" dirty="0">
                <a:effectLst/>
                <a:latin typeface="Open Sans" panose="020B0606030504020204" pitchFamily="34" charset="0"/>
                <a:ea typeface="Open Sans" panose="020B0606030504020204" pitchFamily="34" charset="0"/>
                <a:cs typeface="Open Sans" panose="020B0606030504020204" pitchFamily="34" charset="0"/>
              </a:rPr>
              <a:t>Friday, July 28, 2023 - Deadline for nominee's response to information request returned electronically to </a:t>
            </a:r>
            <a:r>
              <a:rPr lang="en-US" sz="16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4"/>
              </a:rPr>
              <a:t>Rshorb@tuitionexchange.org</a:t>
            </a:r>
            <a:br>
              <a:rPr lang="en-US" sz="1600" dirty="0">
                <a:effectLst/>
                <a:latin typeface="Open Sans" panose="020B0606030504020204" pitchFamily="34" charset="0"/>
                <a:ea typeface="Open Sans" panose="020B0606030504020204" pitchFamily="34" charset="0"/>
                <a:cs typeface="Open Sans" panose="020B0606030504020204" pitchFamily="34" charset="0"/>
              </a:rPr>
            </a:br>
            <a:br>
              <a:rPr lang="en-US" sz="1600" dirty="0">
                <a:effectLst/>
                <a:latin typeface="Open Sans" panose="020B0606030504020204" pitchFamily="34" charset="0"/>
                <a:ea typeface="Open Sans" panose="020B0606030504020204" pitchFamily="34" charset="0"/>
                <a:cs typeface="Open Sans" panose="020B0606030504020204" pitchFamily="34" charset="0"/>
              </a:rPr>
            </a:br>
            <a:r>
              <a:rPr lang="en-US" sz="1600" dirty="0">
                <a:effectLst/>
                <a:latin typeface="Open Sans" panose="020B0606030504020204" pitchFamily="34" charset="0"/>
                <a:ea typeface="Open Sans" panose="020B0606030504020204" pitchFamily="34" charset="0"/>
                <a:cs typeface="Open Sans" panose="020B0606030504020204" pitchFamily="34" charset="0"/>
              </a:rPr>
              <a:t>Now – August 11, 2023 - TTEG nominees will consider and accept TE award offers at TE transfer institutions.</a:t>
            </a:r>
            <a:br>
              <a:rPr lang="en-US" sz="1600" dirty="0">
                <a:effectLst/>
                <a:latin typeface="Open Sans" panose="020B0606030504020204" pitchFamily="34" charset="0"/>
                <a:ea typeface="Open Sans" panose="020B0606030504020204" pitchFamily="34" charset="0"/>
                <a:cs typeface="Open Sans" panose="020B0606030504020204" pitchFamily="34" charset="0"/>
              </a:rPr>
            </a:br>
            <a:br>
              <a:rPr lang="en-US" sz="1600" dirty="0">
                <a:effectLst/>
                <a:latin typeface="Open Sans" panose="020B0606030504020204" pitchFamily="34" charset="0"/>
                <a:ea typeface="Open Sans" panose="020B0606030504020204" pitchFamily="34" charset="0"/>
                <a:cs typeface="Open Sans" panose="020B0606030504020204" pitchFamily="34" charset="0"/>
              </a:rPr>
            </a:br>
            <a:r>
              <a:rPr lang="en-US" sz="1600" dirty="0">
                <a:effectLst/>
                <a:latin typeface="Open Sans" panose="020B0606030504020204" pitchFamily="34" charset="0"/>
                <a:ea typeface="Open Sans" panose="020B0606030504020204" pitchFamily="34" charset="0"/>
                <a:cs typeface="Open Sans" panose="020B0606030504020204" pitchFamily="34" charset="0"/>
              </a:rPr>
              <a:t>August </a:t>
            </a:r>
            <a:r>
              <a:rPr lang="en-US" sz="1600" dirty="0">
                <a:latin typeface="Open Sans" panose="020B0606030504020204" pitchFamily="34" charset="0"/>
                <a:ea typeface="Open Sans" panose="020B0606030504020204" pitchFamily="34" charset="0"/>
                <a:cs typeface="Open Sans" panose="020B0606030504020204" pitchFamily="34" charset="0"/>
              </a:rPr>
              <a:t>25</a:t>
            </a:r>
            <a:r>
              <a:rPr lang="en-US" sz="1600" dirty="0">
                <a:effectLst/>
                <a:latin typeface="Open Sans" panose="020B0606030504020204" pitchFamily="34" charset="0"/>
                <a:ea typeface="Open Sans" panose="020B0606030504020204" pitchFamily="34" charset="0"/>
                <a:cs typeface="Open Sans" panose="020B0606030504020204" pitchFamily="34" charset="0"/>
              </a:rPr>
              <a:t>, 2023 – TTEG recipients announced by TE Headquarters.</a:t>
            </a:r>
            <a:br>
              <a:rPr lang="en-US" sz="1600" dirty="0">
                <a:effectLst/>
                <a:latin typeface="Open Sans" panose="020B0606030504020204" pitchFamily="34" charset="0"/>
                <a:ea typeface="Open Sans" panose="020B0606030504020204" pitchFamily="34" charset="0"/>
                <a:cs typeface="Open Sans" panose="020B0606030504020204" pitchFamily="34" charset="0"/>
              </a:rPr>
            </a:br>
            <a:br>
              <a:rPr lang="en-US" sz="1600" dirty="0">
                <a:effectLst/>
                <a:latin typeface="Open Sans" panose="020B0606030504020204" pitchFamily="34" charset="0"/>
                <a:ea typeface="Open Sans" panose="020B0606030504020204" pitchFamily="34" charset="0"/>
                <a:cs typeface="Open Sans" panose="020B0606030504020204" pitchFamily="34" charset="0"/>
              </a:rPr>
            </a:br>
            <a:r>
              <a:rPr lang="en-US" sz="1600" dirty="0">
                <a:effectLst/>
                <a:latin typeface="Open Sans" panose="020B0606030504020204" pitchFamily="34" charset="0"/>
                <a:ea typeface="Open Sans" panose="020B0606030504020204" pitchFamily="34" charset="0"/>
                <a:cs typeface="Open Sans" panose="020B0606030504020204" pitchFamily="34" charset="0"/>
              </a:rPr>
              <a:t>September 2023 - Schools will receive a $1,000 check for the TTEG recipient, payable to the school, and sent to the Financial Aid Director's attention. </a:t>
            </a:r>
            <a:br>
              <a:rPr lang="en-US" sz="1200" dirty="0">
                <a:effectLst/>
                <a:latin typeface="Open Sans" panose="020B0606030504020204" pitchFamily="34" charset="0"/>
                <a:ea typeface="Open Sans" panose="020B0606030504020204" pitchFamily="34" charset="0"/>
                <a:cs typeface="Open Sans" panose="020B0606030504020204" pitchFamily="34" charset="0"/>
              </a:rPr>
            </a:b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9321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B840-04AA-410B-8A72-B848F9F6C257}"/>
              </a:ext>
            </a:extLst>
          </p:cNvPr>
          <p:cNvSpPr>
            <a:spLocks noGrp="1"/>
          </p:cNvSpPr>
          <p:nvPr>
            <p:ph type="ctrTitle"/>
          </p:nvPr>
        </p:nvSpPr>
        <p:spPr/>
        <p:txBody>
          <a:bodyPr/>
          <a:lstStyle/>
          <a:p>
            <a:br>
              <a:rPr lang="en-US" dirty="0">
                <a:latin typeface="Open Sans" panose="020B0606030504020204" pitchFamily="34" charset="0"/>
                <a:ea typeface="Open Sans" panose="020B0606030504020204" pitchFamily="34" charset="0"/>
                <a:cs typeface="Open Sans" panose="020B0606030504020204" pitchFamily="34" charset="0"/>
              </a:rPr>
            </a:b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May 1</a:t>
            </a:r>
          </a:p>
        </p:txBody>
      </p:sp>
      <p:sp>
        <p:nvSpPr>
          <p:cNvPr id="3" name="Subtitle 2">
            <a:extLst>
              <a:ext uri="{FF2B5EF4-FFF2-40B4-BE49-F238E27FC236}">
                <a16:creationId xmlns:a16="http://schemas.microsoft.com/office/drawing/2014/main" id="{E905E107-9713-4C30-AE85-314FCED0660B}"/>
              </a:ext>
            </a:extLst>
          </p:cNvPr>
          <p:cNvSpPr>
            <a:spLocks noGrp="1"/>
          </p:cNvSpPr>
          <p:nvPr>
            <p:ph type="subTitle" idx="1"/>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An additional Import strategy </a:t>
            </a:r>
          </a:p>
        </p:txBody>
      </p:sp>
      <p:pic>
        <p:nvPicPr>
          <p:cNvPr id="23" name="Picture Placeholder 22" descr="Office meeting ">
            <a:extLst>
              <a:ext uri="{FF2B5EF4-FFF2-40B4-BE49-F238E27FC236}">
                <a16:creationId xmlns:a16="http://schemas.microsoft.com/office/drawing/2014/main" id="{F7E3FB0F-A5DF-4CC2-A482-964F94F53129}"/>
              </a:ext>
            </a:extLst>
          </p:cNvPr>
          <p:cNvPicPr>
            <a:picLocks noGrp="1" noChangeAspect="1"/>
          </p:cNvPicPr>
          <p:nvPr>
            <p:ph type="pic" sz="quarter" idx="13"/>
          </p:nvPr>
        </p:nvPicPr>
        <p:blipFill rotWithShape="1">
          <a:blip r:embed="rId3"/>
          <a:srcRect l="18765" r="18765"/>
          <a:stretch/>
        </p:blipFill>
        <p:spPr/>
      </p:pic>
      <p:pic>
        <p:nvPicPr>
          <p:cNvPr id="4" name="Picture 3">
            <a:extLst>
              <a:ext uri="{FF2B5EF4-FFF2-40B4-BE49-F238E27FC236}">
                <a16:creationId xmlns:a16="http://schemas.microsoft.com/office/drawing/2014/main" id="{2DC48F39-538A-4418-8EBA-42ECC8112271}"/>
              </a:ext>
            </a:extLst>
          </p:cNvPr>
          <p:cNvPicPr>
            <a:picLocks noChangeAspect="1"/>
          </p:cNvPicPr>
          <p:nvPr/>
        </p:nvPicPr>
        <p:blipFill>
          <a:blip r:embed="rId4"/>
          <a:stretch>
            <a:fillRect/>
          </a:stretch>
        </p:blipFill>
        <p:spPr>
          <a:xfrm>
            <a:off x="631697" y="5220391"/>
            <a:ext cx="402371" cy="514089"/>
          </a:xfrm>
          <a:prstGeom prst="rect">
            <a:avLst/>
          </a:prstGeom>
        </p:spPr>
      </p:pic>
    </p:spTree>
    <p:extLst>
      <p:ext uri="{BB962C8B-B14F-4D97-AF65-F5344CB8AC3E}">
        <p14:creationId xmlns:p14="http://schemas.microsoft.com/office/powerpoint/2010/main" val="411538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76D36B-3BFC-46C6-9F9E-5B416819119B}"/>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May 1 </a:t>
            </a:r>
          </a:p>
        </p:txBody>
      </p:sp>
      <p:sp>
        <p:nvSpPr>
          <p:cNvPr id="4" name="Date Placeholder 3">
            <a:extLst>
              <a:ext uri="{FF2B5EF4-FFF2-40B4-BE49-F238E27FC236}">
                <a16:creationId xmlns:a16="http://schemas.microsoft.com/office/drawing/2014/main" id="{C3905BD7-8DC2-4DB1-BDB1-9229B9D8E866}"/>
              </a:ext>
            </a:extLst>
          </p:cNvPr>
          <p:cNvSpPr>
            <a:spLocks noGrp="1"/>
          </p:cNvSpPr>
          <p:nvPr>
            <p:ph type="dt" sz="half" idx="10"/>
          </p:nvPr>
        </p:nvSpPr>
        <p:spPr/>
        <p:txBody>
          <a:bodyPr/>
          <a:lstStyle/>
          <a:p>
            <a:fld id="{3BF31FEA-2FCD-43CD-B102-04833DC760E7}" type="datetime1">
              <a:rPr lang="en-US" smtClean="0"/>
              <a:t>3/15/2023</a:t>
            </a:fld>
            <a:endParaRPr lang="en-US" dirty="0"/>
          </a:p>
        </p:txBody>
      </p:sp>
      <p:sp>
        <p:nvSpPr>
          <p:cNvPr id="5" name="Slide Number Placeholder 4">
            <a:extLst>
              <a:ext uri="{FF2B5EF4-FFF2-40B4-BE49-F238E27FC236}">
                <a16:creationId xmlns:a16="http://schemas.microsoft.com/office/drawing/2014/main" id="{DAA5D918-5B45-4D88-8C26-91A061D33F99}"/>
              </a:ext>
            </a:extLst>
          </p:cNvPr>
          <p:cNvSpPr>
            <a:spLocks noGrp="1"/>
          </p:cNvSpPr>
          <p:nvPr>
            <p:ph type="sldNum" sz="quarter" idx="12"/>
          </p:nvPr>
        </p:nvSpPr>
        <p:spPr/>
        <p:txBody>
          <a:bodyPr/>
          <a:lstStyle/>
          <a:p>
            <a:fld id="{5709AFD8-D051-4223-B8CF-1EC150CE8836}" type="slidenum">
              <a:rPr lang="en-US" smtClean="0"/>
              <a:pPr/>
              <a:t>26</a:t>
            </a:fld>
            <a:endParaRPr lang="en-US" dirty="0"/>
          </a:p>
        </p:txBody>
      </p:sp>
      <p:sp>
        <p:nvSpPr>
          <p:cNvPr id="21" name="TextBox 20">
            <a:extLst>
              <a:ext uri="{FF2B5EF4-FFF2-40B4-BE49-F238E27FC236}">
                <a16:creationId xmlns:a16="http://schemas.microsoft.com/office/drawing/2014/main" id="{EC0A0B6E-30FF-4410-8ABD-8F11FF99AD8F}"/>
              </a:ext>
            </a:extLst>
          </p:cNvPr>
          <p:cNvSpPr txBox="1"/>
          <p:nvPr/>
        </p:nvSpPr>
        <p:spPr>
          <a:xfrm>
            <a:off x="740676" y="1504072"/>
            <a:ext cx="9938795" cy="3724096"/>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The Details</a:t>
            </a:r>
          </a:p>
          <a:p>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Tool for Tuition Exchange Liaison Officers and TE member employees to assist students who have not yet completed their college admission and TE process.</a:t>
            </a: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After May 1, colleges can assess if they have space to accommodate additional applications from potential students.  We encourage you to visit with your Admissions and Enrollment staff, your Financial Aid Office, and Human Resources to confirm that spaces and funding are still available. </a:t>
            </a: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On May 3, TE Central will post an announcement on the front page of our website.  </a:t>
            </a:r>
          </a:p>
          <a:p>
            <a:r>
              <a:rPr lang="en-US" dirty="0"/>
              <a:t> </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0669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ED06-481D-2ED2-33B4-FABAD0D370B7}"/>
              </a:ext>
            </a:extLst>
          </p:cNvPr>
          <p:cNvSpPr>
            <a:spLocks noGrp="1"/>
          </p:cNvSpPr>
          <p:nvPr>
            <p:ph type="title"/>
          </p:nvPr>
        </p:nvSpPr>
        <p:spPr/>
        <p:txBody>
          <a:bodyPr/>
          <a:lstStyle/>
          <a:p>
            <a:r>
              <a:rPr lang="en-US" dirty="0"/>
              <a:t>The TE app</a:t>
            </a:r>
          </a:p>
        </p:txBody>
      </p:sp>
      <p:pic>
        <p:nvPicPr>
          <p:cNvPr id="7" name="Content Placeholder 6">
            <a:extLst>
              <a:ext uri="{FF2B5EF4-FFF2-40B4-BE49-F238E27FC236}">
                <a16:creationId xmlns:a16="http://schemas.microsoft.com/office/drawing/2014/main" id="{90467DC6-B9A1-ABA1-0466-FE03AAE82E0D}"/>
              </a:ext>
            </a:extLst>
          </p:cNvPr>
          <p:cNvPicPr>
            <a:picLocks noGrp="1" noChangeAspect="1"/>
          </p:cNvPicPr>
          <p:nvPr>
            <p:ph idx="1"/>
          </p:nvPr>
        </p:nvPicPr>
        <p:blipFill>
          <a:blip r:embed="rId3"/>
          <a:stretch>
            <a:fillRect/>
          </a:stretch>
        </p:blipFill>
        <p:spPr>
          <a:xfrm>
            <a:off x="4898725" y="2974829"/>
            <a:ext cx="4296375" cy="2095792"/>
          </a:xfrm>
        </p:spPr>
      </p:pic>
      <p:sp>
        <p:nvSpPr>
          <p:cNvPr id="4" name="Date Placeholder 3">
            <a:extLst>
              <a:ext uri="{FF2B5EF4-FFF2-40B4-BE49-F238E27FC236}">
                <a16:creationId xmlns:a16="http://schemas.microsoft.com/office/drawing/2014/main" id="{89029998-F04A-C82A-73ED-B577DEFF3B79}"/>
              </a:ext>
            </a:extLst>
          </p:cNvPr>
          <p:cNvSpPr>
            <a:spLocks noGrp="1"/>
          </p:cNvSpPr>
          <p:nvPr>
            <p:ph type="dt" sz="half" idx="10"/>
          </p:nvPr>
        </p:nvSpPr>
        <p:spPr/>
        <p:txBody>
          <a:bodyPr/>
          <a:lstStyle/>
          <a:p>
            <a:fld id="{C8EC2FC3-D45E-4C08-B872-859457948543}" type="datetime1">
              <a:rPr lang="en-US" smtClean="0"/>
              <a:t>3/15/2023</a:t>
            </a:fld>
            <a:endParaRPr lang="en-US" dirty="0"/>
          </a:p>
        </p:txBody>
      </p:sp>
      <p:sp>
        <p:nvSpPr>
          <p:cNvPr id="5" name="Slide Number Placeholder 4">
            <a:extLst>
              <a:ext uri="{FF2B5EF4-FFF2-40B4-BE49-F238E27FC236}">
                <a16:creationId xmlns:a16="http://schemas.microsoft.com/office/drawing/2014/main" id="{250BFDE2-0DB2-C9C3-F9A7-20EB8B102974}"/>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8" name="TextBox 7">
            <a:extLst>
              <a:ext uri="{FF2B5EF4-FFF2-40B4-BE49-F238E27FC236}">
                <a16:creationId xmlns:a16="http://schemas.microsoft.com/office/drawing/2014/main" id="{4A20C0C0-739F-CE16-92B2-279629E51FA2}"/>
              </a:ext>
            </a:extLst>
          </p:cNvPr>
          <p:cNvSpPr txBox="1"/>
          <p:nvPr/>
        </p:nvSpPr>
        <p:spPr>
          <a:xfrm>
            <a:off x="2649061" y="1670179"/>
            <a:ext cx="6700211" cy="646331"/>
          </a:xfrm>
          <a:prstGeom prst="rect">
            <a:avLst/>
          </a:prstGeom>
          <a:noFill/>
        </p:spPr>
        <p:txBody>
          <a:bodyPr wrap="square" rtlCol="0">
            <a:spAutoFit/>
          </a:bodyPr>
          <a:lstStyle/>
          <a:p>
            <a:r>
              <a:rPr lang="en-US" dirty="0"/>
              <a:t>Encourage your families to download the TE app to stay engaged and updated</a:t>
            </a:r>
          </a:p>
        </p:txBody>
      </p:sp>
    </p:spTree>
    <p:extLst>
      <p:ext uri="{BB962C8B-B14F-4D97-AF65-F5344CB8AC3E}">
        <p14:creationId xmlns:p14="http://schemas.microsoft.com/office/powerpoint/2010/main" val="410942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76D36B-3BFC-46C6-9F9E-5B416819119B}"/>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May 1 </a:t>
            </a:r>
          </a:p>
        </p:txBody>
      </p:sp>
      <p:sp>
        <p:nvSpPr>
          <p:cNvPr id="4" name="Date Placeholder 3">
            <a:extLst>
              <a:ext uri="{FF2B5EF4-FFF2-40B4-BE49-F238E27FC236}">
                <a16:creationId xmlns:a16="http://schemas.microsoft.com/office/drawing/2014/main" id="{C3905BD7-8DC2-4DB1-BDB1-9229B9D8E866}"/>
              </a:ext>
            </a:extLst>
          </p:cNvPr>
          <p:cNvSpPr>
            <a:spLocks noGrp="1"/>
          </p:cNvSpPr>
          <p:nvPr>
            <p:ph type="dt" sz="half" idx="10"/>
          </p:nvPr>
        </p:nvSpPr>
        <p:spPr/>
        <p:txBody>
          <a:bodyPr/>
          <a:lstStyle/>
          <a:p>
            <a:fld id="{D37CB93D-4D0C-47E6-9739-78821E0FFFB4}" type="datetime1">
              <a:rPr lang="en-US" smtClean="0"/>
              <a:t>3/15/2023</a:t>
            </a:fld>
            <a:endParaRPr lang="en-US" dirty="0"/>
          </a:p>
        </p:txBody>
      </p:sp>
      <p:sp>
        <p:nvSpPr>
          <p:cNvPr id="5" name="Slide Number Placeholder 4">
            <a:extLst>
              <a:ext uri="{FF2B5EF4-FFF2-40B4-BE49-F238E27FC236}">
                <a16:creationId xmlns:a16="http://schemas.microsoft.com/office/drawing/2014/main" id="{DAA5D918-5B45-4D88-8C26-91A061D33F99}"/>
              </a:ext>
            </a:extLst>
          </p:cNvPr>
          <p:cNvSpPr>
            <a:spLocks noGrp="1"/>
          </p:cNvSpPr>
          <p:nvPr>
            <p:ph type="sldNum" sz="quarter" idx="12"/>
          </p:nvPr>
        </p:nvSpPr>
        <p:spPr/>
        <p:txBody>
          <a:bodyPr/>
          <a:lstStyle/>
          <a:p>
            <a:fld id="{5709AFD8-D051-4223-B8CF-1EC150CE8836}" type="slidenum">
              <a:rPr lang="en-US" smtClean="0"/>
              <a:pPr/>
              <a:t>28</a:t>
            </a:fld>
            <a:endParaRPr lang="en-US" dirty="0"/>
          </a:p>
        </p:txBody>
      </p:sp>
      <p:sp>
        <p:nvSpPr>
          <p:cNvPr id="21" name="TextBox 20">
            <a:extLst>
              <a:ext uri="{FF2B5EF4-FFF2-40B4-BE49-F238E27FC236}">
                <a16:creationId xmlns:a16="http://schemas.microsoft.com/office/drawing/2014/main" id="{EC0A0B6E-30FF-4410-8ABD-8F11FF99AD8F}"/>
              </a:ext>
            </a:extLst>
          </p:cNvPr>
          <p:cNvSpPr txBox="1"/>
          <p:nvPr/>
        </p:nvSpPr>
        <p:spPr>
          <a:xfrm>
            <a:off x="838199" y="1649824"/>
            <a:ext cx="9938795" cy="4247317"/>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The Details </a:t>
            </a:r>
          </a:p>
          <a:p>
            <a:endParaRPr lang="en-US" b="1"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My school will or will not participate.</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If yes, the TE scholarship amount, the number of available TE scholarships, the school's name and address, and the contact's name and email for the May 1 Available Scholarship listing.</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All participating schools will be listed on a searchable EXCEL spreadsheet. </a:t>
            </a:r>
          </a:p>
          <a:p>
            <a:r>
              <a:rPr lang="en-US" dirty="0">
                <a:latin typeface="Open Sans" panose="020B0606030504020204" pitchFamily="34" charset="0"/>
                <a:ea typeface="Open Sans" panose="020B0606030504020204" pitchFamily="34" charset="0"/>
                <a:cs typeface="Open Sans" panose="020B0606030504020204" pitchFamily="34" charset="0"/>
              </a:rPr>
              <a:t>TE Central will not publish the number of available scholarships.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The list will be available until August 15.</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6545D726-E904-A783-6342-254E92955B5F}"/>
              </a:ext>
            </a:extLst>
          </p:cNvPr>
          <p:cNvPicPr>
            <a:picLocks noChangeAspect="1"/>
          </p:cNvPicPr>
          <p:nvPr/>
        </p:nvPicPr>
        <p:blipFill>
          <a:blip r:embed="rId3"/>
          <a:stretch>
            <a:fillRect/>
          </a:stretch>
        </p:blipFill>
        <p:spPr>
          <a:xfrm>
            <a:off x="1213820" y="1314515"/>
            <a:ext cx="402371" cy="335309"/>
          </a:xfrm>
          <a:prstGeom prst="rect">
            <a:avLst/>
          </a:prstGeom>
        </p:spPr>
      </p:pic>
    </p:spTree>
    <p:extLst>
      <p:ext uri="{BB962C8B-B14F-4D97-AF65-F5344CB8AC3E}">
        <p14:creationId xmlns:p14="http://schemas.microsoft.com/office/powerpoint/2010/main" val="1906874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2CA1E89-F74D-4164-B92E-2F5324CCDDE7}"/>
              </a:ext>
            </a:extLst>
          </p:cNvPr>
          <p:cNvSpPr>
            <a:spLocks noGrp="1"/>
          </p:cNvSpPr>
          <p:nvPr>
            <p:ph type="ctrTitle"/>
          </p:nvPr>
        </p:nvSpPr>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Reminders from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Janet</a:t>
            </a:r>
          </a:p>
        </p:txBody>
      </p:sp>
      <p:sp>
        <p:nvSpPr>
          <p:cNvPr id="15" name="Subtitle 14">
            <a:extLst>
              <a:ext uri="{FF2B5EF4-FFF2-40B4-BE49-F238E27FC236}">
                <a16:creationId xmlns:a16="http://schemas.microsoft.com/office/drawing/2014/main" id="{1F3F803E-A30E-4AFB-87E9-DCDDA41E15D5}"/>
              </a:ext>
            </a:extLst>
          </p:cNvPr>
          <p:cNvSpPr>
            <a:spLocks noGrp="1"/>
          </p:cNvSpPr>
          <p:nvPr>
            <p:ph type="subTitle" idx="1"/>
          </p:nvPr>
        </p:nvSpPr>
        <p:spPr/>
        <p:txBody>
          <a:bodyPr>
            <a:normAutofit lnSpcReduction="10000"/>
          </a:bodyPr>
          <a:lstStyle/>
          <a:p>
            <a:r>
              <a:rPr lang="en-US" dirty="0"/>
              <a:t>​</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Keep your TE Liaison information up to date</a:t>
            </a: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Import schools – stay in touch with Admissions and Financial Aid</a:t>
            </a:r>
          </a:p>
          <a:p>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Export schools – families are still completing 22-23 applications, please approve apps as received</a:t>
            </a:r>
          </a:p>
        </p:txBody>
      </p:sp>
      <p:pic>
        <p:nvPicPr>
          <p:cNvPr id="56" name="Picture Placeholder 55" descr="Office Desk with magazines and laptop">
            <a:extLst>
              <a:ext uri="{FF2B5EF4-FFF2-40B4-BE49-F238E27FC236}">
                <a16:creationId xmlns:a16="http://schemas.microsoft.com/office/drawing/2014/main" id="{851ACFD4-7AE2-413A-BD85-827474424325}"/>
              </a:ext>
            </a:extLst>
          </p:cNvPr>
          <p:cNvPicPr>
            <a:picLocks noGrp="1" noChangeAspect="1"/>
          </p:cNvPicPr>
          <p:nvPr>
            <p:ph type="pic" sz="quarter" idx="13"/>
          </p:nvPr>
        </p:nvPicPr>
        <p:blipFill rotWithShape="1">
          <a:blip r:embed="rId3"/>
          <a:srcRect t="5667" b="5667"/>
          <a:stretch/>
        </p:blipFill>
        <p:spPr/>
      </p:pic>
      <p:pic>
        <p:nvPicPr>
          <p:cNvPr id="16" name="Picture Placeholder 15" descr="Peopple smiling looking at their phones">
            <a:extLst>
              <a:ext uri="{FF2B5EF4-FFF2-40B4-BE49-F238E27FC236}">
                <a16:creationId xmlns:a16="http://schemas.microsoft.com/office/drawing/2014/main" id="{951C9EE5-67DC-4D11-A65F-D5593538EB5F}"/>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95" b="95"/>
          <a:stretch/>
        </p:blipFill>
        <p:spPr/>
      </p:pic>
      <p:pic>
        <p:nvPicPr>
          <p:cNvPr id="59" name="Picture Placeholder 58" descr="Bearing, size, pencil, drawing">
            <a:extLst>
              <a:ext uri="{FF2B5EF4-FFF2-40B4-BE49-F238E27FC236}">
                <a16:creationId xmlns:a16="http://schemas.microsoft.com/office/drawing/2014/main" id="{D2240412-D79B-4C60-B913-5106FD854FAA}"/>
              </a:ext>
            </a:extLst>
          </p:cNvPr>
          <p:cNvPicPr>
            <a:picLocks noGrp="1" noChangeAspect="1"/>
          </p:cNvPicPr>
          <p:nvPr>
            <p:ph type="pic" sz="quarter" idx="15"/>
          </p:nvPr>
        </p:nvPicPr>
        <p:blipFill rotWithShape="1">
          <a:blip r:embed="rId5"/>
          <a:srcRect t="5966" b="5966"/>
          <a:stretch/>
        </p:blipFill>
        <p:spPr/>
      </p:pic>
      <p:pic>
        <p:nvPicPr>
          <p:cNvPr id="25" name="Picture Placeholder 24" descr="Office people meeting ">
            <a:extLst>
              <a:ext uri="{FF2B5EF4-FFF2-40B4-BE49-F238E27FC236}">
                <a16:creationId xmlns:a16="http://schemas.microsoft.com/office/drawing/2014/main" id="{9F31BB21-C729-4B21-98D7-F299E1DACE94}"/>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t="95" b="95"/>
          <a:stretch/>
        </p:blipFill>
        <p:spPr/>
      </p:pic>
      <p:sp>
        <p:nvSpPr>
          <p:cNvPr id="41" name="Date Placeholder 40">
            <a:extLst>
              <a:ext uri="{FF2B5EF4-FFF2-40B4-BE49-F238E27FC236}">
                <a16:creationId xmlns:a16="http://schemas.microsoft.com/office/drawing/2014/main" id="{85808145-1D42-47CB-B22D-2381B930B069}"/>
              </a:ext>
            </a:extLst>
          </p:cNvPr>
          <p:cNvSpPr>
            <a:spLocks noGrp="1"/>
          </p:cNvSpPr>
          <p:nvPr>
            <p:ph type="dt" sz="half" idx="10"/>
          </p:nvPr>
        </p:nvSpPr>
        <p:spPr/>
        <p:txBody>
          <a:bodyPr/>
          <a:lstStyle/>
          <a:p>
            <a:fld id="{02B57475-05D8-49A0-B2EE-F8A469F282CA}" type="datetime1">
              <a:rPr lang="en-US" smtClean="0"/>
              <a:t>3/15/2023</a:t>
            </a:fld>
            <a:endParaRPr lang="en-US" dirty="0"/>
          </a:p>
        </p:txBody>
      </p:sp>
      <p:sp>
        <p:nvSpPr>
          <p:cNvPr id="43" name="Slide Number Placeholder 42">
            <a:extLst>
              <a:ext uri="{FF2B5EF4-FFF2-40B4-BE49-F238E27FC236}">
                <a16:creationId xmlns:a16="http://schemas.microsoft.com/office/drawing/2014/main" id="{6A41C43B-C2F7-4C15-9A68-278D666DA326}"/>
              </a:ext>
            </a:extLst>
          </p:cNvPr>
          <p:cNvSpPr>
            <a:spLocks noGrp="1"/>
          </p:cNvSpPr>
          <p:nvPr>
            <p:ph type="sldNum" sz="quarter" idx="12"/>
          </p:nvPr>
        </p:nvSpPr>
        <p:spPr/>
        <p:txBody>
          <a:bodyPr/>
          <a:lstStyle/>
          <a:p>
            <a:fld id="{CE0B4D92-8F8B-47B9-9884-2F4ECA2EC99E}" type="slidenum">
              <a:rPr lang="en-US" smtClean="0"/>
              <a:pPr/>
              <a:t>29</a:t>
            </a:fld>
            <a:endParaRPr lang="en-US" dirty="0"/>
          </a:p>
        </p:txBody>
      </p:sp>
      <p:pic>
        <p:nvPicPr>
          <p:cNvPr id="4" name="Picture 3">
            <a:extLst>
              <a:ext uri="{FF2B5EF4-FFF2-40B4-BE49-F238E27FC236}">
                <a16:creationId xmlns:a16="http://schemas.microsoft.com/office/drawing/2014/main" id="{33C41118-4BD7-0DDC-3AC2-ABA56FE0C4D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797583" y="1980103"/>
            <a:ext cx="2924912" cy="2193684"/>
          </a:xfrm>
          <a:prstGeom prst="rect">
            <a:avLst/>
          </a:prstGeom>
        </p:spPr>
      </p:pic>
      <p:sp>
        <p:nvSpPr>
          <p:cNvPr id="5" name="TextBox 4">
            <a:extLst>
              <a:ext uri="{FF2B5EF4-FFF2-40B4-BE49-F238E27FC236}">
                <a16:creationId xmlns:a16="http://schemas.microsoft.com/office/drawing/2014/main" id="{6B1C8681-B6BC-2AC5-69D8-D42FDDC02261}"/>
              </a:ext>
            </a:extLst>
          </p:cNvPr>
          <p:cNvSpPr txBox="1"/>
          <p:nvPr/>
        </p:nvSpPr>
        <p:spPr>
          <a:xfrm>
            <a:off x="6503454" y="6377476"/>
            <a:ext cx="3810000" cy="230832"/>
          </a:xfrm>
          <a:prstGeom prst="rect">
            <a:avLst/>
          </a:prstGeom>
          <a:noFill/>
        </p:spPr>
        <p:txBody>
          <a:bodyPr wrap="square" rtlCol="0">
            <a:spAutoFit/>
          </a:bodyPr>
          <a:lstStyle/>
          <a:p>
            <a:r>
              <a:rPr lang="en-US" sz="900" dirty="0">
                <a:hlinkClick r:id="rId8" tooltip="https://www.creationsbykara.com/2012/02/st-patricks-day-round-up.html/"/>
              </a:rPr>
              <a:t>This Photo</a:t>
            </a:r>
            <a:r>
              <a:rPr lang="en-US" sz="900" dirty="0"/>
              <a:t> by Unknown Author is licensed under </a:t>
            </a:r>
            <a:r>
              <a:rPr lang="en-US" sz="900" dirty="0">
                <a:hlinkClick r:id="rId9" tooltip="https://creativecommons.org/licenses/by-nc-nd/3.0/"/>
              </a:rPr>
              <a:t>CC BY-NC-ND</a:t>
            </a:r>
            <a:endParaRPr lang="en-US" sz="900" dirty="0"/>
          </a:p>
        </p:txBody>
      </p:sp>
    </p:spTree>
    <p:extLst>
      <p:ext uri="{BB962C8B-B14F-4D97-AF65-F5344CB8AC3E}">
        <p14:creationId xmlns:p14="http://schemas.microsoft.com/office/powerpoint/2010/main" val="39041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9A8827-3374-4A11-8C85-AA2D78E9D5F2}"/>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Approving new students - Exports</a:t>
            </a:r>
          </a:p>
        </p:txBody>
      </p:sp>
      <p:sp>
        <p:nvSpPr>
          <p:cNvPr id="9" name="Picture Placeholder 8">
            <a:extLst>
              <a:ext uri="{FF2B5EF4-FFF2-40B4-BE49-F238E27FC236}">
                <a16:creationId xmlns:a16="http://schemas.microsoft.com/office/drawing/2014/main" id="{0C6A6BF4-B183-4761-B91B-336386F01C58}"/>
              </a:ext>
            </a:extLst>
          </p:cNvPr>
          <p:cNvSpPr>
            <a:spLocks noGrp="1"/>
          </p:cNvSpPr>
          <p:nvPr>
            <p:ph type="pic" sz="quarter" idx="13"/>
          </p:nvPr>
        </p:nvSpPr>
        <p:spPr/>
      </p:sp>
      <p:sp>
        <p:nvSpPr>
          <p:cNvPr id="21" name="Date Placeholder 20">
            <a:extLst>
              <a:ext uri="{FF2B5EF4-FFF2-40B4-BE49-F238E27FC236}">
                <a16:creationId xmlns:a16="http://schemas.microsoft.com/office/drawing/2014/main" id="{551729ED-2101-46C4-9017-38DC9EAB95D3}"/>
              </a:ext>
            </a:extLst>
          </p:cNvPr>
          <p:cNvSpPr>
            <a:spLocks noGrp="1"/>
          </p:cNvSpPr>
          <p:nvPr>
            <p:ph type="dt" sz="half" idx="10"/>
          </p:nvPr>
        </p:nvSpPr>
        <p:spPr/>
        <p:txBody>
          <a:bodyPr/>
          <a:lstStyle/>
          <a:p>
            <a:fld id="{34F00FB7-AFC7-48B9-BAD6-5A393F0F66CA}" type="datetime1">
              <a:rPr lang="en-US" smtClean="0"/>
              <a:t>3/15/2023</a:t>
            </a:fld>
            <a:endParaRPr lang="en-US" dirty="0"/>
          </a:p>
        </p:txBody>
      </p:sp>
      <p:sp>
        <p:nvSpPr>
          <p:cNvPr id="23" name="Slide Number Placeholder 22">
            <a:extLst>
              <a:ext uri="{FF2B5EF4-FFF2-40B4-BE49-F238E27FC236}">
                <a16:creationId xmlns:a16="http://schemas.microsoft.com/office/drawing/2014/main" id="{02E0DE71-4D88-4BC4-A247-4E1F6302359A}"/>
              </a:ext>
            </a:extLst>
          </p:cNvPr>
          <p:cNvSpPr>
            <a:spLocks noGrp="1"/>
          </p:cNvSpPr>
          <p:nvPr>
            <p:ph type="sldNum" sz="quarter" idx="12"/>
          </p:nvPr>
        </p:nvSpPr>
        <p:spPr/>
        <p:txBody>
          <a:bodyPr/>
          <a:lstStyle/>
          <a:p>
            <a:fld id="{FB5BC9EA-4FEE-444B-92CE-4488B20DCBA7}" type="slidenum">
              <a:rPr lang="en-US" smtClean="0"/>
              <a:pPr/>
              <a:t>3</a:t>
            </a:fld>
            <a:endParaRPr lang="en-US" dirty="0"/>
          </a:p>
        </p:txBody>
      </p:sp>
      <p:pic>
        <p:nvPicPr>
          <p:cNvPr id="11" name="Picture 10">
            <a:extLst>
              <a:ext uri="{FF2B5EF4-FFF2-40B4-BE49-F238E27FC236}">
                <a16:creationId xmlns:a16="http://schemas.microsoft.com/office/drawing/2014/main" id="{04437103-1765-4FD7-A7B7-D2601EDC74DC}"/>
              </a:ext>
            </a:extLst>
          </p:cNvPr>
          <p:cNvPicPr>
            <a:picLocks noChangeAspect="1"/>
          </p:cNvPicPr>
          <p:nvPr/>
        </p:nvPicPr>
        <p:blipFill>
          <a:blip r:embed="rId3"/>
          <a:stretch>
            <a:fillRect/>
          </a:stretch>
        </p:blipFill>
        <p:spPr>
          <a:xfrm>
            <a:off x="282805" y="197964"/>
            <a:ext cx="4064772" cy="3062762"/>
          </a:xfrm>
          <a:prstGeom prst="rect">
            <a:avLst/>
          </a:prstGeom>
        </p:spPr>
      </p:pic>
      <p:sp>
        <p:nvSpPr>
          <p:cNvPr id="2" name="TextBox 1">
            <a:extLst>
              <a:ext uri="{FF2B5EF4-FFF2-40B4-BE49-F238E27FC236}">
                <a16:creationId xmlns:a16="http://schemas.microsoft.com/office/drawing/2014/main" id="{9CA8ACED-A979-4B98-A17B-A033F1C7F118}"/>
              </a:ext>
            </a:extLst>
          </p:cNvPr>
          <p:cNvSpPr txBox="1"/>
          <p:nvPr/>
        </p:nvSpPr>
        <p:spPr>
          <a:xfrm>
            <a:off x="2405017" y="310344"/>
            <a:ext cx="1855898" cy="369332"/>
          </a:xfrm>
          <a:prstGeom prst="rect">
            <a:avLst/>
          </a:prstGeom>
          <a:noFill/>
        </p:spPr>
        <p:txBody>
          <a:bodyPr wrap="square" rtlCol="0">
            <a:spAutoFit/>
          </a:bodyPr>
          <a:lstStyle/>
          <a:p>
            <a:r>
              <a:rPr lang="en-US" dirty="0"/>
              <a:t>Employee email </a:t>
            </a:r>
          </a:p>
        </p:txBody>
      </p:sp>
      <p:sp>
        <p:nvSpPr>
          <p:cNvPr id="3" name="TextBox 2">
            <a:extLst>
              <a:ext uri="{FF2B5EF4-FFF2-40B4-BE49-F238E27FC236}">
                <a16:creationId xmlns:a16="http://schemas.microsoft.com/office/drawing/2014/main" id="{D7A55FD1-739E-4CB5-AA53-9F0A9DFF2A9E}"/>
              </a:ext>
            </a:extLst>
          </p:cNvPr>
          <p:cNvSpPr txBox="1"/>
          <p:nvPr/>
        </p:nvSpPr>
        <p:spPr>
          <a:xfrm>
            <a:off x="1159497" y="4100660"/>
            <a:ext cx="2987053" cy="369332"/>
          </a:xfrm>
          <a:prstGeom prst="rect">
            <a:avLst/>
          </a:prstGeom>
          <a:noFill/>
        </p:spPr>
        <p:txBody>
          <a:bodyPr wrap="square" rtlCol="0">
            <a:spAutoFit/>
          </a:bodyPr>
          <a:lstStyle/>
          <a:p>
            <a:r>
              <a:rPr lang="en-US" dirty="0"/>
              <a:t>EXPORT TELO notification</a:t>
            </a:r>
          </a:p>
        </p:txBody>
      </p:sp>
      <p:pic>
        <p:nvPicPr>
          <p:cNvPr id="8" name="Picture 7">
            <a:extLst>
              <a:ext uri="{FF2B5EF4-FFF2-40B4-BE49-F238E27FC236}">
                <a16:creationId xmlns:a16="http://schemas.microsoft.com/office/drawing/2014/main" id="{D95D3CF4-771D-44DE-95B8-6B6D6B029C19}"/>
              </a:ext>
            </a:extLst>
          </p:cNvPr>
          <p:cNvPicPr>
            <a:picLocks noChangeAspect="1"/>
          </p:cNvPicPr>
          <p:nvPr/>
        </p:nvPicPr>
        <p:blipFill>
          <a:blip r:embed="rId4"/>
          <a:stretch>
            <a:fillRect/>
          </a:stretch>
        </p:blipFill>
        <p:spPr>
          <a:xfrm>
            <a:off x="1324385" y="2466375"/>
            <a:ext cx="402371" cy="329213"/>
          </a:xfrm>
          <a:prstGeom prst="rect">
            <a:avLst/>
          </a:prstGeom>
        </p:spPr>
      </p:pic>
      <p:pic>
        <p:nvPicPr>
          <p:cNvPr id="12" name="Content Placeholder 11">
            <a:extLst>
              <a:ext uri="{FF2B5EF4-FFF2-40B4-BE49-F238E27FC236}">
                <a16:creationId xmlns:a16="http://schemas.microsoft.com/office/drawing/2014/main" id="{4264915D-D20E-3F89-8A2D-27DB7B4FD572}"/>
              </a:ext>
            </a:extLst>
          </p:cNvPr>
          <p:cNvPicPr>
            <a:picLocks noGrp="1" noChangeAspect="1"/>
          </p:cNvPicPr>
          <p:nvPr>
            <p:ph idx="1"/>
          </p:nvPr>
        </p:nvPicPr>
        <p:blipFill>
          <a:blip r:embed="rId5"/>
          <a:stretch>
            <a:fillRect/>
          </a:stretch>
        </p:blipFill>
        <p:spPr>
          <a:xfrm>
            <a:off x="4931185" y="1940767"/>
            <a:ext cx="6842424" cy="3368389"/>
          </a:xfrm>
        </p:spPr>
      </p:pic>
      <p:sp>
        <p:nvSpPr>
          <p:cNvPr id="14" name="Oval 13">
            <a:extLst>
              <a:ext uri="{FF2B5EF4-FFF2-40B4-BE49-F238E27FC236}">
                <a16:creationId xmlns:a16="http://schemas.microsoft.com/office/drawing/2014/main" id="{9490B3AD-EB4E-B47A-2AC1-3E7E55D950C0}"/>
              </a:ext>
            </a:extLst>
          </p:cNvPr>
          <p:cNvSpPr/>
          <p:nvPr/>
        </p:nvSpPr>
        <p:spPr>
          <a:xfrm>
            <a:off x="5857859" y="3620279"/>
            <a:ext cx="1847462" cy="1688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a:extLst>
              <a:ext uri="{FF2B5EF4-FFF2-40B4-BE49-F238E27FC236}">
                <a16:creationId xmlns:a16="http://schemas.microsoft.com/office/drawing/2014/main" id="{FB7D8E2E-CE79-A7EB-DB94-7835FB03165F}"/>
              </a:ext>
            </a:extLst>
          </p:cNvPr>
          <p:cNvPicPr>
            <a:picLocks noGrp="1" noChangeAspect="1"/>
          </p:cNvPicPr>
          <p:nvPr>
            <p:ph type="pic" sz="quarter" idx="14"/>
          </p:nvPr>
        </p:nvPicPr>
        <p:blipFill rotWithShape="1">
          <a:blip r:embed="rId6"/>
          <a:srcRect l="28616" r="28616"/>
          <a:stretch/>
        </p:blipFill>
        <p:spPr>
          <a:xfrm>
            <a:off x="282805" y="3565525"/>
            <a:ext cx="3863745" cy="2107181"/>
          </a:xfrm>
        </p:spPr>
      </p:pic>
    </p:spTree>
    <p:extLst>
      <p:ext uri="{BB962C8B-B14F-4D97-AF65-F5344CB8AC3E}">
        <p14:creationId xmlns:p14="http://schemas.microsoft.com/office/powerpoint/2010/main" val="2942697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2CA1E89-F74D-4164-B92E-2F5324CCDDE7}"/>
              </a:ext>
            </a:extLst>
          </p:cNvPr>
          <p:cNvSpPr>
            <a:spLocks noGrp="1"/>
          </p:cNvSpPr>
          <p:nvPr>
            <p:ph type="ctrTitle"/>
          </p:nvPr>
        </p:nvSpPr>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Reminders from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Kristine </a:t>
            </a:r>
          </a:p>
        </p:txBody>
      </p:sp>
      <p:sp>
        <p:nvSpPr>
          <p:cNvPr id="15" name="Subtitle 14">
            <a:extLst>
              <a:ext uri="{FF2B5EF4-FFF2-40B4-BE49-F238E27FC236}">
                <a16:creationId xmlns:a16="http://schemas.microsoft.com/office/drawing/2014/main" id="{1F3F803E-A30E-4AFB-87E9-DCDDA41E15D5}"/>
              </a:ext>
            </a:extLst>
          </p:cNvPr>
          <p:cNvSpPr>
            <a:spLocks noGrp="1"/>
          </p:cNvSpPr>
          <p:nvPr>
            <p:ph type="subTitle" idx="1"/>
          </p:nvPr>
        </p:nvSpPr>
        <p:spPr/>
        <p:txBody>
          <a:bodyPr>
            <a:normAutofit fontScale="92500"/>
          </a:bodyPr>
          <a:lstStyle/>
          <a:p>
            <a:r>
              <a:rPr lang="en-US" dirty="0"/>
              <a:t>​Participation Fees are due upon receipt of the Invoice – If you received an email with a Participation Fee invoice Monday, March 13 please pay the balance immediately</a:t>
            </a:r>
          </a:p>
          <a:p>
            <a:r>
              <a:rPr lang="en-US" dirty="0"/>
              <a:t>2023-2024 Membership Dues Invoice will be emailed around June 20</a:t>
            </a:r>
            <a:r>
              <a:rPr lang="en-US" baseline="30000" dirty="0"/>
              <a:t>th</a:t>
            </a:r>
            <a:r>
              <a:rPr lang="en-US" dirty="0"/>
              <a:t> to the primary TELO, the backup TELO, and the Invoice Contact</a:t>
            </a:r>
          </a:p>
          <a:p>
            <a:endParaRPr lang="en-US" dirty="0"/>
          </a:p>
        </p:txBody>
      </p:sp>
      <p:pic>
        <p:nvPicPr>
          <p:cNvPr id="56" name="Picture Placeholder 55" descr="Office Desk with magazines and laptop">
            <a:extLst>
              <a:ext uri="{FF2B5EF4-FFF2-40B4-BE49-F238E27FC236}">
                <a16:creationId xmlns:a16="http://schemas.microsoft.com/office/drawing/2014/main" id="{851ACFD4-7AE2-413A-BD85-827474424325}"/>
              </a:ext>
            </a:extLst>
          </p:cNvPr>
          <p:cNvPicPr>
            <a:picLocks noGrp="1" noChangeAspect="1"/>
          </p:cNvPicPr>
          <p:nvPr>
            <p:ph type="pic" sz="quarter" idx="13"/>
          </p:nvPr>
        </p:nvPicPr>
        <p:blipFill rotWithShape="1">
          <a:blip r:embed="rId3"/>
          <a:srcRect t="5667" b="5667"/>
          <a:stretch/>
        </p:blipFill>
        <p:spPr/>
      </p:pic>
      <p:pic>
        <p:nvPicPr>
          <p:cNvPr id="16" name="Picture Placeholder 15" descr="Peopple smiling looking at their phones">
            <a:extLst>
              <a:ext uri="{FF2B5EF4-FFF2-40B4-BE49-F238E27FC236}">
                <a16:creationId xmlns:a16="http://schemas.microsoft.com/office/drawing/2014/main" id="{951C9EE5-67DC-4D11-A65F-D5593538EB5F}"/>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95" b="95"/>
          <a:stretch/>
        </p:blipFill>
        <p:spPr/>
      </p:pic>
      <p:pic>
        <p:nvPicPr>
          <p:cNvPr id="59" name="Picture Placeholder 58" descr="Bearing, size, pencil, drawing">
            <a:extLst>
              <a:ext uri="{FF2B5EF4-FFF2-40B4-BE49-F238E27FC236}">
                <a16:creationId xmlns:a16="http://schemas.microsoft.com/office/drawing/2014/main" id="{D2240412-D79B-4C60-B913-5106FD854FAA}"/>
              </a:ext>
            </a:extLst>
          </p:cNvPr>
          <p:cNvPicPr>
            <a:picLocks noGrp="1" noChangeAspect="1"/>
          </p:cNvPicPr>
          <p:nvPr>
            <p:ph type="pic" sz="quarter" idx="15"/>
          </p:nvPr>
        </p:nvPicPr>
        <p:blipFill rotWithShape="1">
          <a:blip r:embed="rId5"/>
          <a:srcRect t="5966" b="5966"/>
          <a:stretch/>
        </p:blipFill>
        <p:spPr/>
      </p:pic>
      <p:pic>
        <p:nvPicPr>
          <p:cNvPr id="25" name="Picture Placeholder 24" descr="Office people meeting ">
            <a:extLst>
              <a:ext uri="{FF2B5EF4-FFF2-40B4-BE49-F238E27FC236}">
                <a16:creationId xmlns:a16="http://schemas.microsoft.com/office/drawing/2014/main" id="{9F31BB21-C729-4B21-98D7-F299E1DACE94}"/>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t="95" b="95"/>
          <a:stretch/>
        </p:blipFill>
        <p:spPr/>
      </p:pic>
      <p:sp>
        <p:nvSpPr>
          <p:cNvPr id="41" name="Date Placeholder 40">
            <a:extLst>
              <a:ext uri="{FF2B5EF4-FFF2-40B4-BE49-F238E27FC236}">
                <a16:creationId xmlns:a16="http://schemas.microsoft.com/office/drawing/2014/main" id="{85808145-1D42-47CB-B22D-2381B930B069}"/>
              </a:ext>
            </a:extLst>
          </p:cNvPr>
          <p:cNvSpPr>
            <a:spLocks noGrp="1"/>
          </p:cNvSpPr>
          <p:nvPr>
            <p:ph type="dt" sz="half" idx="10"/>
          </p:nvPr>
        </p:nvSpPr>
        <p:spPr/>
        <p:txBody>
          <a:bodyPr/>
          <a:lstStyle/>
          <a:p>
            <a:fld id="{CC9F776E-4594-43B0-98F3-7D10FF478A05}" type="datetime1">
              <a:rPr lang="en-US" smtClean="0"/>
              <a:t>3/15/2023</a:t>
            </a:fld>
            <a:endParaRPr lang="en-US" dirty="0"/>
          </a:p>
        </p:txBody>
      </p:sp>
      <p:sp>
        <p:nvSpPr>
          <p:cNvPr id="43" name="Slide Number Placeholder 42">
            <a:extLst>
              <a:ext uri="{FF2B5EF4-FFF2-40B4-BE49-F238E27FC236}">
                <a16:creationId xmlns:a16="http://schemas.microsoft.com/office/drawing/2014/main" id="{6A41C43B-C2F7-4C15-9A68-278D666DA326}"/>
              </a:ext>
            </a:extLst>
          </p:cNvPr>
          <p:cNvSpPr>
            <a:spLocks noGrp="1"/>
          </p:cNvSpPr>
          <p:nvPr>
            <p:ph type="sldNum" sz="quarter" idx="12"/>
          </p:nvPr>
        </p:nvSpPr>
        <p:spPr/>
        <p:txBody>
          <a:bodyPr/>
          <a:lstStyle/>
          <a:p>
            <a:fld id="{CE0B4D92-8F8B-47B9-9884-2F4ECA2EC99E}" type="slidenum">
              <a:rPr lang="en-US" smtClean="0"/>
              <a:pPr/>
              <a:t>30</a:t>
            </a:fld>
            <a:endParaRPr lang="en-US" dirty="0"/>
          </a:p>
        </p:txBody>
      </p:sp>
      <p:pic>
        <p:nvPicPr>
          <p:cNvPr id="3" name="Picture 2">
            <a:extLst>
              <a:ext uri="{FF2B5EF4-FFF2-40B4-BE49-F238E27FC236}">
                <a16:creationId xmlns:a16="http://schemas.microsoft.com/office/drawing/2014/main" id="{96C44597-813A-4821-9FF3-377015A5C3B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783397" y="1938212"/>
            <a:ext cx="2620652" cy="1965489"/>
          </a:xfrm>
          <a:prstGeom prst="rect">
            <a:avLst/>
          </a:prstGeom>
        </p:spPr>
      </p:pic>
    </p:spTree>
    <p:extLst>
      <p:ext uri="{BB962C8B-B14F-4D97-AF65-F5344CB8AC3E}">
        <p14:creationId xmlns:p14="http://schemas.microsoft.com/office/powerpoint/2010/main" val="2364284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2CA1E89-F74D-4164-B92E-2F5324CCDDE7}"/>
              </a:ext>
            </a:extLst>
          </p:cNvPr>
          <p:cNvSpPr>
            <a:spLocks noGrp="1"/>
          </p:cNvSpPr>
          <p:nvPr>
            <p:ph type="ctrTitle"/>
          </p:nvPr>
        </p:nvSpPr>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Reminders from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Bob</a:t>
            </a:r>
          </a:p>
        </p:txBody>
      </p:sp>
      <p:sp>
        <p:nvSpPr>
          <p:cNvPr id="15" name="Subtitle 14">
            <a:extLst>
              <a:ext uri="{FF2B5EF4-FFF2-40B4-BE49-F238E27FC236}">
                <a16:creationId xmlns:a16="http://schemas.microsoft.com/office/drawing/2014/main" id="{1F3F803E-A30E-4AFB-87E9-DCDDA41E15D5}"/>
              </a:ext>
            </a:extLst>
          </p:cNvPr>
          <p:cNvSpPr>
            <a:spLocks noGrp="1"/>
          </p:cNvSpPr>
          <p:nvPr>
            <p:ph type="subTitle" idx="1"/>
          </p:nvPr>
        </p:nvSpPr>
        <p:spPr/>
        <p:txBody>
          <a:bodyPr/>
          <a:lstStyle/>
          <a:p>
            <a:r>
              <a:rPr lang="en-US" dirty="0"/>
              <a:t>Balance Sheet </a:t>
            </a:r>
          </a:p>
          <a:p>
            <a:r>
              <a:rPr lang="en-US" dirty="0"/>
              <a:t>Updated TE Guidelines template</a:t>
            </a:r>
          </a:p>
          <a:p>
            <a:r>
              <a:rPr lang="en-US" dirty="0"/>
              <a:t>Member Recruitment</a:t>
            </a:r>
          </a:p>
        </p:txBody>
      </p:sp>
      <p:pic>
        <p:nvPicPr>
          <p:cNvPr id="56" name="Picture Placeholder 55" descr="Office Desk with magazines and laptop">
            <a:extLst>
              <a:ext uri="{FF2B5EF4-FFF2-40B4-BE49-F238E27FC236}">
                <a16:creationId xmlns:a16="http://schemas.microsoft.com/office/drawing/2014/main" id="{851ACFD4-7AE2-413A-BD85-827474424325}"/>
              </a:ext>
            </a:extLst>
          </p:cNvPr>
          <p:cNvPicPr>
            <a:picLocks noGrp="1" noChangeAspect="1"/>
          </p:cNvPicPr>
          <p:nvPr>
            <p:ph type="pic" sz="quarter" idx="13"/>
          </p:nvPr>
        </p:nvPicPr>
        <p:blipFill rotWithShape="1">
          <a:blip r:embed="rId3"/>
          <a:srcRect t="5667" b="5667"/>
          <a:stretch/>
        </p:blipFill>
        <p:spPr/>
      </p:pic>
      <p:pic>
        <p:nvPicPr>
          <p:cNvPr id="16" name="Picture Placeholder 15" descr="Peopple smiling looking at their phones">
            <a:extLst>
              <a:ext uri="{FF2B5EF4-FFF2-40B4-BE49-F238E27FC236}">
                <a16:creationId xmlns:a16="http://schemas.microsoft.com/office/drawing/2014/main" id="{951C9EE5-67DC-4D11-A65F-D5593538EB5F}"/>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95" b="95"/>
          <a:stretch/>
        </p:blipFill>
        <p:spPr/>
      </p:pic>
      <p:pic>
        <p:nvPicPr>
          <p:cNvPr id="59" name="Picture Placeholder 58" descr="Bearing, size, pencil, drawing">
            <a:extLst>
              <a:ext uri="{FF2B5EF4-FFF2-40B4-BE49-F238E27FC236}">
                <a16:creationId xmlns:a16="http://schemas.microsoft.com/office/drawing/2014/main" id="{D2240412-D79B-4C60-B913-5106FD854FAA}"/>
              </a:ext>
            </a:extLst>
          </p:cNvPr>
          <p:cNvPicPr>
            <a:picLocks noGrp="1" noChangeAspect="1"/>
          </p:cNvPicPr>
          <p:nvPr>
            <p:ph type="pic" sz="quarter" idx="15"/>
          </p:nvPr>
        </p:nvPicPr>
        <p:blipFill rotWithShape="1">
          <a:blip r:embed="rId5"/>
          <a:srcRect t="5966" b="5966"/>
          <a:stretch/>
        </p:blipFill>
        <p:spPr/>
      </p:pic>
      <p:pic>
        <p:nvPicPr>
          <p:cNvPr id="25" name="Picture Placeholder 24" descr="Office people meeting ">
            <a:extLst>
              <a:ext uri="{FF2B5EF4-FFF2-40B4-BE49-F238E27FC236}">
                <a16:creationId xmlns:a16="http://schemas.microsoft.com/office/drawing/2014/main" id="{9F31BB21-C729-4B21-98D7-F299E1DACE94}"/>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t="95" b="95"/>
          <a:stretch/>
        </p:blipFill>
        <p:spPr/>
      </p:pic>
      <p:sp>
        <p:nvSpPr>
          <p:cNvPr id="41" name="Date Placeholder 40">
            <a:extLst>
              <a:ext uri="{FF2B5EF4-FFF2-40B4-BE49-F238E27FC236}">
                <a16:creationId xmlns:a16="http://schemas.microsoft.com/office/drawing/2014/main" id="{85808145-1D42-47CB-B22D-2381B930B069}"/>
              </a:ext>
            </a:extLst>
          </p:cNvPr>
          <p:cNvSpPr>
            <a:spLocks noGrp="1"/>
          </p:cNvSpPr>
          <p:nvPr>
            <p:ph type="dt" sz="half" idx="10"/>
          </p:nvPr>
        </p:nvSpPr>
        <p:spPr/>
        <p:txBody>
          <a:bodyPr/>
          <a:lstStyle/>
          <a:p>
            <a:fld id="{2712B740-C670-419F-BD97-5DA5264A4C07}" type="datetime1">
              <a:rPr lang="en-US" smtClean="0"/>
              <a:t>3/15/2023</a:t>
            </a:fld>
            <a:endParaRPr lang="en-US" dirty="0"/>
          </a:p>
        </p:txBody>
      </p:sp>
      <p:sp>
        <p:nvSpPr>
          <p:cNvPr id="43" name="Slide Number Placeholder 42">
            <a:extLst>
              <a:ext uri="{FF2B5EF4-FFF2-40B4-BE49-F238E27FC236}">
                <a16:creationId xmlns:a16="http://schemas.microsoft.com/office/drawing/2014/main" id="{6A41C43B-C2F7-4C15-9A68-278D666DA326}"/>
              </a:ext>
            </a:extLst>
          </p:cNvPr>
          <p:cNvSpPr>
            <a:spLocks noGrp="1"/>
          </p:cNvSpPr>
          <p:nvPr>
            <p:ph type="sldNum" sz="quarter" idx="12"/>
          </p:nvPr>
        </p:nvSpPr>
        <p:spPr/>
        <p:txBody>
          <a:bodyPr/>
          <a:lstStyle/>
          <a:p>
            <a:fld id="{CE0B4D92-8F8B-47B9-9884-2F4ECA2EC99E}" type="slidenum">
              <a:rPr lang="en-US" smtClean="0"/>
              <a:pPr/>
              <a:t>31</a:t>
            </a:fld>
            <a:endParaRPr lang="en-US" dirty="0"/>
          </a:p>
        </p:txBody>
      </p:sp>
      <p:pic>
        <p:nvPicPr>
          <p:cNvPr id="3" name="Picture 2">
            <a:extLst>
              <a:ext uri="{FF2B5EF4-FFF2-40B4-BE49-F238E27FC236}">
                <a16:creationId xmlns:a16="http://schemas.microsoft.com/office/drawing/2014/main" id="{B1E267DE-AF11-415F-B205-AEC7C8E6691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968849" y="2216790"/>
            <a:ext cx="2165743" cy="3170302"/>
          </a:xfrm>
          <a:prstGeom prst="rect">
            <a:avLst/>
          </a:prstGeom>
        </p:spPr>
      </p:pic>
    </p:spTree>
    <p:extLst>
      <p:ext uri="{BB962C8B-B14F-4D97-AF65-F5344CB8AC3E}">
        <p14:creationId xmlns:p14="http://schemas.microsoft.com/office/powerpoint/2010/main" val="636450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4B2B35-06F8-4F5C-A618-6002214CE22A}"/>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Today’s Focus</a:t>
            </a:r>
          </a:p>
        </p:txBody>
      </p:sp>
      <p:sp>
        <p:nvSpPr>
          <p:cNvPr id="15" name="Content Placeholder 14">
            <a:extLst>
              <a:ext uri="{FF2B5EF4-FFF2-40B4-BE49-F238E27FC236}">
                <a16:creationId xmlns:a16="http://schemas.microsoft.com/office/drawing/2014/main" id="{26392955-6557-4ED6-B174-E9F9D52D2E58}"/>
              </a:ext>
            </a:extLst>
          </p:cNvPr>
          <p:cNvSpPr>
            <a:spLocks noGrp="1"/>
          </p:cNvSpPr>
          <p:nvPr>
            <p:ph idx="1"/>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Approving new students</a:t>
            </a:r>
          </a:p>
          <a:p>
            <a:r>
              <a:rPr lang="en-US" dirty="0">
                <a:latin typeface="Open Sans" panose="020B0606030504020204" pitchFamily="34" charset="0"/>
                <a:ea typeface="Open Sans" panose="020B0606030504020204" pitchFamily="34" charset="0"/>
                <a:cs typeface="Open Sans" panose="020B0606030504020204" pitchFamily="34" charset="0"/>
              </a:rPr>
              <a:t>Funding current students</a:t>
            </a:r>
          </a:p>
          <a:p>
            <a:r>
              <a:rPr lang="en-US" dirty="0">
                <a:latin typeface="Open Sans" panose="020B0606030504020204" pitchFamily="34" charset="0"/>
                <a:ea typeface="Open Sans" panose="020B0606030504020204" pitchFamily="34" charset="0"/>
                <a:cs typeface="Open Sans" panose="020B0606030504020204" pitchFamily="34" charset="0"/>
              </a:rPr>
              <a:t>Enrollment Report reminders</a:t>
            </a:r>
          </a:p>
          <a:p>
            <a:r>
              <a:rPr lang="en-US" dirty="0">
                <a:latin typeface="Open Sans" panose="020B0606030504020204" pitchFamily="34" charset="0"/>
                <a:ea typeface="Open Sans" panose="020B0606030504020204" pitchFamily="34" charset="0"/>
                <a:cs typeface="Open Sans" panose="020B0606030504020204" pitchFamily="34" charset="0"/>
              </a:rPr>
              <a:t>Confirmation Report</a:t>
            </a:r>
          </a:p>
          <a:p>
            <a:r>
              <a:rPr lang="en-US" dirty="0">
                <a:latin typeface="Open Sans" panose="020B0606030504020204" pitchFamily="34" charset="0"/>
                <a:ea typeface="Open Sans" panose="020B0606030504020204" pitchFamily="34" charset="0"/>
                <a:cs typeface="Open Sans" panose="020B0606030504020204" pitchFamily="34" charset="0"/>
              </a:rPr>
              <a:t>Transfer Tuition Exchange Grant Award</a:t>
            </a:r>
          </a:p>
          <a:p>
            <a:r>
              <a:rPr lang="en-US" dirty="0">
                <a:latin typeface="Open Sans" panose="020B0606030504020204" pitchFamily="34" charset="0"/>
                <a:ea typeface="Open Sans" panose="020B0606030504020204" pitchFamily="34" charset="0"/>
                <a:cs typeface="Open Sans" panose="020B0606030504020204" pitchFamily="34" charset="0"/>
              </a:rPr>
              <a:t>May 1 Reminder</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Date Placeholder 17">
            <a:extLst>
              <a:ext uri="{FF2B5EF4-FFF2-40B4-BE49-F238E27FC236}">
                <a16:creationId xmlns:a16="http://schemas.microsoft.com/office/drawing/2014/main" id="{9340F6AA-F9FD-46A1-A761-C0CE6F626BA1}"/>
              </a:ext>
            </a:extLst>
          </p:cNvPr>
          <p:cNvSpPr>
            <a:spLocks noGrp="1"/>
          </p:cNvSpPr>
          <p:nvPr>
            <p:ph type="dt" sz="half" idx="10"/>
          </p:nvPr>
        </p:nvSpPr>
        <p:spPr/>
        <p:txBody>
          <a:bodyPr/>
          <a:lstStyle/>
          <a:p>
            <a:fld id="{2FE9C085-D2EE-4508-9553-0DE86A8D23BE}" type="datetime1">
              <a:rPr lang="en-US" smtClean="0"/>
              <a:t>3/15/2023</a:t>
            </a:fld>
            <a:endParaRPr lang="en-US" dirty="0"/>
          </a:p>
        </p:txBody>
      </p:sp>
      <p:pic>
        <p:nvPicPr>
          <p:cNvPr id="12" name="Picture Placeholder 11" descr="Close up of a calculator">
            <a:extLst>
              <a:ext uri="{FF2B5EF4-FFF2-40B4-BE49-F238E27FC236}">
                <a16:creationId xmlns:a16="http://schemas.microsoft.com/office/drawing/2014/main" id="{C320AFE2-20CA-43D3-8E4E-28DBD9F9B755}"/>
              </a:ext>
            </a:extLst>
          </p:cNvPr>
          <p:cNvPicPr>
            <a:picLocks noGrp="1"/>
          </p:cNvPicPr>
          <p:nvPr>
            <p:ph type="pic" sz="quarter" idx="13"/>
          </p:nvPr>
        </p:nvPicPr>
        <p:blipFill rotWithShape="1">
          <a:blip r:embed="rId3" cstate="screen">
            <a:extLst>
              <a:ext uri="{28A0092B-C50C-407E-A947-70E740481C1C}">
                <a14:useLocalDpi xmlns:a14="http://schemas.microsoft.com/office/drawing/2010/main" val="0"/>
              </a:ext>
            </a:extLst>
          </a:blip>
          <a:srcRect t="71" b="71"/>
          <a:stretch/>
        </p:blipFill>
        <p:spPr/>
      </p:pic>
      <p:sp>
        <p:nvSpPr>
          <p:cNvPr id="20" name="Slide Number Placeholder 19">
            <a:extLst>
              <a:ext uri="{FF2B5EF4-FFF2-40B4-BE49-F238E27FC236}">
                <a16:creationId xmlns:a16="http://schemas.microsoft.com/office/drawing/2014/main" id="{206A6756-4AD0-48B1-A2A6-221571B100C2}"/>
              </a:ext>
            </a:extLst>
          </p:cNvPr>
          <p:cNvSpPr>
            <a:spLocks noGrp="1"/>
          </p:cNvSpPr>
          <p:nvPr>
            <p:ph type="sldNum" sz="quarter" idx="12"/>
          </p:nvPr>
        </p:nvSpPr>
        <p:spPr/>
        <p:txBody>
          <a:bodyPr/>
          <a:lstStyle/>
          <a:p>
            <a:fld id="{FB5BC9EA-4FEE-444B-92CE-4488B20DCBA7}" type="slidenum">
              <a:rPr lang="en-US" smtClean="0"/>
              <a:pPr/>
              <a:t>32</a:t>
            </a:fld>
            <a:endParaRPr lang="en-US" dirty="0"/>
          </a:p>
        </p:txBody>
      </p:sp>
      <p:pic>
        <p:nvPicPr>
          <p:cNvPr id="2" name="Picture 1">
            <a:extLst>
              <a:ext uri="{FF2B5EF4-FFF2-40B4-BE49-F238E27FC236}">
                <a16:creationId xmlns:a16="http://schemas.microsoft.com/office/drawing/2014/main" id="{918DE88C-96E1-4211-2B7B-5C7962DA6DD7}"/>
              </a:ext>
            </a:extLst>
          </p:cNvPr>
          <p:cNvPicPr>
            <a:picLocks noChangeAspect="1"/>
          </p:cNvPicPr>
          <p:nvPr/>
        </p:nvPicPr>
        <p:blipFill>
          <a:blip r:embed="rId4"/>
          <a:stretch>
            <a:fillRect/>
          </a:stretch>
        </p:blipFill>
        <p:spPr>
          <a:xfrm>
            <a:off x="3649572" y="3674400"/>
            <a:ext cx="402371" cy="335309"/>
          </a:xfrm>
          <a:prstGeom prst="rect">
            <a:avLst/>
          </a:prstGeom>
        </p:spPr>
      </p:pic>
    </p:spTree>
    <p:extLst>
      <p:ext uri="{BB962C8B-B14F-4D97-AF65-F5344CB8AC3E}">
        <p14:creationId xmlns:p14="http://schemas.microsoft.com/office/powerpoint/2010/main" val="1359030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8B644-5F5A-4E5B-BA28-DE6E222EB900}"/>
              </a:ext>
            </a:extLst>
          </p:cNvPr>
          <p:cNvSpPr>
            <a:spLocks noGrp="1"/>
          </p:cNvSpPr>
          <p:nvPr>
            <p:ph type="ctrTitle"/>
          </p:nvPr>
        </p:nvSpPr>
        <p:spPr>
          <a:xfrm>
            <a:off x="846826" y="345779"/>
            <a:ext cx="4973746" cy="4838700"/>
          </a:xfrm>
        </p:spPr>
        <p:txBody>
          <a:bodyPr>
            <a:normAutofit fontScale="90000"/>
          </a:bodyPr>
          <a:lstStyle/>
          <a:p>
            <a:br>
              <a:rPr lang="en-US" dirty="0">
                <a:latin typeface="Open Sans" panose="020B0606030504020204" pitchFamily="34" charset="0"/>
                <a:ea typeface="Open Sans" panose="020B0606030504020204" pitchFamily="34" charset="0"/>
                <a:cs typeface="Open Sans" panose="020B0606030504020204" pitchFamily="34" charset="0"/>
              </a:rPr>
            </a:b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There are lots of </a:t>
            </a:r>
            <a:br>
              <a:rPr lang="en-US" dirty="0"/>
            </a:br>
            <a:r>
              <a:rPr lang="en-US" dirty="0"/>
              <a:t>This month's winners are the first 15 TE Liaison Officers who email Janet with the slide numbers showing </a:t>
            </a:r>
            <a:r>
              <a:rPr lang="en-US"/>
              <a:t>off their shamrocks</a:t>
            </a:r>
            <a:r>
              <a:rPr lang="en-US" dirty="0"/>
              <a:t>! </a:t>
            </a:r>
          </a:p>
        </p:txBody>
      </p:sp>
      <p:sp>
        <p:nvSpPr>
          <p:cNvPr id="3" name="Subtitle 2">
            <a:extLst>
              <a:ext uri="{FF2B5EF4-FFF2-40B4-BE49-F238E27FC236}">
                <a16:creationId xmlns:a16="http://schemas.microsoft.com/office/drawing/2014/main" id="{893C76A6-847B-4C82-B5E0-00AA09AD00A5}"/>
              </a:ext>
            </a:extLst>
          </p:cNvPr>
          <p:cNvSpPr>
            <a:spLocks noGrp="1"/>
          </p:cNvSpPr>
          <p:nvPr>
            <p:ph type="subTitle" idx="1"/>
          </p:nvPr>
        </p:nvSpPr>
        <p:spPr/>
        <p:txBody>
          <a:bodyPr>
            <a:normAutofit fontScale="92500" lnSpcReduction="20000"/>
          </a:bodyPr>
          <a:lstStyle/>
          <a:p>
            <a:r>
              <a:rPr lang="en-US" dirty="0"/>
              <a:t>Janet Hanson </a:t>
            </a:r>
            <a:r>
              <a:rPr lang="en-US" dirty="0">
                <a:hlinkClick r:id="rId3"/>
              </a:rPr>
              <a:t>jhanson@tuitionexchange.org</a:t>
            </a:r>
            <a:endParaRPr lang="en-US" dirty="0"/>
          </a:p>
          <a:p>
            <a:r>
              <a:rPr lang="en-US" dirty="0"/>
              <a:t>402.418.1081 – please don’t share with families</a:t>
            </a:r>
          </a:p>
        </p:txBody>
      </p:sp>
      <p:sp>
        <p:nvSpPr>
          <p:cNvPr id="27" name="Date Placeholder 26">
            <a:extLst>
              <a:ext uri="{FF2B5EF4-FFF2-40B4-BE49-F238E27FC236}">
                <a16:creationId xmlns:a16="http://schemas.microsoft.com/office/drawing/2014/main" id="{2A78338C-8C66-4E15-9C44-D88273C2E6DF}"/>
              </a:ext>
            </a:extLst>
          </p:cNvPr>
          <p:cNvSpPr>
            <a:spLocks noGrp="1"/>
          </p:cNvSpPr>
          <p:nvPr>
            <p:ph type="dt" sz="half" idx="10"/>
          </p:nvPr>
        </p:nvSpPr>
        <p:spPr/>
        <p:txBody>
          <a:bodyPr/>
          <a:lstStyle/>
          <a:p>
            <a:fld id="{77AC5AD5-DFB2-4545-8863-0B3F6754F919}" type="datetime1">
              <a:rPr lang="en-US" smtClean="0"/>
              <a:t>3/15/2023</a:t>
            </a:fld>
            <a:endParaRPr lang="en-US" dirty="0"/>
          </a:p>
        </p:txBody>
      </p:sp>
      <p:pic>
        <p:nvPicPr>
          <p:cNvPr id="101" name="Picture Placeholder 100" descr="Office Desk with keyboard, pencil, notebook, reading glasses, phome">
            <a:extLst>
              <a:ext uri="{FF2B5EF4-FFF2-40B4-BE49-F238E27FC236}">
                <a16:creationId xmlns:a16="http://schemas.microsoft.com/office/drawing/2014/main" id="{FB375E85-E1B2-43CF-B21B-9B8C2110B7FD}"/>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l="61" r="61"/>
          <a:stretch/>
        </p:blipFill>
        <p:spPr/>
      </p:pic>
      <p:sp>
        <p:nvSpPr>
          <p:cNvPr id="29" name="Slide Number Placeholder 28">
            <a:extLst>
              <a:ext uri="{FF2B5EF4-FFF2-40B4-BE49-F238E27FC236}">
                <a16:creationId xmlns:a16="http://schemas.microsoft.com/office/drawing/2014/main" id="{A71A34B9-CDBE-4F6F-A2CD-04C420DB3455}"/>
              </a:ext>
            </a:extLst>
          </p:cNvPr>
          <p:cNvSpPr>
            <a:spLocks noGrp="1"/>
          </p:cNvSpPr>
          <p:nvPr>
            <p:ph type="sldNum" sz="quarter" idx="12"/>
          </p:nvPr>
        </p:nvSpPr>
        <p:spPr/>
        <p:txBody>
          <a:bodyPr/>
          <a:lstStyle/>
          <a:p>
            <a:fld id="{42B7CBA4-B6F8-42AF-9F87-A3019C537482}" type="slidenum">
              <a:rPr lang="en-US" smtClean="0"/>
              <a:pPr/>
              <a:t>33</a:t>
            </a:fld>
            <a:endParaRPr lang="en-US" dirty="0"/>
          </a:p>
        </p:txBody>
      </p:sp>
      <p:pic>
        <p:nvPicPr>
          <p:cNvPr id="4" name="Picture 3">
            <a:extLst>
              <a:ext uri="{FF2B5EF4-FFF2-40B4-BE49-F238E27FC236}">
                <a16:creationId xmlns:a16="http://schemas.microsoft.com/office/drawing/2014/main" id="{E7BE7023-68C4-48CA-9910-E97E81F991EA}"/>
              </a:ext>
            </a:extLst>
          </p:cNvPr>
          <p:cNvPicPr>
            <a:picLocks noChangeAspect="1"/>
          </p:cNvPicPr>
          <p:nvPr/>
        </p:nvPicPr>
        <p:blipFill>
          <a:blip r:embed="rId5"/>
          <a:stretch>
            <a:fillRect/>
          </a:stretch>
        </p:blipFill>
        <p:spPr>
          <a:xfrm>
            <a:off x="9957767" y="5488126"/>
            <a:ext cx="402371" cy="335309"/>
          </a:xfrm>
          <a:prstGeom prst="rect">
            <a:avLst/>
          </a:prstGeom>
        </p:spPr>
      </p:pic>
      <p:pic>
        <p:nvPicPr>
          <p:cNvPr id="9" name="Picture 8">
            <a:extLst>
              <a:ext uri="{FF2B5EF4-FFF2-40B4-BE49-F238E27FC236}">
                <a16:creationId xmlns:a16="http://schemas.microsoft.com/office/drawing/2014/main" id="{36563F0F-5DEB-E997-D99C-3F39414A8357}"/>
              </a:ext>
            </a:extLst>
          </p:cNvPr>
          <p:cNvPicPr>
            <a:picLocks noChangeAspect="1"/>
          </p:cNvPicPr>
          <p:nvPr/>
        </p:nvPicPr>
        <p:blipFill>
          <a:blip r:embed="rId6"/>
          <a:stretch>
            <a:fillRect/>
          </a:stretch>
        </p:blipFill>
        <p:spPr>
          <a:xfrm>
            <a:off x="4167924" y="1425529"/>
            <a:ext cx="402371" cy="335309"/>
          </a:xfrm>
          <a:prstGeom prst="rect">
            <a:avLst/>
          </a:prstGeom>
        </p:spPr>
      </p:pic>
    </p:spTree>
    <p:extLst>
      <p:ext uri="{BB962C8B-B14F-4D97-AF65-F5344CB8AC3E}">
        <p14:creationId xmlns:p14="http://schemas.microsoft.com/office/powerpoint/2010/main" val="160448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9A8827-3374-4A11-8C85-AA2D78E9D5F2}"/>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Approving new students - Exports</a:t>
            </a:r>
          </a:p>
        </p:txBody>
      </p:sp>
      <p:pic>
        <p:nvPicPr>
          <p:cNvPr id="5" name="Content Placeholder 4">
            <a:extLst>
              <a:ext uri="{FF2B5EF4-FFF2-40B4-BE49-F238E27FC236}">
                <a16:creationId xmlns:a16="http://schemas.microsoft.com/office/drawing/2014/main" id="{FC2D0DE1-1537-F057-37DA-5386720B6710}"/>
              </a:ext>
            </a:extLst>
          </p:cNvPr>
          <p:cNvPicPr>
            <a:picLocks noGrp="1" noChangeAspect="1"/>
          </p:cNvPicPr>
          <p:nvPr>
            <p:ph sz="half" idx="1"/>
          </p:nvPr>
        </p:nvPicPr>
        <p:blipFill>
          <a:blip r:embed="rId3"/>
          <a:stretch>
            <a:fillRect/>
          </a:stretch>
        </p:blipFill>
        <p:spPr>
          <a:xfrm>
            <a:off x="7271348" y="1905000"/>
            <a:ext cx="4313237" cy="2002879"/>
          </a:xfrm>
        </p:spPr>
      </p:pic>
      <p:pic>
        <p:nvPicPr>
          <p:cNvPr id="12" name="Picture Placeholder 11">
            <a:extLst>
              <a:ext uri="{FF2B5EF4-FFF2-40B4-BE49-F238E27FC236}">
                <a16:creationId xmlns:a16="http://schemas.microsoft.com/office/drawing/2014/main" id="{41FDC7F8-1791-436B-AF46-DC031876BBAD}"/>
              </a:ext>
            </a:extLst>
          </p:cNvPr>
          <p:cNvPicPr>
            <a:picLocks noGrp="1" noChangeAspect="1"/>
          </p:cNvPicPr>
          <p:nvPr>
            <p:ph sz="half" idx="2"/>
          </p:nvPr>
        </p:nvPicPr>
        <p:blipFill rotWithShape="1">
          <a:blip r:embed="rId4"/>
          <a:stretch/>
        </p:blipFill>
        <p:spPr>
          <a:xfrm>
            <a:off x="7271348" y="4244393"/>
            <a:ext cx="4313238" cy="2433279"/>
          </a:xfrm>
        </p:spPr>
      </p:pic>
      <p:sp>
        <p:nvSpPr>
          <p:cNvPr id="21" name="Date Placeholder 20">
            <a:extLst>
              <a:ext uri="{FF2B5EF4-FFF2-40B4-BE49-F238E27FC236}">
                <a16:creationId xmlns:a16="http://schemas.microsoft.com/office/drawing/2014/main" id="{551729ED-2101-46C4-9017-38DC9EAB95D3}"/>
              </a:ext>
            </a:extLst>
          </p:cNvPr>
          <p:cNvSpPr>
            <a:spLocks noGrp="1"/>
          </p:cNvSpPr>
          <p:nvPr>
            <p:ph type="dt" sz="half" idx="10"/>
          </p:nvPr>
        </p:nvSpPr>
        <p:spPr/>
        <p:txBody>
          <a:bodyPr/>
          <a:lstStyle/>
          <a:p>
            <a:fld id="{F396E413-2319-4081-A4ED-75F79CEA5DE6}" type="datetime1">
              <a:rPr lang="en-US" smtClean="0"/>
              <a:t>3/15/2023</a:t>
            </a:fld>
            <a:endParaRPr lang="en-US" dirty="0"/>
          </a:p>
        </p:txBody>
      </p:sp>
      <p:sp>
        <p:nvSpPr>
          <p:cNvPr id="23" name="Slide Number Placeholder 22">
            <a:extLst>
              <a:ext uri="{FF2B5EF4-FFF2-40B4-BE49-F238E27FC236}">
                <a16:creationId xmlns:a16="http://schemas.microsoft.com/office/drawing/2014/main" id="{02E0DE71-4D88-4BC4-A247-4E1F6302359A}"/>
              </a:ext>
            </a:extLst>
          </p:cNvPr>
          <p:cNvSpPr>
            <a:spLocks noGrp="1"/>
          </p:cNvSpPr>
          <p:nvPr>
            <p:ph type="sldNum" sz="quarter" idx="12"/>
          </p:nvPr>
        </p:nvSpPr>
        <p:spPr/>
        <p:txBody>
          <a:bodyPr/>
          <a:lstStyle/>
          <a:p>
            <a:fld id="{FB5BC9EA-4FEE-444B-92CE-4488B20DCBA7}" type="slidenum">
              <a:rPr lang="en-US" smtClean="0"/>
              <a:pPr/>
              <a:t>4</a:t>
            </a:fld>
            <a:endParaRPr lang="en-US" dirty="0"/>
          </a:p>
        </p:txBody>
      </p:sp>
      <p:sp>
        <p:nvSpPr>
          <p:cNvPr id="16" name="TextBox 15">
            <a:extLst>
              <a:ext uri="{FF2B5EF4-FFF2-40B4-BE49-F238E27FC236}">
                <a16:creationId xmlns:a16="http://schemas.microsoft.com/office/drawing/2014/main" id="{2985498D-9C43-460E-B326-91F7946CF176}"/>
              </a:ext>
            </a:extLst>
          </p:cNvPr>
          <p:cNvSpPr txBox="1"/>
          <p:nvPr/>
        </p:nvSpPr>
        <p:spPr>
          <a:xfrm>
            <a:off x="1291932" y="1722568"/>
            <a:ext cx="4529414" cy="3600986"/>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Export TELO – either click approve or deny, then scroll to the bottom and click Update Application.</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The EXPORT TELO generally does nothing more with the application(s) until Fall.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u="sng" dirty="0">
                <a:latin typeface="Open Sans" panose="020B0606030504020204" pitchFamily="34" charset="0"/>
                <a:ea typeface="Open Sans" panose="020B0606030504020204" pitchFamily="34" charset="0"/>
                <a:cs typeface="Open Sans" panose="020B0606030504020204" pitchFamily="34" charset="0"/>
              </a:rPr>
              <a:t>Export schools always withdraw.</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Exception – the eligible parent switches jobs or is no longer eligible. The EXPORT TELO will withdraw the application and comment.</a:t>
            </a:r>
          </a:p>
          <a:p>
            <a:endParaRPr lang="en-US" dirty="0"/>
          </a:p>
          <a:p>
            <a:endParaRPr lang="en-US" dirty="0"/>
          </a:p>
        </p:txBody>
      </p:sp>
      <p:sp>
        <p:nvSpPr>
          <p:cNvPr id="6" name="Star: 5 Points 5">
            <a:extLst>
              <a:ext uri="{FF2B5EF4-FFF2-40B4-BE49-F238E27FC236}">
                <a16:creationId xmlns:a16="http://schemas.microsoft.com/office/drawing/2014/main" id="{A0A6932D-B0B5-5687-8507-6C0C339499BD}"/>
              </a:ext>
            </a:extLst>
          </p:cNvPr>
          <p:cNvSpPr/>
          <p:nvPr/>
        </p:nvSpPr>
        <p:spPr>
          <a:xfrm>
            <a:off x="8684676" y="117681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30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9A8827-3374-4A11-8C85-AA2D78E9D5F2}"/>
              </a:ext>
            </a:extLst>
          </p:cNvPr>
          <p:cNvSpPr>
            <a:spLocks noGrp="1"/>
          </p:cNvSpPr>
          <p:nvPr>
            <p:ph type="title"/>
          </p:nvPr>
        </p:nvSpPr>
        <p:spPr>
          <a:xfrm>
            <a:off x="5446143" y="633511"/>
            <a:ext cx="4951823" cy="710098"/>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Approving new students - Imports</a:t>
            </a:r>
          </a:p>
        </p:txBody>
      </p:sp>
      <p:pic>
        <p:nvPicPr>
          <p:cNvPr id="26" name="Picture Placeholder 25">
            <a:extLst>
              <a:ext uri="{FF2B5EF4-FFF2-40B4-BE49-F238E27FC236}">
                <a16:creationId xmlns:a16="http://schemas.microsoft.com/office/drawing/2014/main" id="{1F6A89A4-FBC5-486F-B471-3BCBAB2262B1}"/>
              </a:ext>
            </a:extLst>
          </p:cNvPr>
          <p:cNvPicPr>
            <a:picLocks noGrp="1" noChangeAspect="1"/>
          </p:cNvPicPr>
          <p:nvPr>
            <p:ph type="pic" sz="quarter" idx="13"/>
          </p:nvPr>
        </p:nvPicPr>
        <p:blipFill rotWithShape="1">
          <a:blip r:embed="rId3"/>
          <a:srcRect t="1373" b="1373"/>
          <a:stretch/>
        </p:blipFill>
        <p:spPr>
          <a:xfrm>
            <a:off x="235670" y="400050"/>
            <a:ext cx="3910880" cy="2860675"/>
          </a:xfrm>
        </p:spPr>
      </p:pic>
      <p:sp>
        <p:nvSpPr>
          <p:cNvPr id="19" name="Picture Placeholder 18">
            <a:extLst>
              <a:ext uri="{FF2B5EF4-FFF2-40B4-BE49-F238E27FC236}">
                <a16:creationId xmlns:a16="http://schemas.microsoft.com/office/drawing/2014/main" id="{53329408-B83D-4720-9DE7-12F5C7D4E148}"/>
              </a:ext>
            </a:extLst>
          </p:cNvPr>
          <p:cNvSpPr>
            <a:spLocks noGrp="1"/>
          </p:cNvSpPr>
          <p:nvPr>
            <p:ph type="pic" sz="quarter" idx="14"/>
          </p:nvPr>
        </p:nvSpPr>
        <p:spPr/>
      </p:sp>
      <p:sp>
        <p:nvSpPr>
          <p:cNvPr id="21" name="Date Placeholder 20">
            <a:extLst>
              <a:ext uri="{FF2B5EF4-FFF2-40B4-BE49-F238E27FC236}">
                <a16:creationId xmlns:a16="http://schemas.microsoft.com/office/drawing/2014/main" id="{551729ED-2101-46C4-9017-38DC9EAB95D3}"/>
              </a:ext>
            </a:extLst>
          </p:cNvPr>
          <p:cNvSpPr>
            <a:spLocks noGrp="1"/>
          </p:cNvSpPr>
          <p:nvPr>
            <p:ph type="dt" sz="half" idx="10"/>
          </p:nvPr>
        </p:nvSpPr>
        <p:spPr/>
        <p:txBody>
          <a:bodyPr/>
          <a:lstStyle/>
          <a:p>
            <a:fld id="{E152688B-4A72-4C84-9DD6-710C39DF5E13}" type="datetime1">
              <a:rPr lang="en-US" smtClean="0"/>
              <a:t>3/15/2023</a:t>
            </a:fld>
            <a:endParaRPr lang="en-US" dirty="0"/>
          </a:p>
        </p:txBody>
      </p:sp>
      <p:sp>
        <p:nvSpPr>
          <p:cNvPr id="23" name="Slide Number Placeholder 22">
            <a:extLst>
              <a:ext uri="{FF2B5EF4-FFF2-40B4-BE49-F238E27FC236}">
                <a16:creationId xmlns:a16="http://schemas.microsoft.com/office/drawing/2014/main" id="{02E0DE71-4D88-4BC4-A247-4E1F6302359A}"/>
              </a:ext>
            </a:extLst>
          </p:cNvPr>
          <p:cNvSpPr>
            <a:spLocks noGrp="1"/>
          </p:cNvSpPr>
          <p:nvPr>
            <p:ph type="sldNum" sz="quarter" idx="12"/>
          </p:nvPr>
        </p:nvSpPr>
        <p:spPr/>
        <p:txBody>
          <a:bodyPr/>
          <a:lstStyle/>
          <a:p>
            <a:fld id="{FB5BC9EA-4FEE-444B-92CE-4488B20DCBA7}" type="slidenum">
              <a:rPr lang="en-US" smtClean="0"/>
              <a:pPr/>
              <a:t>5</a:t>
            </a:fld>
            <a:endParaRPr lang="en-US" dirty="0"/>
          </a:p>
        </p:txBody>
      </p:sp>
      <p:sp>
        <p:nvSpPr>
          <p:cNvPr id="27" name="TextBox 26">
            <a:extLst>
              <a:ext uri="{FF2B5EF4-FFF2-40B4-BE49-F238E27FC236}">
                <a16:creationId xmlns:a16="http://schemas.microsoft.com/office/drawing/2014/main" id="{192CC517-44DA-44BC-92D0-E8C69830C5A3}"/>
              </a:ext>
            </a:extLst>
          </p:cNvPr>
          <p:cNvSpPr txBox="1"/>
          <p:nvPr/>
        </p:nvSpPr>
        <p:spPr>
          <a:xfrm>
            <a:off x="2215299" y="703687"/>
            <a:ext cx="1677971" cy="369332"/>
          </a:xfrm>
          <a:prstGeom prst="rect">
            <a:avLst/>
          </a:prstGeom>
          <a:noFill/>
        </p:spPr>
        <p:txBody>
          <a:bodyPr wrap="square" rtlCol="0">
            <a:spAutoFit/>
          </a:bodyPr>
          <a:lstStyle/>
          <a:p>
            <a:r>
              <a:rPr lang="en-US" dirty="0"/>
              <a:t>Employee email</a:t>
            </a:r>
          </a:p>
        </p:txBody>
      </p:sp>
      <p:pic>
        <p:nvPicPr>
          <p:cNvPr id="29" name="Picture 28">
            <a:extLst>
              <a:ext uri="{FF2B5EF4-FFF2-40B4-BE49-F238E27FC236}">
                <a16:creationId xmlns:a16="http://schemas.microsoft.com/office/drawing/2014/main" id="{032F1FC9-9468-48DA-8E00-550CFC9E03C9}"/>
              </a:ext>
            </a:extLst>
          </p:cNvPr>
          <p:cNvPicPr>
            <a:picLocks noChangeAspect="1"/>
          </p:cNvPicPr>
          <p:nvPr/>
        </p:nvPicPr>
        <p:blipFill>
          <a:blip r:embed="rId4"/>
          <a:stretch>
            <a:fillRect/>
          </a:stretch>
        </p:blipFill>
        <p:spPr>
          <a:xfrm>
            <a:off x="235670" y="3564362"/>
            <a:ext cx="3910880" cy="2922331"/>
          </a:xfrm>
          <a:prstGeom prst="rect">
            <a:avLst/>
          </a:prstGeom>
        </p:spPr>
      </p:pic>
      <p:sp>
        <p:nvSpPr>
          <p:cNvPr id="30" name="TextBox 29">
            <a:extLst>
              <a:ext uri="{FF2B5EF4-FFF2-40B4-BE49-F238E27FC236}">
                <a16:creationId xmlns:a16="http://schemas.microsoft.com/office/drawing/2014/main" id="{444A79DF-B134-4210-8283-D56E8272EE68}"/>
              </a:ext>
            </a:extLst>
          </p:cNvPr>
          <p:cNvSpPr txBox="1"/>
          <p:nvPr/>
        </p:nvSpPr>
        <p:spPr>
          <a:xfrm>
            <a:off x="1662261" y="4213781"/>
            <a:ext cx="1967059" cy="646331"/>
          </a:xfrm>
          <a:prstGeom prst="rect">
            <a:avLst/>
          </a:prstGeom>
          <a:noFill/>
        </p:spPr>
        <p:txBody>
          <a:bodyPr wrap="square" rtlCol="0">
            <a:spAutoFit/>
          </a:bodyPr>
          <a:lstStyle/>
          <a:p>
            <a:r>
              <a:rPr lang="en-US" dirty="0"/>
              <a:t>Import TELO notification </a:t>
            </a:r>
          </a:p>
        </p:txBody>
      </p:sp>
      <p:pic>
        <p:nvPicPr>
          <p:cNvPr id="31" name="Picture 30">
            <a:extLst>
              <a:ext uri="{FF2B5EF4-FFF2-40B4-BE49-F238E27FC236}">
                <a16:creationId xmlns:a16="http://schemas.microsoft.com/office/drawing/2014/main" id="{994477A1-7B01-4114-95C2-4A2203D45E67}"/>
              </a:ext>
            </a:extLst>
          </p:cNvPr>
          <p:cNvPicPr>
            <a:picLocks noChangeAspect="1"/>
          </p:cNvPicPr>
          <p:nvPr/>
        </p:nvPicPr>
        <p:blipFill>
          <a:blip r:embed="rId5"/>
          <a:stretch>
            <a:fillRect/>
          </a:stretch>
        </p:blipFill>
        <p:spPr>
          <a:xfrm>
            <a:off x="11295188" y="465855"/>
            <a:ext cx="402371" cy="335309"/>
          </a:xfrm>
          <a:prstGeom prst="rect">
            <a:avLst/>
          </a:prstGeom>
        </p:spPr>
      </p:pic>
      <p:pic>
        <p:nvPicPr>
          <p:cNvPr id="5" name="Content Placeholder 4">
            <a:extLst>
              <a:ext uri="{FF2B5EF4-FFF2-40B4-BE49-F238E27FC236}">
                <a16:creationId xmlns:a16="http://schemas.microsoft.com/office/drawing/2014/main" id="{2303A4E4-D0A5-633A-5CD7-6C71FE699DD3}"/>
              </a:ext>
            </a:extLst>
          </p:cNvPr>
          <p:cNvPicPr>
            <a:picLocks noGrp="1" noChangeAspect="1"/>
          </p:cNvPicPr>
          <p:nvPr>
            <p:ph idx="1"/>
          </p:nvPr>
        </p:nvPicPr>
        <p:blipFill>
          <a:blip r:embed="rId6"/>
          <a:stretch>
            <a:fillRect/>
          </a:stretch>
        </p:blipFill>
        <p:spPr>
          <a:xfrm>
            <a:off x="5493972" y="1627795"/>
            <a:ext cx="4856162" cy="1536293"/>
          </a:xfrm>
        </p:spPr>
      </p:pic>
      <p:pic>
        <p:nvPicPr>
          <p:cNvPr id="7" name="Picture 6">
            <a:extLst>
              <a:ext uri="{FF2B5EF4-FFF2-40B4-BE49-F238E27FC236}">
                <a16:creationId xmlns:a16="http://schemas.microsoft.com/office/drawing/2014/main" id="{0ED8B387-AE91-430E-D477-27367E7E7BD0}"/>
              </a:ext>
            </a:extLst>
          </p:cNvPr>
          <p:cNvPicPr>
            <a:picLocks noChangeAspect="1"/>
          </p:cNvPicPr>
          <p:nvPr/>
        </p:nvPicPr>
        <p:blipFill>
          <a:blip r:embed="rId7"/>
          <a:stretch>
            <a:fillRect/>
          </a:stretch>
        </p:blipFill>
        <p:spPr>
          <a:xfrm>
            <a:off x="5493972" y="3321577"/>
            <a:ext cx="4810499" cy="2661237"/>
          </a:xfrm>
          <a:prstGeom prst="rect">
            <a:avLst/>
          </a:prstGeom>
        </p:spPr>
      </p:pic>
    </p:spTree>
    <p:extLst>
      <p:ext uri="{BB962C8B-B14F-4D97-AF65-F5344CB8AC3E}">
        <p14:creationId xmlns:p14="http://schemas.microsoft.com/office/powerpoint/2010/main" val="91339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9A8827-3374-4A11-8C85-AA2D78E9D5F2}"/>
              </a:ext>
            </a:extLst>
          </p:cNvPr>
          <p:cNvSpPr>
            <a:spLocks noGrp="1"/>
          </p:cNvSpPr>
          <p:nvPr>
            <p:ph type="title"/>
          </p:nvPr>
        </p:nvSpPr>
        <p:spPr>
          <a:xfrm>
            <a:off x="496118" y="316269"/>
            <a:ext cx="4951823" cy="1500079"/>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Approving new students - Imports</a:t>
            </a:r>
          </a:p>
        </p:txBody>
      </p:sp>
      <p:sp>
        <p:nvSpPr>
          <p:cNvPr id="21" name="Date Placeholder 20">
            <a:extLst>
              <a:ext uri="{FF2B5EF4-FFF2-40B4-BE49-F238E27FC236}">
                <a16:creationId xmlns:a16="http://schemas.microsoft.com/office/drawing/2014/main" id="{551729ED-2101-46C4-9017-38DC9EAB95D3}"/>
              </a:ext>
            </a:extLst>
          </p:cNvPr>
          <p:cNvSpPr>
            <a:spLocks noGrp="1"/>
          </p:cNvSpPr>
          <p:nvPr>
            <p:ph type="dt" sz="half" idx="10"/>
          </p:nvPr>
        </p:nvSpPr>
        <p:spPr/>
        <p:txBody>
          <a:bodyPr/>
          <a:lstStyle/>
          <a:p>
            <a:fld id="{4C6412E5-3C52-4529-A20E-1D494E6F94A7}" type="datetime1">
              <a:rPr lang="en-US" smtClean="0"/>
              <a:t>3/15/2023</a:t>
            </a:fld>
            <a:endParaRPr lang="en-US" dirty="0"/>
          </a:p>
        </p:txBody>
      </p:sp>
      <p:sp>
        <p:nvSpPr>
          <p:cNvPr id="23" name="Slide Number Placeholder 22">
            <a:extLst>
              <a:ext uri="{FF2B5EF4-FFF2-40B4-BE49-F238E27FC236}">
                <a16:creationId xmlns:a16="http://schemas.microsoft.com/office/drawing/2014/main" id="{02E0DE71-4D88-4BC4-A247-4E1F6302359A}"/>
              </a:ext>
            </a:extLst>
          </p:cNvPr>
          <p:cNvSpPr>
            <a:spLocks noGrp="1"/>
          </p:cNvSpPr>
          <p:nvPr>
            <p:ph type="sldNum" sz="quarter" idx="12"/>
          </p:nvPr>
        </p:nvSpPr>
        <p:spPr/>
        <p:txBody>
          <a:bodyPr/>
          <a:lstStyle/>
          <a:p>
            <a:fld id="{FB5BC9EA-4FEE-444B-92CE-4488B20DCBA7}" type="slidenum">
              <a:rPr lang="en-US" smtClean="0"/>
              <a:pPr/>
              <a:t>6</a:t>
            </a:fld>
            <a:endParaRPr lang="en-US" dirty="0"/>
          </a:p>
        </p:txBody>
      </p:sp>
      <p:sp>
        <p:nvSpPr>
          <p:cNvPr id="16" name="TextBox 15">
            <a:extLst>
              <a:ext uri="{FF2B5EF4-FFF2-40B4-BE49-F238E27FC236}">
                <a16:creationId xmlns:a16="http://schemas.microsoft.com/office/drawing/2014/main" id="{2985498D-9C43-460E-B326-91F7946CF176}"/>
              </a:ext>
            </a:extLst>
          </p:cNvPr>
          <p:cNvSpPr txBox="1"/>
          <p:nvPr/>
        </p:nvSpPr>
        <p:spPr>
          <a:xfrm>
            <a:off x="496118" y="2613744"/>
            <a:ext cx="4593467" cy="4093428"/>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Import TELO – clicks approve, reject</a:t>
            </a:r>
            <a:r>
              <a:rPr lang="en-US" sz="160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1600" dirty="0">
                <a:latin typeface="Open Sans" panose="020B0606030504020204" pitchFamily="34" charset="0"/>
                <a:ea typeface="Open Sans" panose="020B0606030504020204" pitchFamily="34" charset="0"/>
                <a:cs typeface="Open Sans" panose="020B0606030504020204" pitchFamily="34" charset="0"/>
              </a:rPr>
              <a:t>  or waitlist. Scroll to the bottom and click Update Application.</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The Import TELO generally does nothing more with the application(s) until Fall.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Exception – if the student decides not to attend your school or the Export school notifies you that the parent is no longer eligible. </a:t>
            </a:r>
          </a:p>
          <a:p>
            <a:endParaRPr lang="en-US" sz="1600" u="sng" dirty="0">
              <a:latin typeface="Open Sans" panose="020B0606030504020204" pitchFamily="34" charset="0"/>
              <a:ea typeface="Open Sans" panose="020B0606030504020204" pitchFamily="34" charset="0"/>
              <a:cs typeface="Open Sans" panose="020B0606030504020204" pitchFamily="34" charset="0"/>
            </a:endParaRPr>
          </a:p>
          <a:p>
            <a:r>
              <a:rPr lang="en-US" sz="1600" u="sng" dirty="0">
                <a:latin typeface="Open Sans" panose="020B0606030504020204" pitchFamily="34" charset="0"/>
                <a:ea typeface="Open Sans" panose="020B0606030504020204" pitchFamily="34" charset="0"/>
                <a:cs typeface="Open Sans" panose="020B0606030504020204" pitchFamily="34" charset="0"/>
              </a:rPr>
              <a:t>IMPORTS are always denied/rejected – be sure to comment on</a:t>
            </a:r>
            <a:r>
              <a:rPr lang="en-US" sz="1600"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1600" u="sng" dirty="0">
                <a:latin typeface="Open Sans" panose="020B0606030504020204" pitchFamily="34" charset="0"/>
                <a:ea typeface="Open Sans" panose="020B0606030504020204" pitchFamily="34" charset="0"/>
                <a:cs typeface="Open Sans" panose="020B0606030504020204" pitchFamily="34" charset="0"/>
              </a:rPr>
              <a:t>why.</a:t>
            </a:r>
          </a:p>
          <a:p>
            <a:endParaRPr lang="en-US" dirty="0"/>
          </a:p>
          <a:p>
            <a:endParaRPr lang="en-US" dirty="0"/>
          </a:p>
        </p:txBody>
      </p:sp>
      <p:pic>
        <p:nvPicPr>
          <p:cNvPr id="9" name="Picture 8">
            <a:extLst>
              <a:ext uri="{FF2B5EF4-FFF2-40B4-BE49-F238E27FC236}">
                <a16:creationId xmlns:a16="http://schemas.microsoft.com/office/drawing/2014/main" id="{8F7FFECF-303B-0264-8610-0268AF7CEE5D}"/>
              </a:ext>
            </a:extLst>
          </p:cNvPr>
          <p:cNvPicPr>
            <a:picLocks noChangeAspect="1"/>
          </p:cNvPicPr>
          <p:nvPr/>
        </p:nvPicPr>
        <p:blipFill>
          <a:blip r:embed="rId3"/>
          <a:stretch>
            <a:fillRect/>
          </a:stretch>
        </p:blipFill>
        <p:spPr>
          <a:xfrm>
            <a:off x="5447941" y="1550001"/>
            <a:ext cx="6401693" cy="3639058"/>
          </a:xfrm>
          <a:prstGeom prst="rect">
            <a:avLst/>
          </a:prstGeom>
        </p:spPr>
      </p:pic>
    </p:spTree>
    <p:extLst>
      <p:ext uri="{BB962C8B-B14F-4D97-AF65-F5344CB8AC3E}">
        <p14:creationId xmlns:p14="http://schemas.microsoft.com/office/powerpoint/2010/main" val="291374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B840-04AA-410B-8A72-B848F9F6C257}"/>
              </a:ext>
            </a:extLst>
          </p:cNvPr>
          <p:cNvSpPr>
            <a:spLocks noGrp="1"/>
          </p:cNvSpPr>
          <p:nvPr>
            <p:ph type="ctr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Enrollment Report reminders</a:t>
            </a:r>
          </a:p>
        </p:txBody>
      </p:sp>
      <p:sp>
        <p:nvSpPr>
          <p:cNvPr id="3" name="Subtitle 2">
            <a:extLst>
              <a:ext uri="{FF2B5EF4-FFF2-40B4-BE49-F238E27FC236}">
                <a16:creationId xmlns:a16="http://schemas.microsoft.com/office/drawing/2014/main" id="{E905E107-9713-4C30-AE85-314FCED0660B}"/>
              </a:ext>
            </a:extLst>
          </p:cNvPr>
          <p:cNvSpPr>
            <a:spLocks noGrp="1"/>
          </p:cNvSpPr>
          <p:nvPr>
            <p:ph type="subTitle" idx="1"/>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Current Students</a:t>
            </a:r>
          </a:p>
        </p:txBody>
      </p:sp>
      <p:pic>
        <p:nvPicPr>
          <p:cNvPr id="23" name="Picture Placeholder 22" descr="Office meeting ">
            <a:extLst>
              <a:ext uri="{FF2B5EF4-FFF2-40B4-BE49-F238E27FC236}">
                <a16:creationId xmlns:a16="http://schemas.microsoft.com/office/drawing/2014/main" id="{F7E3FB0F-A5DF-4CC2-A482-964F94F53129}"/>
              </a:ext>
            </a:extLst>
          </p:cNvPr>
          <p:cNvPicPr>
            <a:picLocks noGrp="1" noChangeAspect="1"/>
          </p:cNvPicPr>
          <p:nvPr>
            <p:ph type="pic" sz="quarter" idx="13"/>
          </p:nvPr>
        </p:nvPicPr>
        <p:blipFill rotWithShape="1">
          <a:blip r:embed="rId3"/>
          <a:srcRect l="18765" r="18765"/>
          <a:stretch/>
        </p:blipFill>
        <p:spPr/>
      </p:pic>
      <p:pic>
        <p:nvPicPr>
          <p:cNvPr id="4" name="Picture 3">
            <a:extLst>
              <a:ext uri="{FF2B5EF4-FFF2-40B4-BE49-F238E27FC236}">
                <a16:creationId xmlns:a16="http://schemas.microsoft.com/office/drawing/2014/main" id="{2DC48F39-538A-4418-8EBA-42ECC8112271}"/>
              </a:ext>
            </a:extLst>
          </p:cNvPr>
          <p:cNvPicPr>
            <a:picLocks noChangeAspect="1"/>
          </p:cNvPicPr>
          <p:nvPr/>
        </p:nvPicPr>
        <p:blipFill>
          <a:blip r:embed="rId4"/>
          <a:stretch>
            <a:fillRect/>
          </a:stretch>
        </p:blipFill>
        <p:spPr>
          <a:xfrm>
            <a:off x="631697" y="5220391"/>
            <a:ext cx="402371" cy="514089"/>
          </a:xfrm>
          <a:prstGeom prst="rect">
            <a:avLst/>
          </a:prstGeom>
        </p:spPr>
      </p:pic>
    </p:spTree>
    <p:extLst>
      <p:ext uri="{BB962C8B-B14F-4D97-AF65-F5344CB8AC3E}">
        <p14:creationId xmlns:p14="http://schemas.microsoft.com/office/powerpoint/2010/main" val="296630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9112A8-331D-4489-BB03-40A792F8D49C}"/>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Expiration Dates  &amp; Recertification </a:t>
            </a:r>
          </a:p>
        </p:txBody>
      </p:sp>
      <p:sp>
        <p:nvSpPr>
          <p:cNvPr id="18" name="Date Placeholder 17">
            <a:extLst>
              <a:ext uri="{FF2B5EF4-FFF2-40B4-BE49-F238E27FC236}">
                <a16:creationId xmlns:a16="http://schemas.microsoft.com/office/drawing/2014/main" id="{44CE02F1-9B6F-4FC8-ACB5-8D847489C7E7}"/>
              </a:ext>
            </a:extLst>
          </p:cNvPr>
          <p:cNvSpPr>
            <a:spLocks noGrp="1"/>
          </p:cNvSpPr>
          <p:nvPr>
            <p:ph type="dt" sz="half" idx="10"/>
          </p:nvPr>
        </p:nvSpPr>
        <p:spPr/>
        <p:txBody>
          <a:bodyPr/>
          <a:lstStyle/>
          <a:p>
            <a:fld id="{A1DD0DF3-E109-4786-9B08-9CFA2776F37C}" type="datetime1">
              <a:rPr lang="en-US" smtClean="0"/>
              <a:t>3/15/2023</a:t>
            </a:fld>
            <a:endParaRPr lang="en-US" dirty="0"/>
          </a:p>
        </p:txBody>
      </p:sp>
      <p:sp>
        <p:nvSpPr>
          <p:cNvPr id="20" name="Slide Number Placeholder 19">
            <a:extLst>
              <a:ext uri="{FF2B5EF4-FFF2-40B4-BE49-F238E27FC236}">
                <a16:creationId xmlns:a16="http://schemas.microsoft.com/office/drawing/2014/main" id="{EA63CA57-320D-4E73-8DD7-0D976E4790E4}"/>
              </a:ext>
            </a:extLst>
          </p:cNvPr>
          <p:cNvSpPr>
            <a:spLocks noGrp="1"/>
          </p:cNvSpPr>
          <p:nvPr>
            <p:ph type="sldNum" sz="quarter" idx="12"/>
          </p:nvPr>
        </p:nvSpPr>
        <p:spPr/>
        <p:txBody>
          <a:bodyPr/>
          <a:lstStyle/>
          <a:p>
            <a:fld id="{5709AFD8-D051-4223-B8CF-1EC150CE8836}" type="slidenum">
              <a:rPr lang="en-US" smtClean="0"/>
              <a:pPr/>
              <a:t>8</a:t>
            </a:fld>
            <a:endParaRPr lang="en-US" dirty="0"/>
          </a:p>
        </p:txBody>
      </p:sp>
      <p:pic>
        <p:nvPicPr>
          <p:cNvPr id="2" name="Picture 1">
            <a:extLst>
              <a:ext uri="{FF2B5EF4-FFF2-40B4-BE49-F238E27FC236}">
                <a16:creationId xmlns:a16="http://schemas.microsoft.com/office/drawing/2014/main" id="{39B1A5DB-4DF7-8D23-F4C6-13689F47FAD9}"/>
              </a:ext>
            </a:extLst>
          </p:cNvPr>
          <p:cNvPicPr>
            <a:picLocks noChangeAspect="1"/>
          </p:cNvPicPr>
          <p:nvPr/>
        </p:nvPicPr>
        <p:blipFill>
          <a:blip r:embed="rId3"/>
          <a:stretch>
            <a:fillRect/>
          </a:stretch>
        </p:blipFill>
        <p:spPr>
          <a:xfrm>
            <a:off x="418391" y="6092070"/>
            <a:ext cx="402371" cy="335309"/>
          </a:xfrm>
          <a:prstGeom prst="rect">
            <a:avLst/>
          </a:prstGeom>
        </p:spPr>
      </p:pic>
      <p:pic>
        <p:nvPicPr>
          <p:cNvPr id="6" name="Picture 5">
            <a:extLst>
              <a:ext uri="{FF2B5EF4-FFF2-40B4-BE49-F238E27FC236}">
                <a16:creationId xmlns:a16="http://schemas.microsoft.com/office/drawing/2014/main" id="{7D186B19-A25D-A537-AEEF-D76888A5B13C}"/>
              </a:ext>
            </a:extLst>
          </p:cNvPr>
          <p:cNvPicPr>
            <a:picLocks noChangeAspect="1"/>
          </p:cNvPicPr>
          <p:nvPr/>
        </p:nvPicPr>
        <p:blipFill>
          <a:blip r:embed="rId4"/>
          <a:stretch>
            <a:fillRect/>
          </a:stretch>
        </p:blipFill>
        <p:spPr>
          <a:xfrm>
            <a:off x="1009004" y="2066735"/>
            <a:ext cx="9259592" cy="2724530"/>
          </a:xfrm>
          <a:prstGeom prst="rect">
            <a:avLst/>
          </a:prstGeom>
        </p:spPr>
      </p:pic>
      <p:pic>
        <p:nvPicPr>
          <p:cNvPr id="3" name="Picture 2">
            <a:extLst>
              <a:ext uri="{FF2B5EF4-FFF2-40B4-BE49-F238E27FC236}">
                <a16:creationId xmlns:a16="http://schemas.microsoft.com/office/drawing/2014/main" id="{418BE41B-A0C6-F1B7-5F3E-62F79851046D}"/>
              </a:ext>
            </a:extLst>
          </p:cNvPr>
          <p:cNvPicPr>
            <a:picLocks noChangeAspect="1"/>
          </p:cNvPicPr>
          <p:nvPr/>
        </p:nvPicPr>
        <p:blipFill>
          <a:blip r:embed="rId5"/>
          <a:stretch>
            <a:fillRect/>
          </a:stretch>
        </p:blipFill>
        <p:spPr>
          <a:xfrm>
            <a:off x="1009004" y="3084237"/>
            <a:ext cx="2792670" cy="1707028"/>
          </a:xfrm>
          <a:prstGeom prst="rect">
            <a:avLst/>
          </a:prstGeom>
        </p:spPr>
      </p:pic>
    </p:spTree>
    <p:extLst>
      <p:ext uri="{BB962C8B-B14F-4D97-AF65-F5344CB8AC3E}">
        <p14:creationId xmlns:p14="http://schemas.microsoft.com/office/powerpoint/2010/main" val="215294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76D36B-3BFC-46C6-9F9E-5B416819119B}"/>
              </a:ext>
            </a:extLst>
          </p:cNvPr>
          <p:cNvSpPr>
            <a:spLocks noGrp="1"/>
          </p:cNvSpPr>
          <p:nvPr>
            <p:ph type="title"/>
          </p:nvPr>
        </p:nvSpPr>
        <p:spPr>
          <a:xfrm>
            <a:off x="327805" y="201861"/>
            <a:ext cx="9527275" cy="889416"/>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Expiration Date issues</a:t>
            </a:r>
          </a:p>
        </p:txBody>
      </p:sp>
      <p:sp>
        <p:nvSpPr>
          <p:cNvPr id="4" name="Date Placeholder 3">
            <a:extLst>
              <a:ext uri="{FF2B5EF4-FFF2-40B4-BE49-F238E27FC236}">
                <a16:creationId xmlns:a16="http://schemas.microsoft.com/office/drawing/2014/main" id="{C3905BD7-8DC2-4DB1-BDB1-9229B9D8E866}"/>
              </a:ext>
            </a:extLst>
          </p:cNvPr>
          <p:cNvSpPr>
            <a:spLocks noGrp="1"/>
          </p:cNvSpPr>
          <p:nvPr>
            <p:ph type="dt" sz="half" idx="10"/>
          </p:nvPr>
        </p:nvSpPr>
        <p:spPr/>
        <p:txBody>
          <a:bodyPr/>
          <a:lstStyle/>
          <a:p>
            <a:fld id="{0ED94BC1-944B-4D69-BA76-9EE9F012A892}" type="datetime1">
              <a:rPr lang="en-US" smtClean="0"/>
              <a:t>3/15/2023</a:t>
            </a:fld>
            <a:endParaRPr lang="en-US" dirty="0"/>
          </a:p>
        </p:txBody>
      </p:sp>
      <p:sp>
        <p:nvSpPr>
          <p:cNvPr id="5" name="Slide Number Placeholder 4">
            <a:extLst>
              <a:ext uri="{FF2B5EF4-FFF2-40B4-BE49-F238E27FC236}">
                <a16:creationId xmlns:a16="http://schemas.microsoft.com/office/drawing/2014/main" id="{DAA5D918-5B45-4D88-8C26-91A061D33F99}"/>
              </a:ext>
            </a:extLst>
          </p:cNvPr>
          <p:cNvSpPr>
            <a:spLocks noGrp="1"/>
          </p:cNvSpPr>
          <p:nvPr>
            <p:ph type="sldNum" sz="quarter" idx="12"/>
          </p:nvPr>
        </p:nvSpPr>
        <p:spPr/>
        <p:txBody>
          <a:bodyPr/>
          <a:lstStyle/>
          <a:p>
            <a:fld id="{5709AFD8-D051-4223-B8CF-1EC150CE8836}" type="slidenum">
              <a:rPr lang="en-US" smtClean="0"/>
              <a:pPr/>
              <a:t>9</a:t>
            </a:fld>
            <a:endParaRPr lang="en-US" dirty="0"/>
          </a:p>
        </p:txBody>
      </p:sp>
      <p:sp>
        <p:nvSpPr>
          <p:cNvPr id="10" name="TextBox 9">
            <a:extLst>
              <a:ext uri="{FF2B5EF4-FFF2-40B4-BE49-F238E27FC236}">
                <a16:creationId xmlns:a16="http://schemas.microsoft.com/office/drawing/2014/main" id="{9A02F29D-2D63-4D3C-9593-2DBDF08584EB}"/>
              </a:ext>
            </a:extLst>
          </p:cNvPr>
          <p:cNvSpPr txBox="1"/>
          <p:nvPr/>
        </p:nvSpPr>
        <p:spPr>
          <a:xfrm>
            <a:off x="327805" y="4385978"/>
            <a:ext cx="10619116" cy="1754326"/>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If the expiration is wrong and </a:t>
            </a:r>
            <a:r>
              <a:rPr lang="en-US" b="1" dirty="0">
                <a:latin typeface="Open Sans" panose="020B0606030504020204" pitchFamily="34" charset="0"/>
                <a:ea typeface="Open Sans" panose="020B0606030504020204" pitchFamily="34" charset="0"/>
                <a:cs typeface="Open Sans" panose="020B0606030504020204" pitchFamily="34" charset="0"/>
              </a:rPr>
              <a:t>requires an extension</a:t>
            </a:r>
            <a:r>
              <a:rPr lang="en-US" dirty="0">
                <a:latin typeface="Open Sans" panose="020B0606030504020204" pitchFamily="34" charset="0"/>
                <a:ea typeface="Open Sans" panose="020B0606030504020204" pitchFamily="34" charset="0"/>
                <a:cs typeface="Open Sans" panose="020B0606030504020204" pitchFamily="34" charset="0"/>
              </a:rPr>
              <a:t>, email TE Central with the student’s name, TEID, and the new expiration date. </a:t>
            </a:r>
          </a:p>
          <a:p>
            <a:r>
              <a:rPr lang="en-US" dirty="0">
                <a:latin typeface="Open Sans" panose="020B0606030504020204" pitchFamily="34" charset="0"/>
                <a:ea typeface="Open Sans" panose="020B0606030504020204" pitchFamily="34" charset="0"/>
                <a:cs typeface="Open Sans" panose="020B0606030504020204" pitchFamily="34" charset="0"/>
              </a:rPr>
              <a:t>Confirm with the other school first.</a:t>
            </a:r>
          </a:p>
          <a:p>
            <a:r>
              <a:rPr lang="en-US" dirty="0">
                <a:latin typeface="Open Sans" panose="020B0606030504020204" pitchFamily="34" charset="0"/>
                <a:ea typeface="Open Sans" panose="020B0606030504020204" pitchFamily="34" charset="0"/>
                <a:cs typeface="Open Sans" panose="020B0606030504020204" pitchFamily="34" charset="0"/>
              </a:rPr>
              <a:t>If the student is </a:t>
            </a:r>
            <a:r>
              <a:rPr lang="en-US" b="1" dirty="0">
                <a:latin typeface="Open Sans" panose="020B0606030504020204" pitchFamily="34" charset="0"/>
                <a:ea typeface="Open Sans" panose="020B0606030504020204" pitchFamily="34" charset="0"/>
                <a:cs typeface="Open Sans" panose="020B0606030504020204" pitchFamily="34" charset="0"/>
              </a:rPr>
              <a:t>no longer eligible</a:t>
            </a:r>
            <a:r>
              <a:rPr lang="en-US" dirty="0">
                <a:latin typeface="Open Sans" panose="020B0606030504020204" pitchFamily="34" charset="0"/>
                <a:ea typeface="Open Sans" panose="020B0606030504020204" pitchFamily="34" charset="0"/>
                <a:cs typeface="Open Sans" panose="020B0606030504020204" pitchFamily="34" charset="0"/>
              </a:rPr>
              <a:t>, click on the name, scroll to the bottom, and select Drop at the END of LAST semester – December 2022 (1/1/23) or at the end of THIS semester, May 2022 (6/1/23).</a:t>
            </a:r>
          </a:p>
        </p:txBody>
      </p:sp>
      <p:pic>
        <p:nvPicPr>
          <p:cNvPr id="11" name="Picture 10">
            <a:extLst>
              <a:ext uri="{FF2B5EF4-FFF2-40B4-BE49-F238E27FC236}">
                <a16:creationId xmlns:a16="http://schemas.microsoft.com/office/drawing/2014/main" id="{078164C9-B409-4B5B-8B4A-DDEE4CADFA38}"/>
              </a:ext>
            </a:extLst>
          </p:cNvPr>
          <p:cNvPicPr>
            <a:picLocks noChangeAspect="1"/>
          </p:cNvPicPr>
          <p:nvPr/>
        </p:nvPicPr>
        <p:blipFill>
          <a:blip r:embed="rId3"/>
          <a:stretch>
            <a:fillRect/>
          </a:stretch>
        </p:blipFill>
        <p:spPr>
          <a:xfrm>
            <a:off x="11371238" y="430621"/>
            <a:ext cx="402371" cy="335309"/>
          </a:xfrm>
          <a:prstGeom prst="rect">
            <a:avLst/>
          </a:prstGeom>
        </p:spPr>
      </p:pic>
      <p:pic>
        <p:nvPicPr>
          <p:cNvPr id="8" name="Picture 7">
            <a:extLst>
              <a:ext uri="{FF2B5EF4-FFF2-40B4-BE49-F238E27FC236}">
                <a16:creationId xmlns:a16="http://schemas.microsoft.com/office/drawing/2014/main" id="{C1EF3643-24A8-2ECE-2778-B15327FF4F47}"/>
              </a:ext>
            </a:extLst>
          </p:cNvPr>
          <p:cNvPicPr>
            <a:picLocks noChangeAspect="1"/>
          </p:cNvPicPr>
          <p:nvPr/>
        </p:nvPicPr>
        <p:blipFill>
          <a:blip r:embed="rId4"/>
          <a:stretch>
            <a:fillRect/>
          </a:stretch>
        </p:blipFill>
        <p:spPr>
          <a:xfrm>
            <a:off x="595488" y="1469575"/>
            <a:ext cx="9259592" cy="2724530"/>
          </a:xfrm>
          <a:prstGeom prst="rect">
            <a:avLst/>
          </a:prstGeom>
        </p:spPr>
      </p:pic>
      <p:sp>
        <p:nvSpPr>
          <p:cNvPr id="12" name="Arrow: Right 11">
            <a:extLst>
              <a:ext uri="{FF2B5EF4-FFF2-40B4-BE49-F238E27FC236}">
                <a16:creationId xmlns:a16="http://schemas.microsoft.com/office/drawing/2014/main" id="{25AEE2BE-BE32-8EF5-EE84-41086C2FADF6}"/>
              </a:ext>
            </a:extLst>
          </p:cNvPr>
          <p:cNvSpPr/>
          <p:nvPr/>
        </p:nvSpPr>
        <p:spPr>
          <a:xfrm rot="6680515">
            <a:off x="6010533" y="13928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23B53EA-58DB-74A2-A3CC-63E42FF0C4F8}"/>
              </a:ext>
            </a:extLst>
          </p:cNvPr>
          <p:cNvPicPr>
            <a:picLocks noChangeAspect="1"/>
          </p:cNvPicPr>
          <p:nvPr/>
        </p:nvPicPr>
        <p:blipFill>
          <a:blip r:embed="rId5"/>
          <a:stretch>
            <a:fillRect/>
          </a:stretch>
        </p:blipFill>
        <p:spPr>
          <a:xfrm>
            <a:off x="595488" y="2391875"/>
            <a:ext cx="2775681" cy="1707028"/>
          </a:xfrm>
          <a:prstGeom prst="rect">
            <a:avLst/>
          </a:prstGeom>
        </p:spPr>
      </p:pic>
    </p:spTree>
    <p:extLst>
      <p:ext uri="{BB962C8B-B14F-4D97-AF65-F5344CB8AC3E}">
        <p14:creationId xmlns:p14="http://schemas.microsoft.com/office/powerpoint/2010/main" val="98705832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D1BE6E-AF61-4499-9528-70BA981F4084}">
  <ds:schemaRefs>
    <ds:schemaRef ds:uri="http://schemas.microsoft.com/sharepoint/v3/contenttype/forms"/>
  </ds:schemaRefs>
</ds:datastoreItem>
</file>

<file path=customXml/itemProps2.xml><?xml version="1.0" encoding="utf-8"?>
<ds:datastoreItem xmlns:ds="http://schemas.openxmlformats.org/officeDocument/2006/customXml" ds:itemID="{41AE2BE2-2448-4E7B-801D-A1DB86E25C07}">
  <ds:schemaRefs>
    <ds:schemaRef ds:uri="230e9df3-be65-4c73-a93b-d1236ebd677e"/>
    <ds:schemaRef ds:uri="http://purl.org/dc/elements/1.1/"/>
    <ds:schemaRef ds:uri="http://schemas.microsoft.com/office/infopath/2007/PartnerControls"/>
    <ds:schemaRef ds:uri="http://schemas.microsoft.com/office/2006/metadata/properties"/>
    <ds:schemaRef ds:uri="http://www.w3.org/XML/1998/namespace"/>
    <ds:schemaRef ds:uri="71af3243-3dd4-4a8d-8c0d-dd76da1f02a5"/>
    <ds:schemaRef ds:uri="http://schemas.microsoft.com/office/2006/documentManagement/types"/>
    <ds:schemaRef ds:uri="16c05727-aa75-4e4a-9b5f-8a80a1165891"/>
    <ds:schemaRef ds:uri="http://schemas.openxmlformats.org/package/2006/metadata/core-properties"/>
    <ds:schemaRef ds:uri="http://schemas.microsoft.com/sharepoint/v3"/>
    <ds:schemaRef ds:uri="http://purl.org/dc/dcmitype/"/>
    <ds:schemaRef ds:uri="http://purl.org/dc/terms/"/>
  </ds:schemaRefs>
</ds:datastoreItem>
</file>

<file path=customXml/itemProps3.xml><?xml version="1.0" encoding="utf-8"?>
<ds:datastoreItem xmlns:ds="http://schemas.openxmlformats.org/officeDocument/2006/customXml" ds:itemID="{8A76123C-0D07-411D-99F3-D7FCBD317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Wisp</Template>
  <TotalTime>5980</TotalTime>
  <Words>1591</Words>
  <Application>Microsoft Office PowerPoint</Application>
  <PresentationFormat>Widescreen</PresentationFormat>
  <Paragraphs>256</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Open Sans</vt:lpstr>
      <vt:lpstr>Wingdings 3</vt:lpstr>
      <vt:lpstr>Wisp</vt:lpstr>
      <vt:lpstr>Share the Green March 2023 Tuition Exchange </vt:lpstr>
      <vt:lpstr>Today’s Focus</vt:lpstr>
      <vt:lpstr>Approving new students - Exports</vt:lpstr>
      <vt:lpstr>Approving new students - Exports</vt:lpstr>
      <vt:lpstr>Approving new students - Imports</vt:lpstr>
      <vt:lpstr>Approving new students - Imports</vt:lpstr>
      <vt:lpstr>Enrollment Report reminders</vt:lpstr>
      <vt:lpstr>Expiration Dates  &amp; Recertification </vt:lpstr>
      <vt:lpstr>Expiration Date issues</vt:lpstr>
      <vt:lpstr>Recertification issues</vt:lpstr>
      <vt:lpstr>Recertification issues</vt:lpstr>
      <vt:lpstr>View Submissions</vt:lpstr>
      <vt:lpstr>Funding current students</vt:lpstr>
      <vt:lpstr>Funding - Exports</vt:lpstr>
      <vt:lpstr>Funding - Exports</vt:lpstr>
      <vt:lpstr>Funding - Imports </vt:lpstr>
      <vt:lpstr>Funding, continued</vt:lpstr>
      <vt:lpstr>Timeline</vt:lpstr>
      <vt:lpstr>Communicate</vt:lpstr>
      <vt:lpstr>Confirming  current student funding</vt:lpstr>
      <vt:lpstr>Enrolled Students Import Confirmation Report</vt:lpstr>
      <vt:lpstr>Transfer Tuition  Exchange Grant  Award</vt:lpstr>
      <vt:lpstr>Transfer Tuition Exchange Grant</vt:lpstr>
      <vt:lpstr>Transfer Tuition Exchange Grant</vt:lpstr>
      <vt:lpstr>  May 1</vt:lpstr>
      <vt:lpstr>May 1 </vt:lpstr>
      <vt:lpstr>The TE app</vt:lpstr>
      <vt:lpstr>May 1 </vt:lpstr>
      <vt:lpstr>Reminders from  Janet</vt:lpstr>
      <vt:lpstr>Reminders from  Kristine </vt:lpstr>
      <vt:lpstr>Reminders from  Bob</vt:lpstr>
      <vt:lpstr>Today’s Focus</vt:lpstr>
      <vt:lpstr>  There are lots of  This month's winners are the first 15 TE Liaison Officers who email Janet with the slide numbers showing off their shamrocks!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 the Green March 2022 Tuition Exchange</dc:title>
  <dc:creator>Janet Hanson</dc:creator>
  <cp:lastModifiedBy>Janet</cp:lastModifiedBy>
  <cp:revision>59</cp:revision>
  <cp:lastPrinted>2023-03-14T21:51:05Z</cp:lastPrinted>
  <dcterms:created xsi:type="dcterms:W3CDTF">2022-03-04T19:55:05Z</dcterms:created>
  <dcterms:modified xsi:type="dcterms:W3CDTF">2023-03-16T03:50:59Z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