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4" r:id="rId9"/>
    <p:sldId id="275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6E69D-64DF-4CB1-9405-C40D0CA2917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057E5CC-8DEE-4AFB-82FC-3333BD44D7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Introduction to Tuition Exchange</a:t>
          </a:r>
        </a:p>
      </dgm:t>
    </dgm:pt>
    <dgm:pt modelId="{EF414B60-0132-4EC8-A489-DA18100BCE5A}" type="parTrans" cxnId="{7625137E-E4DF-4621-979B-B36C010E1BDC}">
      <dgm:prSet/>
      <dgm:spPr/>
      <dgm:t>
        <a:bodyPr/>
        <a:lstStyle/>
        <a:p>
          <a:endParaRPr lang="en-US"/>
        </a:p>
      </dgm:t>
    </dgm:pt>
    <dgm:pt modelId="{6587CB03-B526-466E-B468-126E397903DA}" type="sibTrans" cxnId="{7625137E-E4DF-4621-979B-B36C010E1BDC}">
      <dgm:prSet/>
      <dgm:spPr/>
      <dgm:t>
        <a:bodyPr/>
        <a:lstStyle/>
        <a:p>
          <a:endParaRPr lang="en-US"/>
        </a:p>
      </dgm:t>
    </dgm:pt>
    <dgm:pt modelId="{7D919FB5-3A25-45C2-9A0F-D836CDC519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Meet the Tuition Exchange staff</a:t>
          </a:r>
        </a:p>
      </dgm:t>
    </dgm:pt>
    <dgm:pt modelId="{D33B042B-28E1-4476-83E1-D906BB86D12E}" type="parTrans" cxnId="{101E2D9B-085F-40E4-9808-F21F83A6B51B}">
      <dgm:prSet/>
      <dgm:spPr/>
      <dgm:t>
        <a:bodyPr/>
        <a:lstStyle/>
        <a:p>
          <a:endParaRPr lang="en-US"/>
        </a:p>
      </dgm:t>
    </dgm:pt>
    <dgm:pt modelId="{E15BABAF-2CF8-489D-92B1-557B2BBF03AD}" type="sibTrans" cxnId="{101E2D9B-085F-40E4-9808-F21F83A6B51B}">
      <dgm:prSet/>
      <dgm:spPr/>
      <dgm:t>
        <a:bodyPr/>
        <a:lstStyle/>
        <a:p>
          <a:endParaRPr lang="en-US"/>
        </a:p>
      </dgm:t>
    </dgm:pt>
    <dgm:pt modelId="{8D6607B3-EBD0-40D7-AEEA-FEA5B49CAA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Planning and development</a:t>
          </a:r>
        </a:p>
      </dgm:t>
    </dgm:pt>
    <dgm:pt modelId="{690597AC-C23D-4E51-9288-85D6631A3948}" type="parTrans" cxnId="{6B8CC83B-C32F-40C4-98EA-1C301A94DB76}">
      <dgm:prSet/>
      <dgm:spPr/>
      <dgm:t>
        <a:bodyPr/>
        <a:lstStyle/>
        <a:p>
          <a:endParaRPr lang="en-US"/>
        </a:p>
      </dgm:t>
    </dgm:pt>
    <dgm:pt modelId="{15A5600B-9519-4A3A-B960-DDBE3C4956D2}" type="sibTrans" cxnId="{6B8CC83B-C32F-40C4-98EA-1C301A94DB76}">
      <dgm:prSet/>
      <dgm:spPr/>
      <dgm:t>
        <a:bodyPr/>
        <a:lstStyle/>
        <a:p>
          <a:endParaRPr lang="en-US"/>
        </a:p>
      </dgm:t>
    </dgm:pt>
    <dgm:pt modelId="{308726ED-F1A5-45F5-BAA4-4824AA319F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Membership responsibilities</a:t>
          </a:r>
        </a:p>
      </dgm:t>
    </dgm:pt>
    <dgm:pt modelId="{0185EB7A-E55A-4D68-8BCC-654A9748EE97}" type="parTrans" cxnId="{4CFCB77F-3DAD-4AF2-9842-2BFA565A7D0A}">
      <dgm:prSet/>
      <dgm:spPr/>
      <dgm:t>
        <a:bodyPr/>
        <a:lstStyle/>
        <a:p>
          <a:endParaRPr lang="en-US"/>
        </a:p>
      </dgm:t>
    </dgm:pt>
    <dgm:pt modelId="{F32AE471-7EA6-4D90-8700-553365D750F9}" type="sibTrans" cxnId="{4CFCB77F-3DAD-4AF2-9842-2BFA565A7D0A}">
      <dgm:prSet/>
      <dgm:spPr/>
      <dgm:t>
        <a:bodyPr/>
        <a:lstStyle/>
        <a:p>
          <a:endParaRPr lang="en-US"/>
        </a:p>
      </dgm:t>
    </dgm:pt>
    <dgm:pt modelId="{01A18B35-B0A6-458F-AA74-3F7466D1EF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Website overview</a:t>
          </a:r>
        </a:p>
      </dgm:t>
    </dgm:pt>
    <dgm:pt modelId="{CF2EE62D-9466-4BC6-A0D3-A8701BF00BB6}" type="parTrans" cxnId="{1096D34B-7E01-4CD0-A6BA-E377C3E0196F}">
      <dgm:prSet/>
      <dgm:spPr/>
      <dgm:t>
        <a:bodyPr/>
        <a:lstStyle/>
        <a:p>
          <a:endParaRPr lang="en-US"/>
        </a:p>
      </dgm:t>
    </dgm:pt>
    <dgm:pt modelId="{692B670E-5E49-43A3-8CC9-771A437407CF}" type="sibTrans" cxnId="{1096D34B-7E01-4CD0-A6BA-E377C3E0196F}">
      <dgm:prSet/>
      <dgm:spPr/>
      <dgm:t>
        <a:bodyPr/>
        <a:lstStyle/>
        <a:p>
          <a:endParaRPr lang="en-US"/>
        </a:p>
      </dgm:t>
    </dgm:pt>
    <dgm:pt modelId="{E5466614-BEBB-4772-B1AA-B254E682C917}" type="pres">
      <dgm:prSet presAssocID="{E356E69D-64DF-4CB1-9405-C40D0CA29176}" presName="root" presStyleCnt="0">
        <dgm:presLayoutVars>
          <dgm:dir/>
          <dgm:resizeHandles val="exact"/>
        </dgm:presLayoutVars>
      </dgm:prSet>
      <dgm:spPr/>
    </dgm:pt>
    <dgm:pt modelId="{025E7078-5A23-4281-8CED-D59A626CA5A3}" type="pres">
      <dgm:prSet presAssocID="{2057E5CC-8DEE-4AFB-82FC-3333BD44D726}" presName="compNode" presStyleCnt="0"/>
      <dgm:spPr/>
    </dgm:pt>
    <dgm:pt modelId="{52416E26-C322-4D8C-9377-02F216E19443}" type="pres">
      <dgm:prSet presAssocID="{2057E5CC-8DEE-4AFB-82FC-3333BD44D726}" presName="bgRect" presStyleLbl="bgShp" presStyleIdx="0" presStyleCnt="5"/>
      <dgm:spPr/>
    </dgm:pt>
    <dgm:pt modelId="{5EB54CB7-D121-464B-B2D3-4C30FD62910B}" type="pres">
      <dgm:prSet presAssocID="{2057E5CC-8DEE-4AFB-82FC-3333BD44D72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A46D630-D286-4DAE-81C6-9A2AEC52A08B}" type="pres">
      <dgm:prSet presAssocID="{2057E5CC-8DEE-4AFB-82FC-3333BD44D726}" presName="spaceRect" presStyleCnt="0"/>
      <dgm:spPr/>
    </dgm:pt>
    <dgm:pt modelId="{BEF7FF52-B860-4DD8-9166-CEE75F552DC8}" type="pres">
      <dgm:prSet presAssocID="{2057E5CC-8DEE-4AFB-82FC-3333BD44D726}" presName="parTx" presStyleLbl="revTx" presStyleIdx="0" presStyleCnt="5">
        <dgm:presLayoutVars>
          <dgm:chMax val="0"/>
          <dgm:chPref val="0"/>
        </dgm:presLayoutVars>
      </dgm:prSet>
      <dgm:spPr/>
    </dgm:pt>
    <dgm:pt modelId="{7F4F01C7-7627-4265-8DF2-39D8EA1CBEAE}" type="pres">
      <dgm:prSet presAssocID="{6587CB03-B526-466E-B468-126E397903DA}" presName="sibTrans" presStyleCnt="0"/>
      <dgm:spPr/>
    </dgm:pt>
    <dgm:pt modelId="{B995D9D0-8567-41AE-B23E-65B91C889DDC}" type="pres">
      <dgm:prSet presAssocID="{7D919FB5-3A25-45C2-9A0F-D836CDC5194B}" presName="compNode" presStyleCnt="0"/>
      <dgm:spPr/>
    </dgm:pt>
    <dgm:pt modelId="{BAD1CC28-AA72-4B68-AAA2-A93E6E36CDC1}" type="pres">
      <dgm:prSet presAssocID="{7D919FB5-3A25-45C2-9A0F-D836CDC5194B}" presName="bgRect" presStyleLbl="bgShp" presStyleIdx="1" presStyleCnt="5"/>
      <dgm:spPr/>
    </dgm:pt>
    <dgm:pt modelId="{7DC74ED6-4C24-4BE0-BA45-C598EB89002C}" type="pres">
      <dgm:prSet presAssocID="{7D919FB5-3A25-45C2-9A0F-D836CDC5194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1722ED58-28BB-449D-ACD9-C238F1C71808}" type="pres">
      <dgm:prSet presAssocID="{7D919FB5-3A25-45C2-9A0F-D836CDC5194B}" presName="spaceRect" presStyleCnt="0"/>
      <dgm:spPr/>
    </dgm:pt>
    <dgm:pt modelId="{F6C0CAEA-882A-4E48-A906-FADC632445AD}" type="pres">
      <dgm:prSet presAssocID="{7D919FB5-3A25-45C2-9A0F-D836CDC5194B}" presName="parTx" presStyleLbl="revTx" presStyleIdx="1" presStyleCnt="5">
        <dgm:presLayoutVars>
          <dgm:chMax val="0"/>
          <dgm:chPref val="0"/>
        </dgm:presLayoutVars>
      </dgm:prSet>
      <dgm:spPr/>
    </dgm:pt>
    <dgm:pt modelId="{FB9DC444-24A6-41F8-A191-F979958BE553}" type="pres">
      <dgm:prSet presAssocID="{E15BABAF-2CF8-489D-92B1-557B2BBF03AD}" presName="sibTrans" presStyleCnt="0"/>
      <dgm:spPr/>
    </dgm:pt>
    <dgm:pt modelId="{F0B6DBF1-4750-4D96-BACF-3C6B3E9A5E4F}" type="pres">
      <dgm:prSet presAssocID="{8D6607B3-EBD0-40D7-AEEA-FEA5B49CAACB}" presName="compNode" presStyleCnt="0"/>
      <dgm:spPr/>
    </dgm:pt>
    <dgm:pt modelId="{91D8D2CF-CBCB-4717-B33A-9F1D8755DE34}" type="pres">
      <dgm:prSet presAssocID="{8D6607B3-EBD0-40D7-AEEA-FEA5B49CAACB}" presName="bgRect" presStyleLbl="bgShp" presStyleIdx="2" presStyleCnt="5"/>
      <dgm:spPr/>
    </dgm:pt>
    <dgm:pt modelId="{462C2A79-2493-4724-80F9-4756238924B9}" type="pres">
      <dgm:prSet presAssocID="{8D6607B3-EBD0-40D7-AEEA-FEA5B49CAAC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81BF3B9-3EDB-4D05-B51E-BB6FFDB41510}" type="pres">
      <dgm:prSet presAssocID="{8D6607B3-EBD0-40D7-AEEA-FEA5B49CAACB}" presName="spaceRect" presStyleCnt="0"/>
      <dgm:spPr/>
    </dgm:pt>
    <dgm:pt modelId="{87ED9645-3BD2-4827-8BFC-AB5E17673FD5}" type="pres">
      <dgm:prSet presAssocID="{8D6607B3-EBD0-40D7-AEEA-FEA5B49CAACB}" presName="parTx" presStyleLbl="revTx" presStyleIdx="2" presStyleCnt="5">
        <dgm:presLayoutVars>
          <dgm:chMax val="0"/>
          <dgm:chPref val="0"/>
        </dgm:presLayoutVars>
      </dgm:prSet>
      <dgm:spPr/>
    </dgm:pt>
    <dgm:pt modelId="{8B0DEB0C-9A7E-4B0C-8CBF-79E85EF0249D}" type="pres">
      <dgm:prSet presAssocID="{15A5600B-9519-4A3A-B960-DDBE3C4956D2}" presName="sibTrans" presStyleCnt="0"/>
      <dgm:spPr/>
    </dgm:pt>
    <dgm:pt modelId="{E6E74E68-DCC3-4B9E-BA44-3FBCF6261536}" type="pres">
      <dgm:prSet presAssocID="{308726ED-F1A5-45F5-BAA4-4824AA319F33}" presName="compNode" presStyleCnt="0"/>
      <dgm:spPr/>
    </dgm:pt>
    <dgm:pt modelId="{00705645-BFEB-462B-8D83-43AA4DFE65FD}" type="pres">
      <dgm:prSet presAssocID="{308726ED-F1A5-45F5-BAA4-4824AA319F33}" presName="bgRect" presStyleLbl="bgShp" presStyleIdx="3" presStyleCnt="5"/>
      <dgm:spPr/>
    </dgm:pt>
    <dgm:pt modelId="{CDE45980-2A42-4130-B39A-A0434B81D8EB}" type="pres">
      <dgm:prSet presAssocID="{308726ED-F1A5-45F5-BAA4-4824AA319F3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713834D-B047-49C6-B2DC-5795BC1CB534}" type="pres">
      <dgm:prSet presAssocID="{308726ED-F1A5-45F5-BAA4-4824AA319F33}" presName="spaceRect" presStyleCnt="0"/>
      <dgm:spPr/>
    </dgm:pt>
    <dgm:pt modelId="{07D8F506-6AD0-4162-B7C4-A6220742E758}" type="pres">
      <dgm:prSet presAssocID="{308726ED-F1A5-45F5-BAA4-4824AA319F33}" presName="parTx" presStyleLbl="revTx" presStyleIdx="3" presStyleCnt="5">
        <dgm:presLayoutVars>
          <dgm:chMax val="0"/>
          <dgm:chPref val="0"/>
        </dgm:presLayoutVars>
      </dgm:prSet>
      <dgm:spPr/>
    </dgm:pt>
    <dgm:pt modelId="{471A4E8F-C2CD-4DEB-9674-96AF5635C2FD}" type="pres">
      <dgm:prSet presAssocID="{F32AE471-7EA6-4D90-8700-553365D750F9}" presName="sibTrans" presStyleCnt="0"/>
      <dgm:spPr/>
    </dgm:pt>
    <dgm:pt modelId="{375BFD57-02CE-434E-B3A0-E7C08E41D2EC}" type="pres">
      <dgm:prSet presAssocID="{01A18B35-B0A6-458F-AA74-3F7466D1EF77}" presName="compNode" presStyleCnt="0"/>
      <dgm:spPr/>
    </dgm:pt>
    <dgm:pt modelId="{C68BD04B-DFDA-40C4-A5DB-335FE4363344}" type="pres">
      <dgm:prSet presAssocID="{01A18B35-B0A6-458F-AA74-3F7466D1EF77}" presName="bgRect" presStyleLbl="bgShp" presStyleIdx="4" presStyleCnt="5"/>
      <dgm:spPr/>
    </dgm:pt>
    <dgm:pt modelId="{DEC57492-B581-45D4-AD94-679BE37702CB}" type="pres">
      <dgm:prSet presAssocID="{01A18B35-B0A6-458F-AA74-3F7466D1EF7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1297861-041D-4896-910A-2710DB1E29C3}" type="pres">
      <dgm:prSet presAssocID="{01A18B35-B0A6-458F-AA74-3F7466D1EF77}" presName="spaceRect" presStyleCnt="0"/>
      <dgm:spPr/>
    </dgm:pt>
    <dgm:pt modelId="{CE3FE85C-92C0-4624-B5C1-CD7BAF87F8A3}" type="pres">
      <dgm:prSet presAssocID="{01A18B35-B0A6-458F-AA74-3F7466D1EF7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9F55623-06AF-48C9-BF7E-948D272117CE}" type="presOf" srcId="{2057E5CC-8DEE-4AFB-82FC-3333BD44D726}" destId="{BEF7FF52-B860-4DD8-9166-CEE75F552DC8}" srcOrd="0" destOrd="0" presId="urn:microsoft.com/office/officeart/2018/2/layout/IconVerticalSolidList"/>
    <dgm:cxn modelId="{EBCE6434-5D18-4834-A82F-45A4EDC0101B}" type="presOf" srcId="{E356E69D-64DF-4CB1-9405-C40D0CA29176}" destId="{E5466614-BEBB-4772-B1AA-B254E682C917}" srcOrd="0" destOrd="0" presId="urn:microsoft.com/office/officeart/2018/2/layout/IconVerticalSolidList"/>
    <dgm:cxn modelId="{6B8CC83B-C32F-40C4-98EA-1C301A94DB76}" srcId="{E356E69D-64DF-4CB1-9405-C40D0CA29176}" destId="{8D6607B3-EBD0-40D7-AEEA-FEA5B49CAACB}" srcOrd="2" destOrd="0" parTransId="{690597AC-C23D-4E51-9288-85D6631A3948}" sibTransId="{15A5600B-9519-4A3A-B960-DDBE3C4956D2}"/>
    <dgm:cxn modelId="{1096D34B-7E01-4CD0-A6BA-E377C3E0196F}" srcId="{E356E69D-64DF-4CB1-9405-C40D0CA29176}" destId="{01A18B35-B0A6-458F-AA74-3F7466D1EF77}" srcOrd="4" destOrd="0" parTransId="{CF2EE62D-9466-4BC6-A0D3-A8701BF00BB6}" sibTransId="{692B670E-5E49-43A3-8CC9-771A437407CF}"/>
    <dgm:cxn modelId="{7625137E-E4DF-4621-979B-B36C010E1BDC}" srcId="{E356E69D-64DF-4CB1-9405-C40D0CA29176}" destId="{2057E5CC-8DEE-4AFB-82FC-3333BD44D726}" srcOrd="0" destOrd="0" parTransId="{EF414B60-0132-4EC8-A489-DA18100BCE5A}" sibTransId="{6587CB03-B526-466E-B468-126E397903DA}"/>
    <dgm:cxn modelId="{4CFCB77F-3DAD-4AF2-9842-2BFA565A7D0A}" srcId="{E356E69D-64DF-4CB1-9405-C40D0CA29176}" destId="{308726ED-F1A5-45F5-BAA4-4824AA319F33}" srcOrd="3" destOrd="0" parTransId="{0185EB7A-E55A-4D68-8BCC-654A9748EE97}" sibTransId="{F32AE471-7EA6-4D90-8700-553365D750F9}"/>
    <dgm:cxn modelId="{101E2D9B-085F-40E4-9808-F21F83A6B51B}" srcId="{E356E69D-64DF-4CB1-9405-C40D0CA29176}" destId="{7D919FB5-3A25-45C2-9A0F-D836CDC5194B}" srcOrd="1" destOrd="0" parTransId="{D33B042B-28E1-4476-83E1-D906BB86D12E}" sibTransId="{E15BABAF-2CF8-489D-92B1-557B2BBF03AD}"/>
    <dgm:cxn modelId="{EB3CE0A5-A359-4082-85A2-AF17189AEDDB}" type="presOf" srcId="{8D6607B3-EBD0-40D7-AEEA-FEA5B49CAACB}" destId="{87ED9645-3BD2-4827-8BFC-AB5E17673FD5}" srcOrd="0" destOrd="0" presId="urn:microsoft.com/office/officeart/2018/2/layout/IconVerticalSolidList"/>
    <dgm:cxn modelId="{10D50AA6-C22A-4A6E-A17D-04CED7400BB5}" type="presOf" srcId="{7D919FB5-3A25-45C2-9A0F-D836CDC5194B}" destId="{F6C0CAEA-882A-4E48-A906-FADC632445AD}" srcOrd="0" destOrd="0" presId="urn:microsoft.com/office/officeart/2018/2/layout/IconVerticalSolidList"/>
    <dgm:cxn modelId="{43FF22B8-1802-4EE9-8284-73F7315F40FE}" type="presOf" srcId="{01A18B35-B0A6-458F-AA74-3F7466D1EF77}" destId="{CE3FE85C-92C0-4624-B5C1-CD7BAF87F8A3}" srcOrd="0" destOrd="0" presId="urn:microsoft.com/office/officeart/2018/2/layout/IconVerticalSolidList"/>
    <dgm:cxn modelId="{9DCA32D9-6BDB-44F6-AF22-AF542193D9EB}" type="presOf" srcId="{308726ED-F1A5-45F5-BAA4-4824AA319F33}" destId="{07D8F506-6AD0-4162-B7C4-A6220742E758}" srcOrd="0" destOrd="0" presId="urn:microsoft.com/office/officeart/2018/2/layout/IconVerticalSolidList"/>
    <dgm:cxn modelId="{B67755BD-68E8-4A76-9019-0C9AF197F095}" type="presParOf" srcId="{E5466614-BEBB-4772-B1AA-B254E682C917}" destId="{025E7078-5A23-4281-8CED-D59A626CA5A3}" srcOrd="0" destOrd="0" presId="urn:microsoft.com/office/officeart/2018/2/layout/IconVerticalSolidList"/>
    <dgm:cxn modelId="{ECFB88BE-9935-4F04-B3A0-24A989489D7B}" type="presParOf" srcId="{025E7078-5A23-4281-8CED-D59A626CA5A3}" destId="{52416E26-C322-4D8C-9377-02F216E19443}" srcOrd="0" destOrd="0" presId="urn:microsoft.com/office/officeart/2018/2/layout/IconVerticalSolidList"/>
    <dgm:cxn modelId="{D9386F25-2E15-4483-9677-6C6295197CBC}" type="presParOf" srcId="{025E7078-5A23-4281-8CED-D59A626CA5A3}" destId="{5EB54CB7-D121-464B-B2D3-4C30FD62910B}" srcOrd="1" destOrd="0" presId="urn:microsoft.com/office/officeart/2018/2/layout/IconVerticalSolidList"/>
    <dgm:cxn modelId="{7C6E24C9-32F8-44D0-88A9-77E072D9773E}" type="presParOf" srcId="{025E7078-5A23-4281-8CED-D59A626CA5A3}" destId="{9A46D630-D286-4DAE-81C6-9A2AEC52A08B}" srcOrd="2" destOrd="0" presId="urn:microsoft.com/office/officeart/2018/2/layout/IconVerticalSolidList"/>
    <dgm:cxn modelId="{584C436F-276F-4F5A-A361-4C44324D89A4}" type="presParOf" srcId="{025E7078-5A23-4281-8CED-D59A626CA5A3}" destId="{BEF7FF52-B860-4DD8-9166-CEE75F552DC8}" srcOrd="3" destOrd="0" presId="urn:microsoft.com/office/officeart/2018/2/layout/IconVerticalSolidList"/>
    <dgm:cxn modelId="{569B1710-0003-4482-AA23-3251716B7DBD}" type="presParOf" srcId="{E5466614-BEBB-4772-B1AA-B254E682C917}" destId="{7F4F01C7-7627-4265-8DF2-39D8EA1CBEAE}" srcOrd="1" destOrd="0" presId="urn:microsoft.com/office/officeart/2018/2/layout/IconVerticalSolidList"/>
    <dgm:cxn modelId="{5235442C-0CA7-4A8C-A399-FFDDB01FE3CE}" type="presParOf" srcId="{E5466614-BEBB-4772-B1AA-B254E682C917}" destId="{B995D9D0-8567-41AE-B23E-65B91C889DDC}" srcOrd="2" destOrd="0" presId="urn:microsoft.com/office/officeart/2018/2/layout/IconVerticalSolidList"/>
    <dgm:cxn modelId="{B0D69295-FC6D-4D4C-B6F1-DD4450CB8DC1}" type="presParOf" srcId="{B995D9D0-8567-41AE-B23E-65B91C889DDC}" destId="{BAD1CC28-AA72-4B68-AAA2-A93E6E36CDC1}" srcOrd="0" destOrd="0" presId="urn:microsoft.com/office/officeart/2018/2/layout/IconVerticalSolidList"/>
    <dgm:cxn modelId="{A1CB4444-9A1E-4910-8640-6E704C499368}" type="presParOf" srcId="{B995D9D0-8567-41AE-B23E-65B91C889DDC}" destId="{7DC74ED6-4C24-4BE0-BA45-C598EB89002C}" srcOrd="1" destOrd="0" presId="urn:microsoft.com/office/officeart/2018/2/layout/IconVerticalSolidList"/>
    <dgm:cxn modelId="{BFB0CAA7-7F0B-464A-9A85-8130873D83D2}" type="presParOf" srcId="{B995D9D0-8567-41AE-B23E-65B91C889DDC}" destId="{1722ED58-28BB-449D-ACD9-C238F1C71808}" srcOrd="2" destOrd="0" presId="urn:microsoft.com/office/officeart/2018/2/layout/IconVerticalSolidList"/>
    <dgm:cxn modelId="{A31EF97B-A100-49C7-81C3-F63ABFDC1721}" type="presParOf" srcId="{B995D9D0-8567-41AE-B23E-65B91C889DDC}" destId="{F6C0CAEA-882A-4E48-A906-FADC632445AD}" srcOrd="3" destOrd="0" presId="urn:microsoft.com/office/officeart/2018/2/layout/IconVerticalSolidList"/>
    <dgm:cxn modelId="{C0D356DC-E49B-407B-8E8A-EC67A3D05E12}" type="presParOf" srcId="{E5466614-BEBB-4772-B1AA-B254E682C917}" destId="{FB9DC444-24A6-41F8-A191-F979958BE553}" srcOrd="3" destOrd="0" presId="urn:microsoft.com/office/officeart/2018/2/layout/IconVerticalSolidList"/>
    <dgm:cxn modelId="{1F91BA6D-FCEC-4A5A-ACB0-E4D74CE58A8F}" type="presParOf" srcId="{E5466614-BEBB-4772-B1AA-B254E682C917}" destId="{F0B6DBF1-4750-4D96-BACF-3C6B3E9A5E4F}" srcOrd="4" destOrd="0" presId="urn:microsoft.com/office/officeart/2018/2/layout/IconVerticalSolidList"/>
    <dgm:cxn modelId="{56AFED91-E806-42DB-ACE8-A709609AE4C3}" type="presParOf" srcId="{F0B6DBF1-4750-4D96-BACF-3C6B3E9A5E4F}" destId="{91D8D2CF-CBCB-4717-B33A-9F1D8755DE34}" srcOrd="0" destOrd="0" presId="urn:microsoft.com/office/officeart/2018/2/layout/IconVerticalSolidList"/>
    <dgm:cxn modelId="{37965FBB-9058-46CC-AF3D-48595A80C1F5}" type="presParOf" srcId="{F0B6DBF1-4750-4D96-BACF-3C6B3E9A5E4F}" destId="{462C2A79-2493-4724-80F9-4756238924B9}" srcOrd="1" destOrd="0" presId="urn:microsoft.com/office/officeart/2018/2/layout/IconVerticalSolidList"/>
    <dgm:cxn modelId="{D8997A65-D4F7-4412-8D32-2B01E1D949E9}" type="presParOf" srcId="{F0B6DBF1-4750-4D96-BACF-3C6B3E9A5E4F}" destId="{C81BF3B9-3EDB-4D05-B51E-BB6FFDB41510}" srcOrd="2" destOrd="0" presId="urn:microsoft.com/office/officeart/2018/2/layout/IconVerticalSolidList"/>
    <dgm:cxn modelId="{A631520E-9338-4EA2-B8EB-2E8F59BBEF69}" type="presParOf" srcId="{F0B6DBF1-4750-4D96-BACF-3C6B3E9A5E4F}" destId="{87ED9645-3BD2-4827-8BFC-AB5E17673FD5}" srcOrd="3" destOrd="0" presId="urn:microsoft.com/office/officeart/2018/2/layout/IconVerticalSolidList"/>
    <dgm:cxn modelId="{0EA5F02D-E339-495F-80CD-98F40C880BAD}" type="presParOf" srcId="{E5466614-BEBB-4772-B1AA-B254E682C917}" destId="{8B0DEB0C-9A7E-4B0C-8CBF-79E85EF0249D}" srcOrd="5" destOrd="0" presId="urn:microsoft.com/office/officeart/2018/2/layout/IconVerticalSolidList"/>
    <dgm:cxn modelId="{E0183164-355D-46CA-B166-20DC18C4A232}" type="presParOf" srcId="{E5466614-BEBB-4772-B1AA-B254E682C917}" destId="{E6E74E68-DCC3-4B9E-BA44-3FBCF6261536}" srcOrd="6" destOrd="0" presId="urn:microsoft.com/office/officeart/2018/2/layout/IconVerticalSolidList"/>
    <dgm:cxn modelId="{7B5EA21A-7009-4A43-B7FA-0F855CADF1C5}" type="presParOf" srcId="{E6E74E68-DCC3-4B9E-BA44-3FBCF6261536}" destId="{00705645-BFEB-462B-8D83-43AA4DFE65FD}" srcOrd="0" destOrd="0" presId="urn:microsoft.com/office/officeart/2018/2/layout/IconVerticalSolidList"/>
    <dgm:cxn modelId="{C63D6BD7-4584-4E53-AEA1-A58D3E9B8430}" type="presParOf" srcId="{E6E74E68-DCC3-4B9E-BA44-3FBCF6261536}" destId="{CDE45980-2A42-4130-B39A-A0434B81D8EB}" srcOrd="1" destOrd="0" presId="urn:microsoft.com/office/officeart/2018/2/layout/IconVerticalSolidList"/>
    <dgm:cxn modelId="{2AA98871-CEDA-44FE-B6D6-8B3DB8C64549}" type="presParOf" srcId="{E6E74E68-DCC3-4B9E-BA44-3FBCF6261536}" destId="{9713834D-B047-49C6-B2DC-5795BC1CB534}" srcOrd="2" destOrd="0" presId="urn:microsoft.com/office/officeart/2018/2/layout/IconVerticalSolidList"/>
    <dgm:cxn modelId="{60843506-1C2A-4529-BE7F-98F30664D347}" type="presParOf" srcId="{E6E74E68-DCC3-4B9E-BA44-3FBCF6261536}" destId="{07D8F506-6AD0-4162-B7C4-A6220742E758}" srcOrd="3" destOrd="0" presId="urn:microsoft.com/office/officeart/2018/2/layout/IconVerticalSolidList"/>
    <dgm:cxn modelId="{D5BDD667-90D4-4539-AC3A-DD9CCF510DB6}" type="presParOf" srcId="{E5466614-BEBB-4772-B1AA-B254E682C917}" destId="{471A4E8F-C2CD-4DEB-9674-96AF5635C2FD}" srcOrd="7" destOrd="0" presId="urn:microsoft.com/office/officeart/2018/2/layout/IconVerticalSolidList"/>
    <dgm:cxn modelId="{2F0E8726-CC1C-46D3-A1EB-CAD803025AC4}" type="presParOf" srcId="{E5466614-BEBB-4772-B1AA-B254E682C917}" destId="{375BFD57-02CE-434E-B3A0-E7C08E41D2EC}" srcOrd="8" destOrd="0" presId="urn:microsoft.com/office/officeart/2018/2/layout/IconVerticalSolidList"/>
    <dgm:cxn modelId="{91C2F715-B592-44D6-9674-BE0BDE995B65}" type="presParOf" srcId="{375BFD57-02CE-434E-B3A0-E7C08E41D2EC}" destId="{C68BD04B-DFDA-40C4-A5DB-335FE4363344}" srcOrd="0" destOrd="0" presId="urn:microsoft.com/office/officeart/2018/2/layout/IconVerticalSolidList"/>
    <dgm:cxn modelId="{1B11CFE4-48FA-4CA4-A918-3C71F816F4C1}" type="presParOf" srcId="{375BFD57-02CE-434E-B3A0-E7C08E41D2EC}" destId="{DEC57492-B581-45D4-AD94-679BE37702CB}" srcOrd="1" destOrd="0" presId="urn:microsoft.com/office/officeart/2018/2/layout/IconVerticalSolidList"/>
    <dgm:cxn modelId="{E55EDD95-15E3-42F3-93C3-F530749BF730}" type="presParOf" srcId="{375BFD57-02CE-434E-B3A0-E7C08E41D2EC}" destId="{01297861-041D-4896-910A-2710DB1E29C3}" srcOrd="2" destOrd="0" presId="urn:microsoft.com/office/officeart/2018/2/layout/IconVerticalSolidList"/>
    <dgm:cxn modelId="{4A9D085E-A7B9-43F1-BF35-4FB1CF35A22C}" type="presParOf" srcId="{375BFD57-02CE-434E-B3A0-E7C08E41D2EC}" destId="{CE3FE85C-92C0-4624-B5C1-CD7BAF87F8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AB73D3-22D3-4B04-A624-6B17E051BF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862E3F-695A-4AAB-868A-807B0485C4BE}">
      <dgm:prSet/>
      <dgm:spPr/>
      <dgm:t>
        <a:bodyPr/>
        <a:lstStyle/>
        <a:p>
          <a:r>
            <a:rPr lang="en-US" dirty="0"/>
            <a:t>Founded 1954</a:t>
          </a:r>
        </a:p>
      </dgm:t>
    </dgm:pt>
    <dgm:pt modelId="{DC01D7D4-B445-49C3-921C-30B756B1D739}" type="parTrans" cxnId="{1A646443-CEBE-4C9F-A2C2-5BABDDC8DFA1}">
      <dgm:prSet/>
      <dgm:spPr/>
      <dgm:t>
        <a:bodyPr/>
        <a:lstStyle/>
        <a:p>
          <a:endParaRPr lang="en-US"/>
        </a:p>
      </dgm:t>
    </dgm:pt>
    <dgm:pt modelId="{E03A97A1-DC4E-4460-B3CA-FD95BB641FB0}" type="sibTrans" cxnId="{1A646443-CEBE-4C9F-A2C2-5BABDDC8DFA1}">
      <dgm:prSet/>
      <dgm:spPr/>
      <dgm:t>
        <a:bodyPr/>
        <a:lstStyle/>
        <a:p>
          <a:endParaRPr lang="en-US"/>
        </a:p>
      </dgm:t>
    </dgm:pt>
    <dgm:pt modelId="{1174DDD0-0009-4FCE-9541-DED629E46312}">
      <dgm:prSet/>
      <dgm:spPr/>
      <dgm:t>
        <a:bodyPr/>
        <a:lstStyle/>
        <a:p>
          <a:r>
            <a:rPr lang="en-US" dirty="0"/>
            <a:t>Reciprocal tuition scholarship</a:t>
          </a:r>
        </a:p>
      </dgm:t>
    </dgm:pt>
    <dgm:pt modelId="{782E9073-0371-4AA3-A875-FE528FE5E7B9}" type="parTrans" cxnId="{A29338A7-7E4A-47D5-B143-69D1251524CC}">
      <dgm:prSet/>
      <dgm:spPr/>
      <dgm:t>
        <a:bodyPr/>
        <a:lstStyle/>
        <a:p>
          <a:endParaRPr lang="en-US"/>
        </a:p>
      </dgm:t>
    </dgm:pt>
    <dgm:pt modelId="{FC4CB09C-20DA-47D1-8B4A-C0944491D974}" type="sibTrans" cxnId="{A29338A7-7E4A-47D5-B143-69D1251524CC}">
      <dgm:prSet/>
      <dgm:spPr/>
      <dgm:t>
        <a:bodyPr/>
        <a:lstStyle/>
        <a:p>
          <a:endParaRPr lang="en-US"/>
        </a:p>
      </dgm:t>
    </dgm:pt>
    <dgm:pt modelId="{352CB39E-49B1-4299-BB2F-18F13540628C}">
      <dgm:prSet/>
      <dgm:spPr/>
      <dgm:t>
        <a:bodyPr/>
        <a:lstStyle/>
        <a:p>
          <a:r>
            <a:rPr lang="en-US" dirty="0"/>
            <a:t>Tuition</a:t>
          </a:r>
        </a:p>
      </dgm:t>
    </dgm:pt>
    <dgm:pt modelId="{58C5FBDA-BDED-4356-9E4C-557E62EABF04}" type="parTrans" cxnId="{4115107C-DC9B-4124-B859-8A3E913BB3AF}">
      <dgm:prSet/>
      <dgm:spPr/>
      <dgm:t>
        <a:bodyPr/>
        <a:lstStyle/>
        <a:p>
          <a:endParaRPr lang="en-US"/>
        </a:p>
      </dgm:t>
    </dgm:pt>
    <dgm:pt modelId="{261C2BD2-512B-49E1-B851-993FC715E1DE}" type="sibTrans" cxnId="{4115107C-DC9B-4124-B859-8A3E913BB3AF}">
      <dgm:prSet/>
      <dgm:spPr/>
      <dgm:t>
        <a:bodyPr/>
        <a:lstStyle/>
        <a:p>
          <a:endParaRPr lang="en-US"/>
        </a:p>
      </dgm:t>
    </dgm:pt>
    <dgm:pt modelId="{5EB6540A-4193-4FA7-92F0-5AF7C7C86E38}">
      <dgm:prSet/>
      <dgm:spPr/>
      <dgm:t>
        <a:bodyPr/>
        <a:lstStyle/>
        <a:p>
          <a:r>
            <a:rPr lang="en-US" dirty="0"/>
            <a:t>Set-rate</a:t>
          </a:r>
        </a:p>
      </dgm:t>
    </dgm:pt>
    <dgm:pt modelId="{C6A3CD15-30C2-4573-934E-7A6FD442E5F3}" type="parTrans" cxnId="{6EB1336A-A905-445E-A446-D506C5D71EB2}">
      <dgm:prSet/>
      <dgm:spPr/>
      <dgm:t>
        <a:bodyPr/>
        <a:lstStyle/>
        <a:p>
          <a:endParaRPr lang="en-US"/>
        </a:p>
      </dgm:t>
    </dgm:pt>
    <dgm:pt modelId="{205D495D-6592-4153-BD68-F06DEF5AA501}" type="sibTrans" cxnId="{6EB1336A-A905-445E-A446-D506C5D71EB2}">
      <dgm:prSet/>
      <dgm:spPr/>
      <dgm:t>
        <a:bodyPr/>
        <a:lstStyle/>
        <a:p>
          <a:endParaRPr lang="en-US"/>
        </a:p>
      </dgm:t>
    </dgm:pt>
    <dgm:pt modelId="{6D6DDFB3-093D-4DC6-8E72-C0E4734C4D1A}">
      <dgm:prSet/>
      <dgm:spPr/>
      <dgm:t>
        <a:bodyPr/>
        <a:lstStyle/>
        <a:p>
          <a:r>
            <a:rPr lang="en-US" dirty="0"/>
            <a:t>Public school option</a:t>
          </a:r>
        </a:p>
      </dgm:t>
    </dgm:pt>
    <dgm:pt modelId="{7C7B7F9D-5BEF-4FA9-B0AB-398CF35D2A3D}" type="parTrans" cxnId="{A507EBA4-0851-4405-8AB1-627F8FA314BE}">
      <dgm:prSet/>
      <dgm:spPr/>
      <dgm:t>
        <a:bodyPr/>
        <a:lstStyle/>
        <a:p>
          <a:endParaRPr lang="en-US"/>
        </a:p>
      </dgm:t>
    </dgm:pt>
    <dgm:pt modelId="{60AB1C82-C302-416E-98AB-A805B14B527F}" type="sibTrans" cxnId="{A507EBA4-0851-4405-8AB1-627F8FA314BE}">
      <dgm:prSet/>
      <dgm:spPr/>
      <dgm:t>
        <a:bodyPr/>
        <a:lstStyle/>
        <a:p>
          <a:endParaRPr lang="en-US"/>
        </a:p>
      </dgm:t>
    </dgm:pt>
    <dgm:pt modelId="{C0F37BEB-C9CD-4254-BBF9-FF7252776087}">
      <dgm:prSet/>
      <dgm:spPr/>
      <dgm:t>
        <a:bodyPr/>
        <a:lstStyle/>
        <a:p>
          <a:r>
            <a:rPr lang="en-US" dirty="0"/>
            <a:t>No actual exchange of dollars</a:t>
          </a:r>
        </a:p>
      </dgm:t>
    </dgm:pt>
    <dgm:pt modelId="{989D5447-A747-49AD-9F97-D71C644653D3}" type="parTrans" cxnId="{BBF3E2B3-E961-41D4-AFA8-1629B28140C6}">
      <dgm:prSet/>
      <dgm:spPr/>
      <dgm:t>
        <a:bodyPr/>
        <a:lstStyle/>
        <a:p>
          <a:endParaRPr lang="en-US"/>
        </a:p>
      </dgm:t>
    </dgm:pt>
    <dgm:pt modelId="{3238DC8A-833E-4878-BFF1-180AE719AE0D}" type="sibTrans" cxnId="{BBF3E2B3-E961-41D4-AFA8-1629B28140C6}">
      <dgm:prSet/>
      <dgm:spPr/>
      <dgm:t>
        <a:bodyPr/>
        <a:lstStyle/>
        <a:p>
          <a:endParaRPr lang="en-US"/>
        </a:p>
      </dgm:t>
    </dgm:pt>
    <dgm:pt modelId="{7AFD3B7F-6C9F-457C-9959-CCAF367A295C}">
      <dgm:prSet/>
      <dgm:spPr/>
      <dgm:t>
        <a:bodyPr/>
        <a:lstStyle/>
        <a:p>
          <a:r>
            <a:rPr lang="en-US" dirty="0"/>
            <a:t>Employees</a:t>
          </a:r>
        </a:p>
      </dgm:t>
    </dgm:pt>
    <dgm:pt modelId="{71D6E9E2-F0F9-4216-BB08-04F66250BF2A}" type="parTrans" cxnId="{162DABA9-E66D-4A65-88F2-0BCF40B05525}">
      <dgm:prSet/>
      <dgm:spPr/>
      <dgm:t>
        <a:bodyPr/>
        <a:lstStyle/>
        <a:p>
          <a:endParaRPr lang="en-US"/>
        </a:p>
      </dgm:t>
    </dgm:pt>
    <dgm:pt modelId="{F645E4F0-4BD6-4089-8CAE-D76CF37774BA}" type="sibTrans" cxnId="{162DABA9-E66D-4A65-88F2-0BCF40B05525}">
      <dgm:prSet/>
      <dgm:spPr/>
      <dgm:t>
        <a:bodyPr/>
        <a:lstStyle/>
        <a:p>
          <a:endParaRPr lang="en-US"/>
        </a:p>
      </dgm:t>
    </dgm:pt>
    <dgm:pt modelId="{246C439C-D887-4ACE-BD0A-1F019D50BBBB}">
      <dgm:prSet/>
      <dgm:spPr/>
      <dgm:t>
        <a:bodyPr/>
        <a:lstStyle/>
        <a:p>
          <a:r>
            <a:rPr lang="en-US" dirty="0"/>
            <a:t>Faculty</a:t>
          </a:r>
        </a:p>
      </dgm:t>
    </dgm:pt>
    <dgm:pt modelId="{F313B90D-4F21-4651-9AAA-40F90CE8EE09}" type="parTrans" cxnId="{A585A4D3-4FA2-46A7-B36F-E7FBCA8364BF}">
      <dgm:prSet/>
      <dgm:spPr/>
      <dgm:t>
        <a:bodyPr/>
        <a:lstStyle/>
        <a:p>
          <a:endParaRPr lang="en-US"/>
        </a:p>
      </dgm:t>
    </dgm:pt>
    <dgm:pt modelId="{97E1B3DD-5C94-4495-BA3A-32CB673CF585}" type="sibTrans" cxnId="{A585A4D3-4FA2-46A7-B36F-E7FBCA8364BF}">
      <dgm:prSet/>
      <dgm:spPr/>
      <dgm:t>
        <a:bodyPr/>
        <a:lstStyle/>
        <a:p>
          <a:endParaRPr lang="en-US"/>
        </a:p>
      </dgm:t>
    </dgm:pt>
    <dgm:pt modelId="{27A03A35-9F57-4287-A810-BED38A015EF6}">
      <dgm:prSet/>
      <dgm:spPr/>
      <dgm:t>
        <a:bodyPr/>
        <a:lstStyle/>
        <a:p>
          <a:r>
            <a:rPr lang="en-US" dirty="0"/>
            <a:t>Staff</a:t>
          </a:r>
        </a:p>
      </dgm:t>
    </dgm:pt>
    <dgm:pt modelId="{85873C2C-D106-4C04-9F6D-AD1D36B34D4F}" type="parTrans" cxnId="{8F3D5C28-5CB6-4549-ACD7-1581D99EFC1A}">
      <dgm:prSet/>
      <dgm:spPr/>
      <dgm:t>
        <a:bodyPr/>
        <a:lstStyle/>
        <a:p>
          <a:endParaRPr lang="en-US"/>
        </a:p>
      </dgm:t>
    </dgm:pt>
    <dgm:pt modelId="{1CF66312-4F2B-49B2-93FC-7675F9D5CFE4}" type="sibTrans" cxnId="{8F3D5C28-5CB6-4549-ACD7-1581D99EFC1A}">
      <dgm:prSet/>
      <dgm:spPr/>
      <dgm:t>
        <a:bodyPr/>
        <a:lstStyle/>
        <a:p>
          <a:endParaRPr lang="en-US"/>
        </a:p>
      </dgm:t>
    </dgm:pt>
    <dgm:pt modelId="{82A7D75F-56C1-4F4B-A120-BD081D64A63B}">
      <dgm:prSet/>
      <dgm:spPr/>
      <dgm:t>
        <a:bodyPr/>
        <a:lstStyle/>
        <a:p>
          <a:r>
            <a:rPr lang="en-US"/>
            <a:t>Other as defined by the TE Export member school</a:t>
          </a:r>
        </a:p>
      </dgm:t>
    </dgm:pt>
    <dgm:pt modelId="{2BE482D3-9AA5-4254-9DA7-6156B7E42B4F}" type="parTrans" cxnId="{83A96829-9922-484C-9B97-6521969642B0}">
      <dgm:prSet/>
      <dgm:spPr/>
      <dgm:t>
        <a:bodyPr/>
        <a:lstStyle/>
        <a:p>
          <a:endParaRPr lang="en-US"/>
        </a:p>
      </dgm:t>
    </dgm:pt>
    <dgm:pt modelId="{43200A97-72E2-4590-82FE-70C2E2B63EDA}" type="sibTrans" cxnId="{83A96829-9922-484C-9B97-6521969642B0}">
      <dgm:prSet/>
      <dgm:spPr/>
      <dgm:t>
        <a:bodyPr/>
        <a:lstStyle/>
        <a:p>
          <a:endParaRPr lang="en-US"/>
        </a:p>
      </dgm:t>
    </dgm:pt>
    <dgm:pt modelId="{99751A9D-1E2D-4FE8-A199-507B5C833F12}">
      <dgm:prSet/>
      <dgm:spPr/>
      <dgm:t>
        <a:bodyPr/>
        <a:lstStyle/>
        <a:p>
          <a:r>
            <a:rPr lang="en-US" dirty="0"/>
            <a:t>Dependents</a:t>
          </a:r>
        </a:p>
      </dgm:t>
    </dgm:pt>
    <dgm:pt modelId="{D0FF18AF-2251-4EA9-9D02-8F16E9F9BA99}" type="parTrans" cxnId="{DA4DB72B-0F8A-4E06-A1C0-D6615D44157F}">
      <dgm:prSet/>
      <dgm:spPr/>
      <dgm:t>
        <a:bodyPr/>
        <a:lstStyle/>
        <a:p>
          <a:endParaRPr lang="en-US"/>
        </a:p>
      </dgm:t>
    </dgm:pt>
    <dgm:pt modelId="{D69E9889-BEEC-4E19-A5F8-2963FD8BEB92}" type="sibTrans" cxnId="{DA4DB72B-0F8A-4E06-A1C0-D6615D44157F}">
      <dgm:prSet/>
      <dgm:spPr/>
      <dgm:t>
        <a:bodyPr/>
        <a:lstStyle/>
        <a:p>
          <a:endParaRPr lang="en-US"/>
        </a:p>
      </dgm:t>
    </dgm:pt>
    <dgm:pt modelId="{5801E9F7-5331-4DD4-A213-FD9677FDE5E6}">
      <dgm:prSet/>
      <dgm:spPr/>
      <dgm:t>
        <a:bodyPr/>
        <a:lstStyle/>
        <a:p>
          <a:r>
            <a:rPr lang="en-US" dirty="0"/>
            <a:t>Children</a:t>
          </a:r>
        </a:p>
      </dgm:t>
    </dgm:pt>
    <dgm:pt modelId="{686E3AF5-71C8-4D02-9B22-5DE0CC15543E}" type="parTrans" cxnId="{8EC0EE10-9BE3-4EFB-BCFD-CE95256D2C34}">
      <dgm:prSet/>
      <dgm:spPr/>
      <dgm:t>
        <a:bodyPr/>
        <a:lstStyle/>
        <a:p>
          <a:endParaRPr lang="en-US"/>
        </a:p>
      </dgm:t>
    </dgm:pt>
    <dgm:pt modelId="{BF431138-2C8B-4461-94B5-EFF0189ED99E}" type="sibTrans" cxnId="{8EC0EE10-9BE3-4EFB-BCFD-CE95256D2C34}">
      <dgm:prSet/>
      <dgm:spPr/>
      <dgm:t>
        <a:bodyPr/>
        <a:lstStyle/>
        <a:p>
          <a:endParaRPr lang="en-US"/>
        </a:p>
      </dgm:t>
    </dgm:pt>
    <dgm:pt modelId="{2E7DB9A8-41C3-45AA-9577-D4325C882FA3}">
      <dgm:prSet/>
      <dgm:spPr/>
      <dgm:t>
        <a:bodyPr/>
        <a:lstStyle/>
        <a:p>
          <a:r>
            <a:rPr lang="en-US" dirty="0"/>
            <a:t>Spouse/partner</a:t>
          </a:r>
        </a:p>
      </dgm:t>
    </dgm:pt>
    <dgm:pt modelId="{3C47C0A1-3015-4FF3-923E-27AE5A5975B4}" type="parTrans" cxnId="{7E274E68-644E-43FE-B3C6-6CD779F31F79}">
      <dgm:prSet/>
      <dgm:spPr/>
      <dgm:t>
        <a:bodyPr/>
        <a:lstStyle/>
        <a:p>
          <a:endParaRPr lang="en-US"/>
        </a:p>
      </dgm:t>
    </dgm:pt>
    <dgm:pt modelId="{43A80E13-D09C-44E9-867C-D5444FDDCB4B}" type="sibTrans" cxnId="{7E274E68-644E-43FE-B3C6-6CD779F31F79}">
      <dgm:prSet/>
      <dgm:spPr/>
      <dgm:t>
        <a:bodyPr/>
        <a:lstStyle/>
        <a:p>
          <a:endParaRPr lang="en-US"/>
        </a:p>
      </dgm:t>
    </dgm:pt>
    <dgm:pt modelId="{8C303477-5F87-4E6A-915E-6E6DD3D31193}">
      <dgm:prSet/>
      <dgm:spPr/>
      <dgm:t>
        <a:bodyPr/>
        <a:lstStyle/>
        <a:p>
          <a:r>
            <a:rPr lang="en-US" dirty="0"/>
            <a:t>Others as defined by the TE EXPORT member school</a:t>
          </a:r>
        </a:p>
      </dgm:t>
    </dgm:pt>
    <dgm:pt modelId="{CD1DC67D-7DB6-4140-B04E-07DE9C7D0F6A}" type="parTrans" cxnId="{25418410-E57C-46EE-9CE6-0120CF6193E8}">
      <dgm:prSet/>
      <dgm:spPr/>
      <dgm:t>
        <a:bodyPr/>
        <a:lstStyle/>
        <a:p>
          <a:endParaRPr lang="en-US"/>
        </a:p>
      </dgm:t>
    </dgm:pt>
    <dgm:pt modelId="{0E827806-6E6C-4385-BE21-1FE8F1145B91}" type="sibTrans" cxnId="{25418410-E57C-46EE-9CE6-0120CF6193E8}">
      <dgm:prSet/>
      <dgm:spPr/>
      <dgm:t>
        <a:bodyPr/>
        <a:lstStyle/>
        <a:p>
          <a:endParaRPr lang="en-US"/>
        </a:p>
      </dgm:t>
    </dgm:pt>
    <dgm:pt modelId="{6DC046E6-9512-4D9F-BF7B-D3344454A71F}">
      <dgm:prSet/>
      <dgm:spPr/>
      <dgm:t>
        <a:bodyPr/>
        <a:lstStyle/>
        <a:p>
          <a:r>
            <a:rPr lang="en-US" dirty="0"/>
            <a:t>Non-profit organization</a:t>
          </a:r>
        </a:p>
      </dgm:t>
    </dgm:pt>
    <dgm:pt modelId="{DBE17281-7F21-4598-84A0-3C502A534B5B}" type="parTrans" cxnId="{5255070A-4914-475B-8587-4C7EDA74DBF0}">
      <dgm:prSet/>
      <dgm:spPr/>
    </dgm:pt>
    <dgm:pt modelId="{36C88357-8504-49CB-A2E7-2FF45F569511}" type="sibTrans" cxnId="{5255070A-4914-475B-8587-4C7EDA74DBF0}">
      <dgm:prSet/>
      <dgm:spPr/>
    </dgm:pt>
    <dgm:pt modelId="{481F3137-4F8D-47C6-9ABF-C25FE5E7BF51}">
      <dgm:prSet/>
      <dgm:spPr/>
      <dgm:t>
        <a:bodyPr/>
        <a:lstStyle/>
        <a:p>
          <a:endParaRPr lang="en-US" dirty="0"/>
        </a:p>
      </dgm:t>
    </dgm:pt>
    <dgm:pt modelId="{E1EE8C62-774B-45F5-9D7D-45FFF7B2A8EB}" type="parTrans" cxnId="{33DE36AB-0225-450C-AA0A-B5C2CAD90367}">
      <dgm:prSet/>
      <dgm:spPr/>
    </dgm:pt>
    <dgm:pt modelId="{BADC74C1-D1F7-48BE-A153-0C0C95832FF3}" type="sibTrans" cxnId="{33DE36AB-0225-450C-AA0A-B5C2CAD90367}">
      <dgm:prSet/>
      <dgm:spPr/>
    </dgm:pt>
    <dgm:pt modelId="{0F9B8E48-19AD-42AF-9B8B-E5FC1333621B}">
      <dgm:prSet/>
      <dgm:spPr/>
      <dgm:t>
        <a:bodyPr/>
        <a:lstStyle/>
        <a:p>
          <a:r>
            <a:rPr lang="en-US" dirty="0"/>
            <a:t>Over 700 school choices</a:t>
          </a:r>
        </a:p>
      </dgm:t>
    </dgm:pt>
    <dgm:pt modelId="{1850D776-3DE6-4906-81A1-03609CE22F2B}" type="parTrans" cxnId="{467A6CAA-E088-4741-9D29-E6A65133500B}">
      <dgm:prSet/>
      <dgm:spPr/>
    </dgm:pt>
    <dgm:pt modelId="{1AAAA3E2-A094-4CA5-BDF9-91E8DCECCF25}" type="sibTrans" cxnId="{467A6CAA-E088-4741-9D29-E6A65133500B}">
      <dgm:prSet/>
      <dgm:spPr/>
    </dgm:pt>
    <dgm:pt modelId="{EA74CB47-0FD5-4B5A-8D42-5F8F792A8746}">
      <dgm:prSet/>
      <dgm:spPr/>
      <dgm:t>
        <a:bodyPr/>
        <a:lstStyle/>
        <a:p>
          <a:r>
            <a:rPr lang="en-US" dirty="0"/>
            <a:t>Scholarship  program</a:t>
          </a:r>
        </a:p>
      </dgm:t>
    </dgm:pt>
    <dgm:pt modelId="{86750F42-5D2D-4B9D-B05A-9DE49B844AC5}" type="parTrans" cxnId="{5EC8BC29-E12C-4630-996E-9B7D10E3873B}">
      <dgm:prSet/>
      <dgm:spPr/>
    </dgm:pt>
    <dgm:pt modelId="{D981C955-277C-482C-BC3E-1F6085D54ACE}" type="sibTrans" cxnId="{5EC8BC29-E12C-4630-996E-9B7D10E3873B}">
      <dgm:prSet/>
      <dgm:spPr/>
    </dgm:pt>
    <dgm:pt modelId="{92655814-31DC-453C-9446-77EDFFC05AED}">
      <dgm:prSet/>
      <dgm:spPr/>
      <dgm:t>
        <a:bodyPr/>
        <a:lstStyle/>
        <a:p>
          <a:r>
            <a:rPr lang="en-US" dirty="0"/>
            <a:t>A school choice for all</a:t>
          </a:r>
        </a:p>
      </dgm:t>
    </dgm:pt>
    <dgm:pt modelId="{8EFEAE9C-291F-4947-8AB9-B6644987FD53}" type="parTrans" cxnId="{3BBB3E22-DF9D-4FB2-8EC1-7406CFED80DC}">
      <dgm:prSet/>
      <dgm:spPr/>
    </dgm:pt>
    <dgm:pt modelId="{295F0C59-5ABE-4BEE-9EDB-4E902814B591}" type="sibTrans" cxnId="{3BBB3E22-DF9D-4FB2-8EC1-7406CFED80DC}">
      <dgm:prSet/>
      <dgm:spPr/>
    </dgm:pt>
    <dgm:pt modelId="{C0005539-808C-4621-90CF-558BA0B20590}" type="pres">
      <dgm:prSet presAssocID="{CAAB73D3-22D3-4B04-A624-6B17E051BF48}" presName="linear" presStyleCnt="0">
        <dgm:presLayoutVars>
          <dgm:animLvl val="lvl"/>
          <dgm:resizeHandles val="exact"/>
        </dgm:presLayoutVars>
      </dgm:prSet>
      <dgm:spPr/>
    </dgm:pt>
    <dgm:pt modelId="{C3422B74-CE9A-4FFE-8E96-B32970FC5F43}" type="pres">
      <dgm:prSet presAssocID="{71862E3F-695A-4AAB-868A-807B0485C4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1EE5DA9-0725-4F15-B602-BE3DCCF7A5BA}" type="pres">
      <dgm:prSet presAssocID="{71862E3F-695A-4AAB-868A-807B0485C4BE}" presName="childText" presStyleLbl="revTx" presStyleIdx="0" presStyleCnt="4">
        <dgm:presLayoutVars>
          <dgm:bulletEnabled val="1"/>
        </dgm:presLayoutVars>
      </dgm:prSet>
      <dgm:spPr/>
    </dgm:pt>
    <dgm:pt modelId="{A4FEEB86-604E-475F-B90F-FE5A65446E7B}" type="pres">
      <dgm:prSet presAssocID="{1174DDD0-0009-4FCE-9541-DED629E4631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94D3FAA-2947-4033-8705-4FA98B54DB12}" type="pres">
      <dgm:prSet presAssocID="{1174DDD0-0009-4FCE-9541-DED629E46312}" presName="childText" presStyleLbl="revTx" presStyleIdx="1" presStyleCnt="4">
        <dgm:presLayoutVars>
          <dgm:bulletEnabled val="1"/>
        </dgm:presLayoutVars>
      </dgm:prSet>
      <dgm:spPr/>
    </dgm:pt>
    <dgm:pt modelId="{EF0A76E9-D343-438B-9E1B-B31ED42F387A}" type="pres">
      <dgm:prSet presAssocID="{7AFD3B7F-6C9F-457C-9959-CCAF367A29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CFC882A-E659-4474-BE63-F309C8236893}" type="pres">
      <dgm:prSet presAssocID="{7AFD3B7F-6C9F-457C-9959-CCAF367A295C}" presName="childText" presStyleLbl="revTx" presStyleIdx="2" presStyleCnt="4">
        <dgm:presLayoutVars>
          <dgm:bulletEnabled val="1"/>
        </dgm:presLayoutVars>
      </dgm:prSet>
      <dgm:spPr/>
    </dgm:pt>
    <dgm:pt modelId="{C63B6C00-9213-4E35-BDBE-9E951F0615C1}" type="pres">
      <dgm:prSet presAssocID="{99751A9D-1E2D-4FE8-A199-507B5C833F1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9508859-6E11-4348-90A8-0D7AC9DC51D0}" type="pres">
      <dgm:prSet presAssocID="{99751A9D-1E2D-4FE8-A199-507B5C833F1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255070A-4914-475B-8587-4C7EDA74DBF0}" srcId="{71862E3F-695A-4AAB-868A-807B0485C4BE}" destId="{6DC046E6-9512-4D9F-BF7B-D3344454A71F}" srcOrd="0" destOrd="0" parTransId="{DBE17281-7F21-4598-84A0-3C502A534B5B}" sibTransId="{36C88357-8504-49CB-A2E7-2FF45F569511}"/>
    <dgm:cxn modelId="{25418410-E57C-46EE-9CE6-0120CF6193E8}" srcId="{99751A9D-1E2D-4FE8-A199-507B5C833F12}" destId="{8C303477-5F87-4E6A-915E-6E6DD3D31193}" srcOrd="2" destOrd="0" parTransId="{CD1DC67D-7DB6-4140-B04E-07DE9C7D0F6A}" sibTransId="{0E827806-6E6C-4385-BE21-1FE8F1145B91}"/>
    <dgm:cxn modelId="{8EC0EE10-9BE3-4EFB-BCFD-CE95256D2C34}" srcId="{99751A9D-1E2D-4FE8-A199-507B5C833F12}" destId="{5801E9F7-5331-4DD4-A213-FD9677FDE5E6}" srcOrd="0" destOrd="0" parTransId="{686E3AF5-71C8-4D02-9B22-5DE0CC15543E}" sibTransId="{BF431138-2C8B-4461-94B5-EFF0189ED99E}"/>
    <dgm:cxn modelId="{3BBB3E22-DF9D-4FB2-8EC1-7406CFED80DC}" srcId="{71862E3F-695A-4AAB-868A-807B0485C4BE}" destId="{92655814-31DC-453C-9446-77EDFFC05AED}" srcOrd="3" destOrd="0" parTransId="{8EFEAE9C-291F-4947-8AB9-B6644987FD53}" sibTransId="{295F0C59-5ABE-4BEE-9EDB-4E902814B591}"/>
    <dgm:cxn modelId="{8F3D5C28-5CB6-4549-ACD7-1581D99EFC1A}" srcId="{7AFD3B7F-6C9F-457C-9959-CCAF367A295C}" destId="{27A03A35-9F57-4287-A810-BED38A015EF6}" srcOrd="1" destOrd="0" parTransId="{85873C2C-D106-4C04-9F6D-AD1D36B34D4F}" sibTransId="{1CF66312-4F2B-49B2-93FC-7675F9D5CFE4}"/>
    <dgm:cxn modelId="{83A96829-9922-484C-9B97-6521969642B0}" srcId="{7AFD3B7F-6C9F-457C-9959-CCAF367A295C}" destId="{82A7D75F-56C1-4F4B-A120-BD081D64A63B}" srcOrd="2" destOrd="0" parTransId="{2BE482D3-9AA5-4254-9DA7-6156B7E42B4F}" sibTransId="{43200A97-72E2-4590-82FE-70C2E2B63EDA}"/>
    <dgm:cxn modelId="{5EC8BC29-E12C-4630-996E-9B7D10E3873B}" srcId="{71862E3F-695A-4AAB-868A-807B0485C4BE}" destId="{EA74CB47-0FD5-4B5A-8D42-5F8F792A8746}" srcOrd="2" destOrd="0" parTransId="{86750F42-5D2D-4B9D-B05A-9DE49B844AC5}" sibTransId="{D981C955-277C-482C-BC3E-1F6085D54ACE}"/>
    <dgm:cxn modelId="{DA4DB72B-0F8A-4E06-A1C0-D6615D44157F}" srcId="{CAAB73D3-22D3-4B04-A624-6B17E051BF48}" destId="{99751A9D-1E2D-4FE8-A199-507B5C833F12}" srcOrd="3" destOrd="0" parTransId="{D0FF18AF-2251-4EA9-9D02-8F16E9F9BA99}" sibTransId="{D69E9889-BEEC-4E19-A5F8-2963FD8BEB92}"/>
    <dgm:cxn modelId="{7CB6462E-FDB5-4E00-BD44-24B31150AEF0}" type="presOf" srcId="{92655814-31DC-453C-9446-77EDFFC05AED}" destId="{B1EE5DA9-0725-4F15-B602-BE3DCCF7A5BA}" srcOrd="0" destOrd="3" presId="urn:microsoft.com/office/officeart/2005/8/layout/vList2"/>
    <dgm:cxn modelId="{9367C432-14DB-496A-9576-54C63DA700BE}" type="presOf" srcId="{71862E3F-695A-4AAB-868A-807B0485C4BE}" destId="{C3422B74-CE9A-4FFE-8E96-B32970FC5F43}" srcOrd="0" destOrd="0" presId="urn:microsoft.com/office/officeart/2005/8/layout/vList2"/>
    <dgm:cxn modelId="{4E38DD39-C6FD-4CBF-A18A-619B829343E7}" type="presOf" srcId="{1174DDD0-0009-4FCE-9541-DED629E46312}" destId="{A4FEEB86-604E-475F-B90F-FE5A65446E7B}" srcOrd="0" destOrd="0" presId="urn:microsoft.com/office/officeart/2005/8/layout/vList2"/>
    <dgm:cxn modelId="{6D32F13C-69D6-44C0-AF80-E2E9530895E3}" type="presOf" srcId="{EA74CB47-0FD5-4B5A-8D42-5F8F792A8746}" destId="{B1EE5DA9-0725-4F15-B602-BE3DCCF7A5BA}" srcOrd="0" destOrd="2" presId="urn:microsoft.com/office/officeart/2005/8/layout/vList2"/>
    <dgm:cxn modelId="{0DA76940-4849-4FBA-AEE6-B04B00B8B529}" type="presOf" srcId="{7AFD3B7F-6C9F-457C-9959-CCAF367A295C}" destId="{EF0A76E9-D343-438B-9E1B-B31ED42F387A}" srcOrd="0" destOrd="0" presId="urn:microsoft.com/office/officeart/2005/8/layout/vList2"/>
    <dgm:cxn modelId="{1A646443-CEBE-4C9F-A2C2-5BABDDC8DFA1}" srcId="{CAAB73D3-22D3-4B04-A624-6B17E051BF48}" destId="{71862E3F-695A-4AAB-868A-807B0485C4BE}" srcOrd="0" destOrd="0" parTransId="{DC01D7D4-B445-49C3-921C-30B756B1D739}" sibTransId="{E03A97A1-DC4E-4460-B3CA-FD95BB641FB0}"/>
    <dgm:cxn modelId="{7E274E68-644E-43FE-B3C6-6CD779F31F79}" srcId="{99751A9D-1E2D-4FE8-A199-507B5C833F12}" destId="{2E7DB9A8-41C3-45AA-9577-D4325C882FA3}" srcOrd="1" destOrd="0" parTransId="{3C47C0A1-3015-4FF3-923E-27AE5A5975B4}" sibTransId="{43A80E13-D09C-44E9-867C-D5444FDDCB4B}"/>
    <dgm:cxn modelId="{6EB1336A-A905-445E-A446-D506C5D71EB2}" srcId="{1174DDD0-0009-4FCE-9541-DED629E46312}" destId="{5EB6540A-4193-4FA7-92F0-5AF7C7C86E38}" srcOrd="1" destOrd="0" parTransId="{C6A3CD15-30C2-4573-934E-7A6FD442E5F3}" sibTransId="{205D495D-6592-4153-BD68-F06DEF5AA501}"/>
    <dgm:cxn modelId="{4115107C-DC9B-4124-B859-8A3E913BB3AF}" srcId="{1174DDD0-0009-4FCE-9541-DED629E46312}" destId="{352CB39E-49B1-4299-BB2F-18F13540628C}" srcOrd="0" destOrd="0" parTransId="{58C5FBDA-BDED-4356-9E4C-557E62EABF04}" sibTransId="{261C2BD2-512B-49E1-B851-993FC715E1DE}"/>
    <dgm:cxn modelId="{0BDD867C-4B7F-4F90-94AB-AA573C40D4E2}" type="presOf" srcId="{CAAB73D3-22D3-4B04-A624-6B17E051BF48}" destId="{C0005539-808C-4621-90CF-558BA0B20590}" srcOrd="0" destOrd="0" presId="urn:microsoft.com/office/officeart/2005/8/layout/vList2"/>
    <dgm:cxn modelId="{E0920E93-289B-4DA2-B2B3-E05D3E03B268}" type="presOf" srcId="{C0F37BEB-C9CD-4254-BBF9-FF7252776087}" destId="{794D3FAA-2947-4033-8705-4FA98B54DB12}" srcOrd="0" destOrd="3" presId="urn:microsoft.com/office/officeart/2005/8/layout/vList2"/>
    <dgm:cxn modelId="{B788D09E-E7E5-450D-9625-8C64277AFADA}" type="presOf" srcId="{6D6DDFB3-093D-4DC6-8E72-C0E4734C4D1A}" destId="{794D3FAA-2947-4033-8705-4FA98B54DB12}" srcOrd="0" destOrd="2" presId="urn:microsoft.com/office/officeart/2005/8/layout/vList2"/>
    <dgm:cxn modelId="{D73012A1-C5CA-4DC8-A537-028D530B9791}" type="presOf" srcId="{5EB6540A-4193-4FA7-92F0-5AF7C7C86E38}" destId="{794D3FAA-2947-4033-8705-4FA98B54DB12}" srcOrd="0" destOrd="1" presId="urn:microsoft.com/office/officeart/2005/8/layout/vList2"/>
    <dgm:cxn modelId="{A507EBA4-0851-4405-8AB1-627F8FA314BE}" srcId="{1174DDD0-0009-4FCE-9541-DED629E46312}" destId="{6D6DDFB3-093D-4DC6-8E72-C0E4734C4D1A}" srcOrd="2" destOrd="0" parTransId="{7C7B7F9D-5BEF-4FA9-B0AB-398CF35D2A3D}" sibTransId="{60AB1C82-C302-416E-98AB-A805B14B527F}"/>
    <dgm:cxn modelId="{A29338A7-7E4A-47D5-B143-69D1251524CC}" srcId="{CAAB73D3-22D3-4B04-A624-6B17E051BF48}" destId="{1174DDD0-0009-4FCE-9541-DED629E46312}" srcOrd="1" destOrd="0" parTransId="{782E9073-0371-4AA3-A875-FE528FE5E7B9}" sibTransId="{FC4CB09C-20DA-47D1-8B4A-C0944491D974}"/>
    <dgm:cxn modelId="{162DABA9-E66D-4A65-88F2-0BCF40B05525}" srcId="{CAAB73D3-22D3-4B04-A624-6B17E051BF48}" destId="{7AFD3B7F-6C9F-457C-9959-CCAF367A295C}" srcOrd="2" destOrd="0" parTransId="{71D6E9E2-F0F9-4216-BB08-04F66250BF2A}" sibTransId="{F645E4F0-4BD6-4089-8CAE-D76CF37774BA}"/>
    <dgm:cxn modelId="{467A6CAA-E088-4741-9D29-E6A65133500B}" srcId="{71862E3F-695A-4AAB-868A-807B0485C4BE}" destId="{0F9B8E48-19AD-42AF-9B8B-E5FC1333621B}" srcOrd="1" destOrd="0" parTransId="{1850D776-3DE6-4906-81A1-03609CE22F2B}" sibTransId="{1AAAA3E2-A094-4CA5-BDF9-91E8DCECCF25}"/>
    <dgm:cxn modelId="{33DE36AB-0225-450C-AA0A-B5C2CAD90367}" srcId="{71862E3F-695A-4AAB-868A-807B0485C4BE}" destId="{481F3137-4F8D-47C6-9ABF-C25FE5E7BF51}" srcOrd="4" destOrd="0" parTransId="{E1EE8C62-774B-45F5-9D7D-45FFF7B2A8EB}" sibTransId="{BADC74C1-D1F7-48BE-A153-0C0C95832FF3}"/>
    <dgm:cxn modelId="{46F953B0-8ECB-449F-8C70-5D2477C31D5A}" type="presOf" srcId="{0F9B8E48-19AD-42AF-9B8B-E5FC1333621B}" destId="{B1EE5DA9-0725-4F15-B602-BE3DCCF7A5BA}" srcOrd="0" destOrd="1" presId="urn:microsoft.com/office/officeart/2005/8/layout/vList2"/>
    <dgm:cxn modelId="{E6A1E7B2-4A22-4379-9FC7-F2C13DCE3E73}" type="presOf" srcId="{99751A9D-1E2D-4FE8-A199-507B5C833F12}" destId="{C63B6C00-9213-4E35-BDBE-9E951F0615C1}" srcOrd="0" destOrd="0" presId="urn:microsoft.com/office/officeart/2005/8/layout/vList2"/>
    <dgm:cxn modelId="{BBF3E2B3-E961-41D4-AFA8-1629B28140C6}" srcId="{1174DDD0-0009-4FCE-9541-DED629E46312}" destId="{C0F37BEB-C9CD-4254-BBF9-FF7252776087}" srcOrd="3" destOrd="0" parTransId="{989D5447-A747-49AD-9F97-D71C644653D3}" sibTransId="{3238DC8A-833E-4878-BFF1-180AE719AE0D}"/>
    <dgm:cxn modelId="{985297B7-0861-415D-B458-20F53B1853DB}" type="presOf" srcId="{5801E9F7-5331-4DD4-A213-FD9677FDE5E6}" destId="{F9508859-6E11-4348-90A8-0D7AC9DC51D0}" srcOrd="0" destOrd="0" presId="urn:microsoft.com/office/officeart/2005/8/layout/vList2"/>
    <dgm:cxn modelId="{DD0033CE-40C7-4F08-AA47-6B27950B715B}" type="presOf" srcId="{6DC046E6-9512-4D9F-BF7B-D3344454A71F}" destId="{B1EE5DA9-0725-4F15-B602-BE3DCCF7A5BA}" srcOrd="0" destOrd="0" presId="urn:microsoft.com/office/officeart/2005/8/layout/vList2"/>
    <dgm:cxn modelId="{C8BB26D2-A962-41AD-9299-01EC47BB47E8}" type="presOf" srcId="{246C439C-D887-4ACE-BD0A-1F019D50BBBB}" destId="{1CFC882A-E659-4474-BE63-F309C8236893}" srcOrd="0" destOrd="0" presId="urn:microsoft.com/office/officeart/2005/8/layout/vList2"/>
    <dgm:cxn modelId="{A585A4D3-4FA2-46A7-B36F-E7FBCA8364BF}" srcId="{7AFD3B7F-6C9F-457C-9959-CCAF367A295C}" destId="{246C439C-D887-4ACE-BD0A-1F019D50BBBB}" srcOrd="0" destOrd="0" parTransId="{F313B90D-4F21-4651-9AAA-40F90CE8EE09}" sibTransId="{97E1B3DD-5C94-4495-BA3A-32CB673CF585}"/>
    <dgm:cxn modelId="{CD14D5D9-0116-42A8-B2C6-F365A6687023}" type="presOf" srcId="{2E7DB9A8-41C3-45AA-9577-D4325C882FA3}" destId="{F9508859-6E11-4348-90A8-0D7AC9DC51D0}" srcOrd="0" destOrd="1" presId="urn:microsoft.com/office/officeart/2005/8/layout/vList2"/>
    <dgm:cxn modelId="{0CC669DF-9C13-4DB7-82A5-569274F5F9D8}" type="presOf" srcId="{481F3137-4F8D-47C6-9ABF-C25FE5E7BF51}" destId="{B1EE5DA9-0725-4F15-B602-BE3DCCF7A5BA}" srcOrd="0" destOrd="4" presId="urn:microsoft.com/office/officeart/2005/8/layout/vList2"/>
    <dgm:cxn modelId="{58987CE5-95BC-45AD-83B6-EF3D6BA0C36E}" type="presOf" srcId="{8C303477-5F87-4E6A-915E-6E6DD3D31193}" destId="{F9508859-6E11-4348-90A8-0D7AC9DC51D0}" srcOrd="0" destOrd="2" presId="urn:microsoft.com/office/officeart/2005/8/layout/vList2"/>
    <dgm:cxn modelId="{B941EBE8-9C05-4615-BABF-CC6D5C7570D7}" type="presOf" srcId="{27A03A35-9F57-4287-A810-BED38A015EF6}" destId="{1CFC882A-E659-4474-BE63-F309C8236893}" srcOrd="0" destOrd="1" presId="urn:microsoft.com/office/officeart/2005/8/layout/vList2"/>
    <dgm:cxn modelId="{B4A75DE9-57A1-4C17-A212-AFD6CA99E20A}" type="presOf" srcId="{82A7D75F-56C1-4F4B-A120-BD081D64A63B}" destId="{1CFC882A-E659-4474-BE63-F309C8236893}" srcOrd="0" destOrd="2" presId="urn:microsoft.com/office/officeart/2005/8/layout/vList2"/>
    <dgm:cxn modelId="{DA7D07F3-AC70-469A-AFF1-6E84DB8865A2}" type="presOf" srcId="{352CB39E-49B1-4299-BB2F-18F13540628C}" destId="{794D3FAA-2947-4033-8705-4FA98B54DB12}" srcOrd="0" destOrd="0" presId="urn:microsoft.com/office/officeart/2005/8/layout/vList2"/>
    <dgm:cxn modelId="{99480354-035E-4CDF-826A-80D0437C793E}" type="presParOf" srcId="{C0005539-808C-4621-90CF-558BA0B20590}" destId="{C3422B74-CE9A-4FFE-8E96-B32970FC5F43}" srcOrd="0" destOrd="0" presId="urn:microsoft.com/office/officeart/2005/8/layout/vList2"/>
    <dgm:cxn modelId="{207A44B3-C129-47C1-97BB-8A30AE6121FA}" type="presParOf" srcId="{C0005539-808C-4621-90CF-558BA0B20590}" destId="{B1EE5DA9-0725-4F15-B602-BE3DCCF7A5BA}" srcOrd="1" destOrd="0" presId="urn:microsoft.com/office/officeart/2005/8/layout/vList2"/>
    <dgm:cxn modelId="{911AE186-201E-43E7-8255-63FE29D8F1C6}" type="presParOf" srcId="{C0005539-808C-4621-90CF-558BA0B20590}" destId="{A4FEEB86-604E-475F-B90F-FE5A65446E7B}" srcOrd="2" destOrd="0" presId="urn:microsoft.com/office/officeart/2005/8/layout/vList2"/>
    <dgm:cxn modelId="{5D72FCEB-08C5-48D3-B0CA-DB80A55A101C}" type="presParOf" srcId="{C0005539-808C-4621-90CF-558BA0B20590}" destId="{794D3FAA-2947-4033-8705-4FA98B54DB12}" srcOrd="3" destOrd="0" presId="urn:microsoft.com/office/officeart/2005/8/layout/vList2"/>
    <dgm:cxn modelId="{C795DF9B-6C96-4E73-B1AC-A84CC16735BC}" type="presParOf" srcId="{C0005539-808C-4621-90CF-558BA0B20590}" destId="{EF0A76E9-D343-438B-9E1B-B31ED42F387A}" srcOrd="4" destOrd="0" presId="urn:microsoft.com/office/officeart/2005/8/layout/vList2"/>
    <dgm:cxn modelId="{E5756AF0-DB6A-4364-B932-A8C8D9FD6801}" type="presParOf" srcId="{C0005539-808C-4621-90CF-558BA0B20590}" destId="{1CFC882A-E659-4474-BE63-F309C8236893}" srcOrd="5" destOrd="0" presId="urn:microsoft.com/office/officeart/2005/8/layout/vList2"/>
    <dgm:cxn modelId="{56CFB21D-53F1-481A-B8F3-B5188B46E4AA}" type="presParOf" srcId="{C0005539-808C-4621-90CF-558BA0B20590}" destId="{C63B6C00-9213-4E35-BDBE-9E951F0615C1}" srcOrd="6" destOrd="0" presId="urn:microsoft.com/office/officeart/2005/8/layout/vList2"/>
    <dgm:cxn modelId="{A3F6EE39-CB96-481F-9E4B-A80922ED3875}" type="presParOf" srcId="{C0005539-808C-4621-90CF-558BA0B20590}" destId="{F9508859-6E11-4348-90A8-0D7AC9DC51D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6560EA-3FD2-4CCD-A47B-E3E2D40E4F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A39AF-6B72-4246-B54C-9B9706FF004A}">
      <dgm:prSet/>
      <dgm:spPr/>
      <dgm:t>
        <a:bodyPr/>
        <a:lstStyle/>
        <a:p>
          <a:r>
            <a:rPr lang="en-US" dirty="0"/>
            <a:t>Exports</a:t>
          </a:r>
        </a:p>
      </dgm:t>
    </dgm:pt>
    <dgm:pt modelId="{2BEAD950-862C-4E67-978D-D9AA2995DB81}" type="parTrans" cxnId="{9E62CE9B-1878-4F50-A04A-80F759672027}">
      <dgm:prSet/>
      <dgm:spPr/>
      <dgm:t>
        <a:bodyPr/>
        <a:lstStyle/>
        <a:p>
          <a:endParaRPr lang="en-US"/>
        </a:p>
      </dgm:t>
    </dgm:pt>
    <dgm:pt modelId="{EEE01764-2178-41F1-8F09-CE16F145C880}" type="sibTrans" cxnId="{9E62CE9B-1878-4F50-A04A-80F759672027}">
      <dgm:prSet/>
      <dgm:spPr/>
      <dgm:t>
        <a:bodyPr/>
        <a:lstStyle/>
        <a:p>
          <a:endParaRPr lang="en-US"/>
        </a:p>
      </dgm:t>
    </dgm:pt>
    <dgm:pt modelId="{62C3A89E-7ABE-4E3B-9A75-B5DCC484CCAF}">
      <dgm:prSet/>
      <dgm:spPr/>
      <dgm:t>
        <a:bodyPr/>
        <a:lstStyle/>
        <a:p>
          <a:r>
            <a:rPr lang="en-US" dirty="0"/>
            <a:t>The member school is offering an EXPORT opportunity</a:t>
          </a:r>
        </a:p>
      </dgm:t>
    </dgm:pt>
    <dgm:pt modelId="{61AAAE77-66B9-42A5-8189-7B0A07F365CF}" type="parTrans" cxnId="{0A80FB2F-51F8-4115-8BCB-F621DCEBDF09}">
      <dgm:prSet/>
      <dgm:spPr/>
      <dgm:t>
        <a:bodyPr/>
        <a:lstStyle/>
        <a:p>
          <a:endParaRPr lang="en-US"/>
        </a:p>
      </dgm:t>
    </dgm:pt>
    <dgm:pt modelId="{19A71BF3-9AF5-46B1-AE05-365A49167DD0}" type="sibTrans" cxnId="{0A80FB2F-51F8-4115-8BCB-F621DCEBDF09}">
      <dgm:prSet/>
      <dgm:spPr/>
      <dgm:t>
        <a:bodyPr/>
        <a:lstStyle/>
        <a:p>
          <a:endParaRPr lang="en-US"/>
        </a:p>
      </dgm:t>
    </dgm:pt>
    <dgm:pt modelId="{96637458-640C-4874-AA78-9E0AD53138E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All admissible students meeting the EXPORT school criteria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should be considered by the Import school</a:t>
          </a:r>
        </a:p>
      </dgm:t>
    </dgm:pt>
    <dgm:pt modelId="{A9BFE543-3E27-4925-A953-F27647414602}" type="parTrans" cxnId="{2DD6F76D-723B-4C53-B0A0-8DD25C6B8E3B}">
      <dgm:prSet/>
      <dgm:spPr/>
      <dgm:t>
        <a:bodyPr/>
        <a:lstStyle/>
        <a:p>
          <a:endParaRPr lang="en-US"/>
        </a:p>
      </dgm:t>
    </dgm:pt>
    <dgm:pt modelId="{A08063A0-C2D1-462C-92F8-046355B82304}" type="sibTrans" cxnId="{2DD6F76D-723B-4C53-B0A0-8DD25C6B8E3B}">
      <dgm:prSet/>
      <dgm:spPr/>
      <dgm:t>
        <a:bodyPr/>
        <a:lstStyle/>
        <a:p>
          <a:endParaRPr lang="en-US"/>
        </a:p>
      </dgm:t>
    </dgm:pt>
    <dgm:pt modelId="{52361EF3-EE31-478A-9D88-B9411A17CE6B}">
      <dgm:prSet/>
      <dgm:spPr/>
      <dgm:t>
        <a:bodyPr/>
        <a:lstStyle/>
        <a:p>
          <a:r>
            <a:rPr lang="en-US" dirty="0"/>
            <a:t>Available at any TE school accepting imports for the applicable academic school year</a:t>
          </a:r>
        </a:p>
      </dgm:t>
    </dgm:pt>
    <dgm:pt modelId="{4164EC71-0A7C-45F5-A144-3C15F2876A02}" type="parTrans" cxnId="{91C1A034-BB20-47D0-B505-D6140CA41320}">
      <dgm:prSet/>
      <dgm:spPr/>
      <dgm:t>
        <a:bodyPr/>
        <a:lstStyle/>
        <a:p>
          <a:endParaRPr lang="en-US"/>
        </a:p>
      </dgm:t>
    </dgm:pt>
    <dgm:pt modelId="{6639398A-1D91-4874-AC44-9CEDA143C488}" type="sibTrans" cxnId="{91C1A034-BB20-47D0-B505-D6140CA41320}">
      <dgm:prSet/>
      <dgm:spPr/>
      <dgm:t>
        <a:bodyPr/>
        <a:lstStyle/>
        <a:p>
          <a:endParaRPr lang="en-US"/>
        </a:p>
      </dgm:t>
    </dgm:pt>
    <dgm:pt modelId="{1432F9C0-10F0-4A3F-8220-B4800200CDB7}">
      <dgm:prSet/>
      <dgm:spPr/>
      <dgm:t>
        <a:bodyPr/>
        <a:lstStyle/>
        <a:p>
          <a:r>
            <a:rPr lang="en-US" dirty="0"/>
            <a:t>No guarantee the TE applicant will be offered a tuition exchange scholarship at the </a:t>
          </a:r>
          <a:r>
            <a:rPr lang="en-US" dirty="0">
              <a:solidFill>
                <a:schemeClr val="tx1"/>
              </a:solidFill>
            </a:rPr>
            <a:t>Import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/>
            <a:t>school</a:t>
          </a:r>
        </a:p>
      </dgm:t>
    </dgm:pt>
    <dgm:pt modelId="{C0656019-36AA-461E-A89D-76C5D49B827F}" type="parTrans" cxnId="{D4C967D5-8F6A-4658-9DCE-939D9C4200B7}">
      <dgm:prSet/>
      <dgm:spPr/>
      <dgm:t>
        <a:bodyPr/>
        <a:lstStyle/>
        <a:p>
          <a:endParaRPr lang="en-US"/>
        </a:p>
      </dgm:t>
    </dgm:pt>
    <dgm:pt modelId="{1C39D202-B897-4284-856E-0914677100EB}" type="sibTrans" cxnId="{D4C967D5-8F6A-4658-9DCE-939D9C4200B7}">
      <dgm:prSet/>
      <dgm:spPr/>
      <dgm:t>
        <a:bodyPr/>
        <a:lstStyle/>
        <a:p>
          <a:endParaRPr lang="en-US"/>
        </a:p>
      </dgm:t>
    </dgm:pt>
    <dgm:pt modelId="{73A9F843-EAC2-436A-81DF-351346D9F2FF}">
      <dgm:prSet/>
      <dgm:spPr/>
      <dgm:t>
        <a:bodyPr/>
        <a:lstStyle/>
        <a:p>
          <a:r>
            <a:rPr lang="en-US" dirty="0"/>
            <a:t>Student must apply </a:t>
          </a:r>
          <a:r>
            <a:rPr lang="en-US" dirty="0">
              <a:solidFill>
                <a:schemeClr val="tx1"/>
              </a:solidFill>
            </a:rPr>
            <a:t>and be </a:t>
          </a:r>
          <a:r>
            <a:rPr lang="en-US" dirty="0"/>
            <a:t>admitted as a regular </a:t>
          </a:r>
          <a:r>
            <a:rPr lang="en-US" dirty="0">
              <a:solidFill>
                <a:schemeClr val="tx1"/>
              </a:solidFill>
            </a:rPr>
            <a:t>student</a:t>
          </a:r>
          <a:r>
            <a:rPr lang="en-US" dirty="0"/>
            <a:t> to the Import </a:t>
          </a:r>
          <a:r>
            <a:rPr lang="en-US" dirty="0">
              <a:solidFill>
                <a:schemeClr val="tx1"/>
              </a:solidFill>
            </a:rPr>
            <a:t>school</a:t>
          </a:r>
        </a:p>
      </dgm:t>
    </dgm:pt>
    <dgm:pt modelId="{2995CA1F-7ACD-4D0C-85D9-7F2329E336DB}" type="parTrans" cxnId="{1108205A-8A68-4516-A5A4-644AFEB7C992}">
      <dgm:prSet/>
      <dgm:spPr/>
      <dgm:t>
        <a:bodyPr/>
        <a:lstStyle/>
        <a:p>
          <a:endParaRPr lang="en-US"/>
        </a:p>
      </dgm:t>
    </dgm:pt>
    <dgm:pt modelId="{CDE71D5B-29BC-499E-8E2E-4E00B214FA97}" type="sibTrans" cxnId="{1108205A-8A68-4516-A5A4-644AFEB7C992}">
      <dgm:prSet/>
      <dgm:spPr/>
      <dgm:t>
        <a:bodyPr/>
        <a:lstStyle/>
        <a:p>
          <a:endParaRPr lang="en-US"/>
        </a:p>
      </dgm:t>
    </dgm:pt>
    <dgm:pt modelId="{9CDDEF7D-5A37-42CE-B529-9142F7C842A0}">
      <dgm:prSet/>
      <dgm:spPr/>
      <dgm:t>
        <a:bodyPr/>
        <a:lstStyle/>
        <a:p>
          <a:r>
            <a:rPr lang="en-US" dirty="0"/>
            <a:t>Imports</a:t>
          </a:r>
        </a:p>
      </dgm:t>
    </dgm:pt>
    <dgm:pt modelId="{703682F3-DB99-4287-9BF3-E85AB48B12AD}" type="parTrans" cxnId="{F4D02464-9ADD-41B8-8624-EA1745AACE9F}">
      <dgm:prSet/>
      <dgm:spPr/>
      <dgm:t>
        <a:bodyPr/>
        <a:lstStyle/>
        <a:p>
          <a:endParaRPr lang="en-US"/>
        </a:p>
      </dgm:t>
    </dgm:pt>
    <dgm:pt modelId="{7063456D-B986-41C6-B7C1-21B11E93C4B4}" type="sibTrans" cxnId="{F4D02464-9ADD-41B8-8624-EA1745AACE9F}">
      <dgm:prSet/>
      <dgm:spPr/>
      <dgm:t>
        <a:bodyPr/>
        <a:lstStyle/>
        <a:p>
          <a:endParaRPr lang="en-US"/>
        </a:p>
      </dgm:t>
    </dgm:pt>
    <dgm:pt modelId="{EB7D66F6-6F91-4555-B25D-26589D084390}">
      <dgm:prSet/>
      <dgm:spPr/>
      <dgm:t>
        <a:bodyPr/>
        <a:lstStyle/>
        <a:p>
          <a:r>
            <a:rPr lang="en-US" dirty="0"/>
            <a:t>Any admissible and approved EXPORT deserves consideration</a:t>
          </a:r>
        </a:p>
      </dgm:t>
    </dgm:pt>
    <dgm:pt modelId="{FAA4B9A8-7C26-43A3-B856-A7A05D99D3D1}" type="parTrans" cxnId="{08188109-89C3-4865-ABBB-110543E96876}">
      <dgm:prSet/>
      <dgm:spPr/>
      <dgm:t>
        <a:bodyPr/>
        <a:lstStyle/>
        <a:p>
          <a:endParaRPr lang="en-US"/>
        </a:p>
      </dgm:t>
    </dgm:pt>
    <dgm:pt modelId="{76AAB44D-9B54-433C-B096-A51136492927}" type="sibTrans" cxnId="{08188109-89C3-4865-ABBB-110543E96876}">
      <dgm:prSet/>
      <dgm:spPr/>
      <dgm:t>
        <a:bodyPr/>
        <a:lstStyle/>
        <a:p>
          <a:endParaRPr lang="en-US"/>
        </a:p>
      </dgm:t>
    </dgm:pt>
    <dgm:pt modelId="{5BA3F316-9567-444C-9D44-A3E81211D242}">
      <dgm:prSet/>
      <dgm:spPr/>
      <dgm:t>
        <a:bodyPr/>
        <a:lstStyle/>
        <a:p>
          <a:r>
            <a:rPr lang="en-US" dirty="0"/>
            <a:t>Consideration does not mean offering </a:t>
          </a:r>
          <a:r>
            <a:rPr lang="en-US" dirty="0">
              <a:solidFill>
                <a:schemeClr val="tx1"/>
              </a:solidFill>
            </a:rPr>
            <a:t>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/>
            <a:t>TE scholarship</a:t>
          </a:r>
        </a:p>
      </dgm:t>
    </dgm:pt>
    <dgm:pt modelId="{0CE9EB5B-B25D-484B-8226-E2EDF78C2659}" type="parTrans" cxnId="{4B70FA79-4A46-4635-BA5B-4ED81DD7316F}">
      <dgm:prSet/>
      <dgm:spPr/>
      <dgm:t>
        <a:bodyPr/>
        <a:lstStyle/>
        <a:p>
          <a:endParaRPr lang="en-US"/>
        </a:p>
      </dgm:t>
    </dgm:pt>
    <dgm:pt modelId="{3F580480-9DD7-45EF-BCF7-0CAE0C90773F}" type="sibTrans" cxnId="{4B70FA79-4A46-4635-BA5B-4ED81DD7316F}">
      <dgm:prSet/>
      <dgm:spPr/>
      <dgm:t>
        <a:bodyPr/>
        <a:lstStyle/>
        <a:p>
          <a:endParaRPr lang="en-US"/>
        </a:p>
      </dgm:t>
    </dgm:pt>
    <dgm:pt modelId="{F3C0A6A1-92E2-498E-B010-B0358F48E40C}">
      <dgm:prSet/>
      <dgm:spPr/>
      <dgm:t>
        <a:bodyPr/>
        <a:lstStyle/>
        <a:p>
          <a:r>
            <a:rPr lang="en-US" dirty="0"/>
            <a:t>Undergraduate students should be awarded eight semesters or graduation, whichever </a:t>
          </a:r>
          <a:r>
            <a:rPr lang="en-US" dirty="0">
              <a:solidFill>
                <a:schemeClr val="tx1"/>
              </a:solidFill>
            </a:rPr>
            <a:t>comes</a:t>
          </a:r>
          <a:r>
            <a:rPr lang="en-US" dirty="0"/>
            <a:t> first</a:t>
          </a:r>
        </a:p>
      </dgm:t>
    </dgm:pt>
    <dgm:pt modelId="{8A6C5F4D-760D-4C0D-92F4-B604E6B98638}" type="parTrans" cxnId="{A339A341-A868-402A-9DF5-95FF4D9C7B0A}">
      <dgm:prSet/>
      <dgm:spPr/>
      <dgm:t>
        <a:bodyPr/>
        <a:lstStyle/>
        <a:p>
          <a:endParaRPr lang="en-US"/>
        </a:p>
      </dgm:t>
    </dgm:pt>
    <dgm:pt modelId="{7B0ABE79-2E11-4428-AF1E-63E7F6779721}" type="sibTrans" cxnId="{A339A341-A868-402A-9DF5-95FF4D9C7B0A}">
      <dgm:prSet/>
      <dgm:spPr/>
      <dgm:t>
        <a:bodyPr/>
        <a:lstStyle/>
        <a:p>
          <a:endParaRPr lang="en-US"/>
        </a:p>
      </dgm:t>
    </dgm:pt>
    <dgm:pt modelId="{40B62C29-408C-488A-A990-00E675922F80}">
      <dgm:prSet/>
      <dgm:spPr/>
      <dgm:t>
        <a:bodyPr/>
        <a:lstStyle/>
        <a:p>
          <a:r>
            <a:rPr lang="en-US" dirty="0"/>
            <a:t>Graduate students should be awarded four semesters or degree completion, whichever </a:t>
          </a:r>
          <a:r>
            <a:rPr lang="en-US" dirty="0">
              <a:solidFill>
                <a:schemeClr val="tx1"/>
              </a:solidFill>
            </a:rPr>
            <a:t>comes</a:t>
          </a:r>
          <a:r>
            <a:rPr lang="en-US" dirty="0"/>
            <a:t> first</a:t>
          </a:r>
        </a:p>
      </dgm:t>
    </dgm:pt>
    <dgm:pt modelId="{61EB4E2D-829E-4633-B33E-256FA5A71A20}" type="parTrans" cxnId="{1E147B76-5C1F-4D0E-8CA1-FD5BEB11B572}">
      <dgm:prSet/>
      <dgm:spPr/>
      <dgm:t>
        <a:bodyPr/>
        <a:lstStyle/>
        <a:p>
          <a:endParaRPr lang="en-US"/>
        </a:p>
      </dgm:t>
    </dgm:pt>
    <dgm:pt modelId="{1F419226-B8D4-4A58-A3FA-D8A262F976A0}" type="sibTrans" cxnId="{1E147B76-5C1F-4D0E-8CA1-FD5BEB11B572}">
      <dgm:prSet/>
      <dgm:spPr/>
      <dgm:t>
        <a:bodyPr/>
        <a:lstStyle/>
        <a:p>
          <a:endParaRPr lang="en-US"/>
        </a:p>
      </dgm:t>
    </dgm:pt>
    <dgm:pt modelId="{E7BA721F-05F8-44C3-9992-A33B223D0873}" type="pres">
      <dgm:prSet presAssocID="{FA6560EA-3FD2-4CCD-A47B-E3E2D40E4FF9}" presName="linear" presStyleCnt="0">
        <dgm:presLayoutVars>
          <dgm:dir/>
          <dgm:animLvl val="lvl"/>
          <dgm:resizeHandles val="exact"/>
        </dgm:presLayoutVars>
      </dgm:prSet>
      <dgm:spPr/>
    </dgm:pt>
    <dgm:pt modelId="{23876D2A-5F21-413B-A961-0A6ABFAD38EC}" type="pres">
      <dgm:prSet presAssocID="{19DA39AF-6B72-4246-B54C-9B9706FF004A}" presName="parentLin" presStyleCnt="0"/>
      <dgm:spPr/>
    </dgm:pt>
    <dgm:pt modelId="{F3F81777-FAC4-4AF2-A454-FCFD8CEC39A8}" type="pres">
      <dgm:prSet presAssocID="{19DA39AF-6B72-4246-B54C-9B9706FF004A}" presName="parentLeftMargin" presStyleLbl="node1" presStyleIdx="0" presStyleCnt="2"/>
      <dgm:spPr/>
    </dgm:pt>
    <dgm:pt modelId="{46A302AD-C04F-4939-A459-0CC82046DE19}" type="pres">
      <dgm:prSet presAssocID="{19DA39AF-6B72-4246-B54C-9B9706FF00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9A6FEF6-EEA9-4355-A668-41F517CFA8DD}" type="pres">
      <dgm:prSet presAssocID="{19DA39AF-6B72-4246-B54C-9B9706FF004A}" presName="negativeSpace" presStyleCnt="0"/>
      <dgm:spPr/>
    </dgm:pt>
    <dgm:pt modelId="{6F6BE603-C467-430B-A1FE-5BAA0BD75C69}" type="pres">
      <dgm:prSet presAssocID="{19DA39AF-6B72-4246-B54C-9B9706FF004A}" presName="childText" presStyleLbl="conFgAcc1" presStyleIdx="0" presStyleCnt="2">
        <dgm:presLayoutVars>
          <dgm:bulletEnabled val="1"/>
        </dgm:presLayoutVars>
      </dgm:prSet>
      <dgm:spPr/>
    </dgm:pt>
    <dgm:pt modelId="{1A1E1EE5-4796-4CC7-8A58-93B5242AF9D6}" type="pres">
      <dgm:prSet presAssocID="{EEE01764-2178-41F1-8F09-CE16F145C880}" presName="spaceBetweenRectangles" presStyleCnt="0"/>
      <dgm:spPr/>
    </dgm:pt>
    <dgm:pt modelId="{2E7FCBA3-C15A-4CA9-8CF3-C5269DEC04DF}" type="pres">
      <dgm:prSet presAssocID="{9CDDEF7D-5A37-42CE-B529-9142F7C842A0}" presName="parentLin" presStyleCnt="0"/>
      <dgm:spPr/>
    </dgm:pt>
    <dgm:pt modelId="{481EF765-DB05-470F-9728-4C1CF7CA5FB3}" type="pres">
      <dgm:prSet presAssocID="{9CDDEF7D-5A37-42CE-B529-9142F7C842A0}" presName="parentLeftMargin" presStyleLbl="node1" presStyleIdx="0" presStyleCnt="2"/>
      <dgm:spPr/>
    </dgm:pt>
    <dgm:pt modelId="{48088BF3-A3A4-46C3-9FDE-54EF4B3BB4FF}" type="pres">
      <dgm:prSet presAssocID="{9CDDEF7D-5A37-42CE-B529-9142F7C842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A247AC-D827-4419-A2AC-D1794366D574}" type="pres">
      <dgm:prSet presAssocID="{9CDDEF7D-5A37-42CE-B529-9142F7C842A0}" presName="negativeSpace" presStyleCnt="0"/>
      <dgm:spPr/>
    </dgm:pt>
    <dgm:pt modelId="{129CE32C-0750-4AA6-BD0F-7FD5101B0488}" type="pres">
      <dgm:prSet presAssocID="{9CDDEF7D-5A37-42CE-B529-9142F7C842A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8188109-89C3-4865-ABBB-110543E96876}" srcId="{9CDDEF7D-5A37-42CE-B529-9142F7C842A0}" destId="{EB7D66F6-6F91-4555-B25D-26589D084390}" srcOrd="0" destOrd="0" parTransId="{FAA4B9A8-7C26-43A3-B856-A7A05D99D3D1}" sibTransId="{76AAB44D-9B54-433C-B096-A51136492927}"/>
    <dgm:cxn modelId="{5F21E923-3F05-4643-AEB4-8397D87F740B}" type="presOf" srcId="{5BA3F316-9567-444C-9D44-A3E81211D242}" destId="{129CE32C-0750-4AA6-BD0F-7FD5101B0488}" srcOrd="0" destOrd="1" presId="urn:microsoft.com/office/officeart/2005/8/layout/list1"/>
    <dgm:cxn modelId="{0A80FB2F-51F8-4115-8BCB-F621DCEBDF09}" srcId="{19DA39AF-6B72-4246-B54C-9B9706FF004A}" destId="{62C3A89E-7ABE-4E3B-9A75-B5DCC484CCAF}" srcOrd="0" destOrd="0" parTransId="{61AAAE77-66B9-42A5-8189-7B0A07F365CF}" sibTransId="{19A71BF3-9AF5-46B1-AE05-365A49167DD0}"/>
    <dgm:cxn modelId="{91C1A034-BB20-47D0-B505-D6140CA41320}" srcId="{19DA39AF-6B72-4246-B54C-9B9706FF004A}" destId="{52361EF3-EE31-478A-9D88-B9411A17CE6B}" srcOrd="2" destOrd="0" parTransId="{4164EC71-0A7C-45F5-A144-3C15F2876A02}" sibTransId="{6639398A-1D91-4874-AC44-9CEDA143C488}"/>
    <dgm:cxn modelId="{4E78D839-1F9C-4A96-861D-12DB84971C38}" type="presOf" srcId="{EB7D66F6-6F91-4555-B25D-26589D084390}" destId="{129CE32C-0750-4AA6-BD0F-7FD5101B0488}" srcOrd="0" destOrd="0" presId="urn:microsoft.com/office/officeart/2005/8/layout/list1"/>
    <dgm:cxn modelId="{F561F43C-B2AA-4C27-95AE-486A90DCF417}" type="presOf" srcId="{F3C0A6A1-92E2-498E-B010-B0358F48E40C}" destId="{129CE32C-0750-4AA6-BD0F-7FD5101B0488}" srcOrd="0" destOrd="2" presId="urn:microsoft.com/office/officeart/2005/8/layout/list1"/>
    <dgm:cxn modelId="{B609A65D-45D3-4759-9308-05A3547F4C14}" type="presOf" srcId="{9CDDEF7D-5A37-42CE-B529-9142F7C842A0}" destId="{481EF765-DB05-470F-9728-4C1CF7CA5FB3}" srcOrd="0" destOrd="0" presId="urn:microsoft.com/office/officeart/2005/8/layout/list1"/>
    <dgm:cxn modelId="{A339A341-A868-402A-9DF5-95FF4D9C7B0A}" srcId="{9CDDEF7D-5A37-42CE-B529-9142F7C842A0}" destId="{F3C0A6A1-92E2-498E-B010-B0358F48E40C}" srcOrd="2" destOrd="0" parTransId="{8A6C5F4D-760D-4C0D-92F4-B604E6B98638}" sibTransId="{7B0ABE79-2E11-4428-AF1E-63E7F6779721}"/>
    <dgm:cxn modelId="{8E0C8762-3B12-4FF8-8FCB-E3002CC4C87E}" type="presOf" srcId="{62C3A89E-7ABE-4E3B-9A75-B5DCC484CCAF}" destId="{6F6BE603-C467-430B-A1FE-5BAA0BD75C69}" srcOrd="0" destOrd="0" presId="urn:microsoft.com/office/officeart/2005/8/layout/list1"/>
    <dgm:cxn modelId="{F4D02464-9ADD-41B8-8624-EA1745AACE9F}" srcId="{FA6560EA-3FD2-4CCD-A47B-E3E2D40E4FF9}" destId="{9CDDEF7D-5A37-42CE-B529-9142F7C842A0}" srcOrd="1" destOrd="0" parTransId="{703682F3-DB99-4287-9BF3-E85AB48B12AD}" sibTransId="{7063456D-B986-41C6-B7C1-21B11E93C4B4}"/>
    <dgm:cxn modelId="{2DD6F76D-723B-4C53-B0A0-8DD25C6B8E3B}" srcId="{19DA39AF-6B72-4246-B54C-9B9706FF004A}" destId="{96637458-640C-4874-AA78-9E0AD53138E5}" srcOrd="1" destOrd="0" parTransId="{A9BFE543-3E27-4925-A953-F27647414602}" sibTransId="{A08063A0-C2D1-462C-92F8-046355B82304}"/>
    <dgm:cxn modelId="{D3BBBA6F-CCC8-4A51-9C46-1C67F33940FB}" type="presOf" srcId="{52361EF3-EE31-478A-9D88-B9411A17CE6B}" destId="{6F6BE603-C467-430B-A1FE-5BAA0BD75C69}" srcOrd="0" destOrd="2" presId="urn:microsoft.com/office/officeart/2005/8/layout/list1"/>
    <dgm:cxn modelId="{E5B49853-E12E-4065-ADB9-70C9FE01632C}" type="presOf" srcId="{73A9F843-EAC2-436A-81DF-351346D9F2FF}" destId="{6F6BE603-C467-430B-A1FE-5BAA0BD75C69}" srcOrd="0" destOrd="4" presId="urn:microsoft.com/office/officeart/2005/8/layout/list1"/>
    <dgm:cxn modelId="{1E147B76-5C1F-4D0E-8CA1-FD5BEB11B572}" srcId="{9CDDEF7D-5A37-42CE-B529-9142F7C842A0}" destId="{40B62C29-408C-488A-A990-00E675922F80}" srcOrd="3" destOrd="0" parTransId="{61EB4E2D-829E-4633-B33E-256FA5A71A20}" sibTransId="{1F419226-B8D4-4A58-A3FA-D8A262F976A0}"/>
    <dgm:cxn modelId="{4B70FA79-4A46-4635-BA5B-4ED81DD7316F}" srcId="{9CDDEF7D-5A37-42CE-B529-9142F7C842A0}" destId="{5BA3F316-9567-444C-9D44-A3E81211D242}" srcOrd="1" destOrd="0" parTransId="{0CE9EB5B-B25D-484B-8226-E2EDF78C2659}" sibTransId="{3F580480-9DD7-45EF-BCF7-0CAE0C90773F}"/>
    <dgm:cxn modelId="{1108205A-8A68-4516-A5A4-644AFEB7C992}" srcId="{19DA39AF-6B72-4246-B54C-9B9706FF004A}" destId="{73A9F843-EAC2-436A-81DF-351346D9F2FF}" srcOrd="4" destOrd="0" parTransId="{2995CA1F-7ACD-4D0C-85D9-7F2329E336DB}" sibTransId="{CDE71D5B-29BC-499E-8E2E-4E00B214FA97}"/>
    <dgm:cxn modelId="{A0281A8A-3DE3-4697-9F79-2A74D51F2574}" type="presOf" srcId="{1432F9C0-10F0-4A3F-8220-B4800200CDB7}" destId="{6F6BE603-C467-430B-A1FE-5BAA0BD75C69}" srcOrd="0" destOrd="3" presId="urn:microsoft.com/office/officeart/2005/8/layout/list1"/>
    <dgm:cxn modelId="{0F936291-9AF8-4532-9D9B-1BFDEDDC9A20}" type="presOf" srcId="{19DA39AF-6B72-4246-B54C-9B9706FF004A}" destId="{F3F81777-FAC4-4AF2-A454-FCFD8CEC39A8}" srcOrd="0" destOrd="0" presId="urn:microsoft.com/office/officeart/2005/8/layout/list1"/>
    <dgm:cxn modelId="{FAC60298-EC72-4E9A-B2B5-60861A0B62CF}" type="presOf" srcId="{FA6560EA-3FD2-4CCD-A47B-E3E2D40E4FF9}" destId="{E7BA721F-05F8-44C3-9992-A33B223D0873}" srcOrd="0" destOrd="0" presId="urn:microsoft.com/office/officeart/2005/8/layout/list1"/>
    <dgm:cxn modelId="{9E62CE9B-1878-4F50-A04A-80F759672027}" srcId="{FA6560EA-3FD2-4CCD-A47B-E3E2D40E4FF9}" destId="{19DA39AF-6B72-4246-B54C-9B9706FF004A}" srcOrd="0" destOrd="0" parTransId="{2BEAD950-862C-4E67-978D-D9AA2995DB81}" sibTransId="{EEE01764-2178-41F1-8F09-CE16F145C880}"/>
    <dgm:cxn modelId="{3173B4C0-8ACF-4253-A50E-9FD9E06D421F}" type="presOf" srcId="{9CDDEF7D-5A37-42CE-B529-9142F7C842A0}" destId="{48088BF3-A3A4-46C3-9FDE-54EF4B3BB4FF}" srcOrd="1" destOrd="0" presId="urn:microsoft.com/office/officeart/2005/8/layout/list1"/>
    <dgm:cxn modelId="{D4C967D5-8F6A-4658-9DCE-939D9C4200B7}" srcId="{19DA39AF-6B72-4246-B54C-9B9706FF004A}" destId="{1432F9C0-10F0-4A3F-8220-B4800200CDB7}" srcOrd="3" destOrd="0" parTransId="{C0656019-36AA-461E-A89D-76C5D49B827F}" sibTransId="{1C39D202-B897-4284-856E-0914677100EB}"/>
    <dgm:cxn modelId="{CCE82BDB-3A95-4390-9F2C-87F273EC9140}" type="presOf" srcId="{96637458-640C-4874-AA78-9E0AD53138E5}" destId="{6F6BE603-C467-430B-A1FE-5BAA0BD75C69}" srcOrd="0" destOrd="1" presId="urn:microsoft.com/office/officeart/2005/8/layout/list1"/>
    <dgm:cxn modelId="{EE7F91DF-3DE9-467E-ADA7-92650BDCDF0A}" type="presOf" srcId="{40B62C29-408C-488A-A990-00E675922F80}" destId="{129CE32C-0750-4AA6-BD0F-7FD5101B0488}" srcOrd="0" destOrd="3" presId="urn:microsoft.com/office/officeart/2005/8/layout/list1"/>
    <dgm:cxn modelId="{B66EC1ED-CEC5-425B-B90F-126F5088F78B}" type="presOf" srcId="{19DA39AF-6B72-4246-B54C-9B9706FF004A}" destId="{46A302AD-C04F-4939-A459-0CC82046DE19}" srcOrd="1" destOrd="0" presId="urn:microsoft.com/office/officeart/2005/8/layout/list1"/>
    <dgm:cxn modelId="{AC2A8E19-74C6-41A2-BD6A-FC0B5E2C5925}" type="presParOf" srcId="{E7BA721F-05F8-44C3-9992-A33B223D0873}" destId="{23876D2A-5F21-413B-A961-0A6ABFAD38EC}" srcOrd="0" destOrd="0" presId="urn:microsoft.com/office/officeart/2005/8/layout/list1"/>
    <dgm:cxn modelId="{9FDD071C-AA40-4DA6-BE66-9EC0B6F20BB9}" type="presParOf" srcId="{23876D2A-5F21-413B-A961-0A6ABFAD38EC}" destId="{F3F81777-FAC4-4AF2-A454-FCFD8CEC39A8}" srcOrd="0" destOrd="0" presId="urn:microsoft.com/office/officeart/2005/8/layout/list1"/>
    <dgm:cxn modelId="{89DFAC20-84BE-4F1B-B649-F6D5DD6CCDD5}" type="presParOf" srcId="{23876D2A-5F21-413B-A961-0A6ABFAD38EC}" destId="{46A302AD-C04F-4939-A459-0CC82046DE19}" srcOrd="1" destOrd="0" presId="urn:microsoft.com/office/officeart/2005/8/layout/list1"/>
    <dgm:cxn modelId="{3E062972-887B-453F-A855-6D014174F843}" type="presParOf" srcId="{E7BA721F-05F8-44C3-9992-A33B223D0873}" destId="{09A6FEF6-EEA9-4355-A668-41F517CFA8DD}" srcOrd="1" destOrd="0" presId="urn:microsoft.com/office/officeart/2005/8/layout/list1"/>
    <dgm:cxn modelId="{8F36964A-3302-4930-9E12-3D41E1D3310C}" type="presParOf" srcId="{E7BA721F-05F8-44C3-9992-A33B223D0873}" destId="{6F6BE603-C467-430B-A1FE-5BAA0BD75C69}" srcOrd="2" destOrd="0" presId="urn:microsoft.com/office/officeart/2005/8/layout/list1"/>
    <dgm:cxn modelId="{5D8F3F5E-8C8E-4903-A805-DD5837E4BED6}" type="presParOf" srcId="{E7BA721F-05F8-44C3-9992-A33B223D0873}" destId="{1A1E1EE5-4796-4CC7-8A58-93B5242AF9D6}" srcOrd="3" destOrd="0" presId="urn:microsoft.com/office/officeart/2005/8/layout/list1"/>
    <dgm:cxn modelId="{2A2A8C27-0992-480E-B8B2-6E4A4510BB19}" type="presParOf" srcId="{E7BA721F-05F8-44C3-9992-A33B223D0873}" destId="{2E7FCBA3-C15A-4CA9-8CF3-C5269DEC04DF}" srcOrd="4" destOrd="0" presId="urn:microsoft.com/office/officeart/2005/8/layout/list1"/>
    <dgm:cxn modelId="{8DBA40B5-5F87-42D2-A5FE-4F6164FA92A7}" type="presParOf" srcId="{2E7FCBA3-C15A-4CA9-8CF3-C5269DEC04DF}" destId="{481EF765-DB05-470F-9728-4C1CF7CA5FB3}" srcOrd="0" destOrd="0" presId="urn:microsoft.com/office/officeart/2005/8/layout/list1"/>
    <dgm:cxn modelId="{CB9A2951-EAF6-42C6-942F-16A5AA9FDB25}" type="presParOf" srcId="{2E7FCBA3-C15A-4CA9-8CF3-C5269DEC04DF}" destId="{48088BF3-A3A4-46C3-9FDE-54EF4B3BB4FF}" srcOrd="1" destOrd="0" presId="urn:microsoft.com/office/officeart/2005/8/layout/list1"/>
    <dgm:cxn modelId="{3B0BB545-F4CE-4CF2-8451-BC28583D4957}" type="presParOf" srcId="{E7BA721F-05F8-44C3-9992-A33B223D0873}" destId="{1CA247AC-D827-4419-A2AC-D1794366D574}" srcOrd="5" destOrd="0" presId="urn:microsoft.com/office/officeart/2005/8/layout/list1"/>
    <dgm:cxn modelId="{2B883BD3-6CC9-4990-9E33-84D68F75160C}" type="presParOf" srcId="{E7BA721F-05F8-44C3-9992-A33B223D0873}" destId="{129CE32C-0750-4AA6-BD0F-7FD5101B048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8F0A8B-9383-40A2-BC29-CDF7A3F128B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865EAE3-7158-492D-AA8F-9260B04BFBBD}">
      <dgm:prSet/>
      <dgm:spPr/>
      <dgm:t>
        <a:bodyPr/>
        <a:lstStyle/>
        <a:p>
          <a:r>
            <a:rPr lang="en-US" dirty="0"/>
            <a:t>Robert (Bob) D. Shorb - </a:t>
          </a:r>
        </a:p>
        <a:p>
          <a:r>
            <a:rPr lang="en-US" dirty="0"/>
            <a:t>Executive Director and CEO</a:t>
          </a:r>
        </a:p>
      </dgm:t>
    </dgm:pt>
    <dgm:pt modelId="{8BFF6696-A0C9-4087-9085-E14842B2D389}" type="parTrans" cxnId="{D6CAD38C-6647-4837-A340-A46096765916}">
      <dgm:prSet/>
      <dgm:spPr/>
      <dgm:t>
        <a:bodyPr/>
        <a:lstStyle/>
        <a:p>
          <a:endParaRPr lang="en-US"/>
        </a:p>
      </dgm:t>
    </dgm:pt>
    <dgm:pt modelId="{D1A8EF85-A7BA-47C3-A6F1-175441467AC0}" type="sibTrans" cxnId="{D6CAD38C-6647-4837-A340-A46096765916}">
      <dgm:prSet/>
      <dgm:spPr/>
      <dgm:t>
        <a:bodyPr/>
        <a:lstStyle/>
        <a:p>
          <a:endParaRPr lang="en-US"/>
        </a:p>
      </dgm:t>
    </dgm:pt>
    <dgm:pt modelId="{40116074-9E23-4203-B148-26FD30F35743}">
      <dgm:prSet/>
      <dgm:spPr/>
      <dgm:t>
        <a:bodyPr/>
        <a:lstStyle/>
        <a:p>
          <a:r>
            <a:rPr lang="en-US" dirty="0"/>
            <a:t>Lives and works remotely from Texas </a:t>
          </a:r>
        </a:p>
      </dgm:t>
    </dgm:pt>
    <dgm:pt modelId="{4ECB4BCC-1497-44A6-9B54-3E4375A14898}" type="parTrans" cxnId="{62933B0A-84F8-4CE1-A029-272EE75E35F7}">
      <dgm:prSet/>
      <dgm:spPr/>
      <dgm:t>
        <a:bodyPr/>
        <a:lstStyle/>
        <a:p>
          <a:endParaRPr lang="en-US"/>
        </a:p>
      </dgm:t>
    </dgm:pt>
    <dgm:pt modelId="{416187DA-22B5-4B35-9E67-C4ECFE447776}" type="sibTrans" cxnId="{62933B0A-84F8-4CE1-A029-272EE75E35F7}">
      <dgm:prSet/>
      <dgm:spPr/>
      <dgm:t>
        <a:bodyPr/>
        <a:lstStyle/>
        <a:p>
          <a:endParaRPr lang="en-US"/>
        </a:p>
      </dgm:t>
    </dgm:pt>
    <dgm:pt modelId="{74A4075D-F8EC-4BC0-938E-59ABFC9DDE3E}">
      <dgm:prSet/>
      <dgm:spPr/>
      <dgm:t>
        <a:bodyPr/>
        <a:lstStyle/>
        <a:p>
          <a:r>
            <a:rPr lang="en-US"/>
            <a:t>30+ years experience in higher education</a:t>
          </a:r>
        </a:p>
      </dgm:t>
    </dgm:pt>
    <dgm:pt modelId="{281C761C-67E3-45DE-B983-90665FECA3C2}" type="parTrans" cxnId="{A3974844-E6E7-410C-BDAD-E3CC756D8BF8}">
      <dgm:prSet/>
      <dgm:spPr/>
      <dgm:t>
        <a:bodyPr/>
        <a:lstStyle/>
        <a:p>
          <a:endParaRPr lang="en-US"/>
        </a:p>
      </dgm:t>
    </dgm:pt>
    <dgm:pt modelId="{628D62D6-2823-433D-9838-A6D4446F02E6}" type="sibTrans" cxnId="{A3974844-E6E7-410C-BDAD-E3CC756D8BF8}">
      <dgm:prSet/>
      <dgm:spPr/>
      <dgm:t>
        <a:bodyPr/>
        <a:lstStyle/>
        <a:p>
          <a:endParaRPr lang="en-US"/>
        </a:p>
      </dgm:t>
    </dgm:pt>
    <dgm:pt modelId="{3DAB2325-5DFD-4059-A449-706AF6216ADF}">
      <dgm:prSet/>
      <dgm:spPr/>
      <dgm:t>
        <a:bodyPr/>
        <a:lstStyle/>
        <a:p>
          <a:r>
            <a:rPr lang="en-US" dirty="0"/>
            <a:t>Bob is responsible for all the moving parts of the Tuition Exchange</a:t>
          </a:r>
        </a:p>
      </dgm:t>
    </dgm:pt>
    <dgm:pt modelId="{E7A1A59D-DEE0-4A7C-84D9-F2534FA7791B}" type="parTrans" cxnId="{A0BB811F-D3D5-4F2C-A87F-36A8F459E224}">
      <dgm:prSet/>
      <dgm:spPr/>
      <dgm:t>
        <a:bodyPr/>
        <a:lstStyle/>
        <a:p>
          <a:endParaRPr lang="en-US"/>
        </a:p>
      </dgm:t>
    </dgm:pt>
    <dgm:pt modelId="{43C3E82D-BF27-4B2D-9F86-62C90C0EA417}" type="sibTrans" cxnId="{A0BB811F-D3D5-4F2C-A87F-36A8F459E224}">
      <dgm:prSet/>
      <dgm:spPr/>
      <dgm:t>
        <a:bodyPr/>
        <a:lstStyle/>
        <a:p>
          <a:endParaRPr lang="en-US"/>
        </a:p>
      </dgm:t>
    </dgm:pt>
    <dgm:pt modelId="{8E565456-A535-4F1A-8ED2-3ABB54BDDAC4}">
      <dgm:prSet/>
      <dgm:spPr/>
      <dgm:t>
        <a:bodyPr/>
        <a:lstStyle/>
        <a:p>
          <a:r>
            <a:rPr lang="en-US" dirty="0"/>
            <a:t>State and regional financial aid leader and trainer</a:t>
          </a:r>
        </a:p>
      </dgm:t>
    </dgm:pt>
    <dgm:pt modelId="{3F506EB9-A4C2-44A5-B8EB-4D04882952B5}" type="parTrans" cxnId="{48532274-5750-41B6-A8BE-2DF2C0BDBB0F}">
      <dgm:prSet/>
      <dgm:spPr/>
      <dgm:t>
        <a:bodyPr/>
        <a:lstStyle/>
        <a:p>
          <a:endParaRPr lang="en-US"/>
        </a:p>
      </dgm:t>
    </dgm:pt>
    <dgm:pt modelId="{C5E29A8E-E526-48E4-B30C-8352BDDC4892}" type="sibTrans" cxnId="{48532274-5750-41B6-A8BE-2DF2C0BDBB0F}">
      <dgm:prSet/>
      <dgm:spPr/>
      <dgm:t>
        <a:bodyPr/>
        <a:lstStyle/>
        <a:p>
          <a:endParaRPr lang="en-US"/>
        </a:p>
      </dgm:t>
    </dgm:pt>
    <dgm:pt modelId="{2431C3D8-08B9-4658-A125-644864C2909C}">
      <dgm:prSet/>
      <dgm:spPr/>
      <dgm:t>
        <a:bodyPr/>
        <a:lstStyle/>
        <a:p>
          <a:r>
            <a:rPr lang="en-US" dirty="0"/>
            <a:t>He serves as the primary voice for all new member recruitment and program oversite</a:t>
          </a:r>
        </a:p>
      </dgm:t>
    </dgm:pt>
    <dgm:pt modelId="{FC92795B-FAB8-4082-B95B-4B9F6269516D}" type="parTrans" cxnId="{0465DC3F-99C2-48B9-91EC-02BB91E39DC7}">
      <dgm:prSet/>
      <dgm:spPr/>
      <dgm:t>
        <a:bodyPr/>
        <a:lstStyle/>
        <a:p>
          <a:endParaRPr lang="en-US"/>
        </a:p>
      </dgm:t>
    </dgm:pt>
    <dgm:pt modelId="{384253C9-8F42-4E81-814D-4CB5F243EF7E}" type="sibTrans" cxnId="{0465DC3F-99C2-48B9-91EC-02BB91E39DC7}">
      <dgm:prSet/>
      <dgm:spPr/>
      <dgm:t>
        <a:bodyPr/>
        <a:lstStyle/>
        <a:p>
          <a:endParaRPr lang="en-US"/>
        </a:p>
      </dgm:t>
    </dgm:pt>
    <dgm:pt modelId="{A6370C32-61A6-4476-BF44-CF94106C65A8}" type="pres">
      <dgm:prSet presAssocID="{A88F0A8B-9383-40A2-BC29-CDF7A3F128B6}" presName="linear" presStyleCnt="0">
        <dgm:presLayoutVars>
          <dgm:dir/>
          <dgm:animLvl val="lvl"/>
          <dgm:resizeHandles val="exact"/>
        </dgm:presLayoutVars>
      </dgm:prSet>
      <dgm:spPr/>
    </dgm:pt>
    <dgm:pt modelId="{49A7A166-CD31-4BE5-8F44-40443F1E1435}" type="pres">
      <dgm:prSet presAssocID="{9865EAE3-7158-492D-AA8F-9260B04BFBBD}" presName="parentLin" presStyleCnt="0"/>
      <dgm:spPr/>
    </dgm:pt>
    <dgm:pt modelId="{C0707559-C722-4A5F-BC58-A12A923F9FF4}" type="pres">
      <dgm:prSet presAssocID="{9865EAE3-7158-492D-AA8F-9260B04BFBBD}" presName="parentLeftMargin" presStyleLbl="node1" presStyleIdx="0" presStyleCnt="1"/>
      <dgm:spPr/>
    </dgm:pt>
    <dgm:pt modelId="{76BEFF5E-F8F1-4305-BEBE-AAEB78248EC4}" type="pres">
      <dgm:prSet presAssocID="{9865EAE3-7158-492D-AA8F-9260B04BFBBD}" presName="parentText" presStyleLbl="node1" presStyleIdx="0" presStyleCnt="1" custScaleX="109759" custScaleY="134429">
        <dgm:presLayoutVars>
          <dgm:chMax val="0"/>
          <dgm:bulletEnabled val="1"/>
        </dgm:presLayoutVars>
      </dgm:prSet>
      <dgm:spPr/>
    </dgm:pt>
    <dgm:pt modelId="{038F675F-83C3-431F-AB4A-549C3D2AF565}" type="pres">
      <dgm:prSet presAssocID="{9865EAE3-7158-492D-AA8F-9260B04BFBBD}" presName="negativeSpace" presStyleCnt="0"/>
      <dgm:spPr/>
    </dgm:pt>
    <dgm:pt modelId="{84DBF55B-0FD8-4A22-AF55-FFDFFB79979D}" type="pres">
      <dgm:prSet presAssocID="{9865EAE3-7158-492D-AA8F-9260B04BFBBD}" presName="childText" presStyleLbl="conFgAcc1" presStyleIdx="0" presStyleCnt="1" custLinFactY="7390" custLinFactNeighborX="0" custLinFactNeighborY="100000">
        <dgm:presLayoutVars>
          <dgm:bulletEnabled val="1"/>
        </dgm:presLayoutVars>
      </dgm:prSet>
      <dgm:spPr/>
    </dgm:pt>
  </dgm:ptLst>
  <dgm:cxnLst>
    <dgm:cxn modelId="{A5F28D05-5164-468D-8668-83CE7039D755}" type="presOf" srcId="{74A4075D-F8EC-4BC0-938E-59ABFC9DDE3E}" destId="{84DBF55B-0FD8-4A22-AF55-FFDFFB79979D}" srcOrd="0" destOrd="1" presId="urn:microsoft.com/office/officeart/2005/8/layout/list1"/>
    <dgm:cxn modelId="{62933B0A-84F8-4CE1-A029-272EE75E35F7}" srcId="{9865EAE3-7158-492D-AA8F-9260B04BFBBD}" destId="{40116074-9E23-4203-B148-26FD30F35743}" srcOrd="0" destOrd="0" parTransId="{4ECB4BCC-1497-44A6-9B54-3E4375A14898}" sibTransId="{416187DA-22B5-4B35-9E67-C4ECFE447776}"/>
    <dgm:cxn modelId="{A0BB811F-D3D5-4F2C-A87F-36A8F459E224}" srcId="{9865EAE3-7158-492D-AA8F-9260B04BFBBD}" destId="{3DAB2325-5DFD-4059-A449-706AF6216ADF}" srcOrd="3" destOrd="0" parTransId="{E7A1A59D-DEE0-4A7C-84D9-F2534FA7791B}" sibTransId="{43C3E82D-BF27-4B2D-9F86-62C90C0EA417}"/>
    <dgm:cxn modelId="{4410AA25-1E30-4F4A-B38D-90FF46450093}" type="presOf" srcId="{40116074-9E23-4203-B148-26FD30F35743}" destId="{84DBF55B-0FD8-4A22-AF55-FFDFFB79979D}" srcOrd="0" destOrd="0" presId="urn:microsoft.com/office/officeart/2005/8/layout/list1"/>
    <dgm:cxn modelId="{2354A533-2283-4B44-809E-4F5FA5B13D31}" type="presOf" srcId="{3DAB2325-5DFD-4059-A449-706AF6216ADF}" destId="{84DBF55B-0FD8-4A22-AF55-FFDFFB79979D}" srcOrd="0" destOrd="3" presId="urn:microsoft.com/office/officeart/2005/8/layout/list1"/>
    <dgm:cxn modelId="{0465DC3F-99C2-48B9-91EC-02BB91E39DC7}" srcId="{9865EAE3-7158-492D-AA8F-9260B04BFBBD}" destId="{2431C3D8-08B9-4658-A125-644864C2909C}" srcOrd="4" destOrd="0" parTransId="{FC92795B-FAB8-4082-B95B-4B9F6269516D}" sibTransId="{384253C9-8F42-4E81-814D-4CB5F243EF7E}"/>
    <dgm:cxn modelId="{A3974844-E6E7-410C-BDAD-E3CC756D8BF8}" srcId="{9865EAE3-7158-492D-AA8F-9260B04BFBBD}" destId="{74A4075D-F8EC-4BC0-938E-59ABFC9DDE3E}" srcOrd="1" destOrd="0" parTransId="{281C761C-67E3-45DE-B983-90665FECA3C2}" sibTransId="{628D62D6-2823-433D-9838-A6D4446F02E6}"/>
    <dgm:cxn modelId="{0088C365-CDA5-4B39-9D7A-C44A39A58C43}" type="presOf" srcId="{8E565456-A535-4F1A-8ED2-3ABB54BDDAC4}" destId="{84DBF55B-0FD8-4A22-AF55-FFDFFB79979D}" srcOrd="0" destOrd="2" presId="urn:microsoft.com/office/officeart/2005/8/layout/list1"/>
    <dgm:cxn modelId="{9BAB826C-8764-4F6B-97C0-D5B3C4E348B8}" type="presOf" srcId="{A88F0A8B-9383-40A2-BC29-CDF7A3F128B6}" destId="{A6370C32-61A6-4476-BF44-CF94106C65A8}" srcOrd="0" destOrd="0" presId="urn:microsoft.com/office/officeart/2005/8/layout/list1"/>
    <dgm:cxn modelId="{53A63F6E-A1A3-4B8C-94A5-4EE8479B8D7F}" type="presOf" srcId="{2431C3D8-08B9-4658-A125-644864C2909C}" destId="{84DBF55B-0FD8-4A22-AF55-FFDFFB79979D}" srcOrd="0" destOrd="4" presId="urn:microsoft.com/office/officeart/2005/8/layout/list1"/>
    <dgm:cxn modelId="{0DCACC50-9C7B-456E-94F4-03B83C607F1E}" type="presOf" srcId="{9865EAE3-7158-492D-AA8F-9260B04BFBBD}" destId="{76BEFF5E-F8F1-4305-BEBE-AAEB78248EC4}" srcOrd="1" destOrd="0" presId="urn:microsoft.com/office/officeart/2005/8/layout/list1"/>
    <dgm:cxn modelId="{48532274-5750-41B6-A8BE-2DF2C0BDBB0F}" srcId="{9865EAE3-7158-492D-AA8F-9260B04BFBBD}" destId="{8E565456-A535-4F1A-8ED2-3ABB54BDDAC4}" srcOrd="2" destOrd="0" parTransId="{3F506EB9-A4C2-44A5-B8EB-4D04882952B5}" sibTransId="{C5E29A8E-E526-48E4-B30C-8352BDDC4892}"/>
    <dgm:cxn modelId="{AB259759-4CA3-40C7-94D0-A9A49CD70F70}" type="presOf" srcId="{9865EAE3-7158-492D-AA8F-9260B04BFBBD}" destId="{C0707559-C722-4A5F-BC58-A12A923F9FF4}" srcOrd="0" destOrd="0" presId="urn:microsoft.com/office/officeart/2005/8/layout/list1"/>
    <dgm:cxn modelId="{D6CAD38C-6647-4837-A340-A46096765916}" srcId="{A88F0A8B-9383-40A2-BC29-CDF7A3F128B6}" destId="{9865EAE3-7158-492D-AA8F-9260B04BFBBD}" srcOrd="0" destOrd="0" parTransId="{8BFF6696-A0C9-4087-9085-E14842B2D389}" sibTransId="{D1A8EF85-A7BA-47C3-A6F1-175441467AC0}"/>
    <dgm:cxn modelId="{2917A989-0711-4A40-9F45-6C458030F1DB}" type="presParOf" srcId="{A6370C32-61A6-4476-BF44-CF94106C65A8}" destId="{49A7A166-CD31-4BE5-8F44-40443F1E1435}" srcOrd="0" destOrd="0" presId="urn:microsoft.com/office/officeart/2005/8/layout/list1"/>
    <dgm:cxn modelId="{3CE74828-FFF6-45BD-B5A0-7223E1DD0F5C}" type="presParOf" srcId="{49A7A166-CD31-4BE5-8F44-40443F1E1435}" destId="{C0707559-C722-4A5F-BC58-A12A923F9FF4}" srcOrd="0" destOrd="0" presId="urn:microsoft.com/office/officeart/2005/8/layout/list1"/>
    <dgm:cxn modelId="{D4F1FA78-C49C-4CC7-AE5C-48E76B0D4A8D}" type="presParOf" srcId="{49A7A166-CD31-4BE5-8F44-40443F1E1435}" destId="{76BEFF5E-F8F1-4305-BEBE-AAEB78248EC4}" srcOrd="1" destOrd="0" presId="urn:microsoft.com/office/officeart/2005/8/layout/list1"/>
    <dgm:cxn modelId="{7ED575AF-8470-4929-85B3-F0EC56E448E0}" type="presParOf" srcId="{A6370C32-61A6-4476-BF44-CF94106C65A8}" destId="{038F675F-83C3-431F-AB4A-549C3D2AF565}" srcOrd="1" destOrd="0" presId="urn:microsoft.com/office/officeart/2005/8/layout/list1"/>
    <dgm:cxn modelId="{560F74AF-28AD-4E38-BDE9-F02708CF718E}" type="presParOf" srcId="{A6370C32-61A6-4476-BF44-CF94106C65A8}" destId="{84DBF55B-0FD8-4A22-AF55-FFDFFB79979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F0A8B-9383-40A2-BC29-CDF7A3F128B6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65EAE3-7158-492D-AA8F-9260B04BFBBD}">
      <dgm:prSet/>
      <dgm:spPr/>
      <dgm:t>
        <a:bodyPr/>
        <a:lstStyle/>
        <a:p>
          <a:r>
            <a:rPr lang="en-US" dirty="0"/>
            <a:t>Janet Hanson, Director of </a:t>
          </a:r>
          <a:r>
            <a:rPr lang="en-US" dirty="0">
              <a:solidFill>
                <a:schemeClr val="tx1"/>
              </a:solidFill>
            </a:rPr>
            <a:t>Communications </a:t>
          </a:r>
        </a:p>
      </dgm:t>
    </dgm:pt>
    <dgm:pt modelId="{8BFF6696-A0C9-4087-9085-E14842B2D389}" type="parTrans" cxnId="{D6CAD38C-6647-4837-A340-A46096765916}">
      <dgm:prSet/>
      <dgm:spPr/>
      <dgm:t>
        <a:bodyPr/>
        <a:lstStyle/>
        <a:p>
          <a:endParaRPr lang="en-US"/>
        </a:p>
      </dgm:t>
    </dgm:pt>
    <dgm:pt modelId="{D1A8EF85-A7BA-47C3-A6F1-175441467AC0}" type="sibTrans" cxnId="{D6CAD38C-6647-4837-A340-A46096765916}">
      <dgm:prSet/>
      <dgm:spPr/>
      <dgm:t>
        <a:bodyPr/>
        <a:lstStyle/>
        <a:p>
          <a:endParaRPr lang="en-US"/>
        </a:p>
      </dgm:t>
    </dgm:pt>
    <dgm:pt modelId="{40116074-9E23-4203-B148-26FD30F35743}">
      <dgm:prSet/>
      <dgm:spPr/>
      <dgm:t>
        <a:bodyPr/>
        <a:lstStyle/>
        <a:p>
          <a:r>
            <a:rPr lang="en-US" dirty="0"/>
            <a:t>Lives and works remotely from </a:t>
          </a:r>
          <a:r>
            <a:rPr lang="en-US" dirty="0">
              <a:solidFill>
                <a:schemeClr val="tx1"/>
              </a:solidFill>
            </a:rPr>
            <a:t>South Central Kansas</a:t>
          </a:r>
        </a:p>
      </dgm:t>
    </dgm:pt>
    <dgm:pt modelId="{4ECB4BCC-1497-44A6-9B54-3E4375A14898}" type="parTrans" cxnId="{62933B0A-84F8-4CE1-A029-272EE75E35F7}">
      <dgm:prSet/>
      <dgm:spPr/>
      <dgm:t>
        <a:bodyPr/>
        <a:lstStyle/>
        <a:p>
          <a:endParaRPr lang="en-US"/>
        </a:p>
      </dgm:t>
    </dgm:pt>
    <dgm:pt modelId="{416187DA-22B5-4B35-9E67-C4ECFE447776}" type="sibTrans" cxnId="{62933B0A-84F8-4CE1-A029-272EE75E35F7}">
      <dgm:prSet/>
      <dgm:spPr/>
      <dgm:t>
        <a:bodyPr/>
        <a:lstStyle/>
        <a:p>
          <a:endParaRPr lang="en-US"/>
        </a:p>
      </dgm:t>
    </dgm:pt>
    <dgm:pt modelId="{B31FBC7F-CD02-4A29-B4BB-BF4D8521130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42+ </a:t>
          </a:r>
          <a:r>
            <a:rPr lang="en-US" dirty="0"/>
            <a:t>years of higher education experience</a:t>
          </a:r>
        </a:p>
      </dgm:t>
    </dgm:pt>
    <dgm:pt modelId="{F6239D30-C006-494E-84B7-E3CECC3E14B1}" type="parTrans" cxnId="{2F26C0D3-FFC2-4EB7-A90E-96AC295DA3AB}">
      <dgm:prSet/>
      <dgm:spPr/>
      <dgm:t>
        <a:bodyPr/>
        <a:lstStyle/>
        <a:p>
          <a:endParaRPr lang="en-US"/>
        </a:p>
      </dgm:t>
    </dgm:pt>
    <dgm:pt modelId="{FE2B7641-E257-4C21-8D5E-71DB76DA35AE}" type="sibTrans" cxnId="{2F26C0D3-FFC2-4EB7-A90E-96AC295DA3AB}">
      <dgm:prSet/>
      <dgm:spPr/>
      <dgm:t>
        <a:bodyPr/>
        <a:lstStyle/>
        <a:p>
          <a:endParaRPr lang="en-US"/>
        </a:p>
      </dgm:t>
    </dgm:pt>
    <dgm:pt modelId="{ED4DA705-FEC2-4987-99D5-0115FC0BB4A8}">
      <dgm:prSet/>
      <dgm:spPr/>
      <dgm:t>
        <a:bodyPr/>
        <a:lstStyle/>
        <a:p>
          <a:r>
            <a:rPr lang="en-US" dirty="0"/>
            <a:t>State, regional, and national financial aid leader and trainer</a:t>
          </a:r>
        </a:p>
      </dgm:t>
    </dgm:pt>
    <dgm:pt modelId="{078F9D6D-0F1E-4F6D-AD43-A5B8CD8F7B6E}" type="parTrans" cxnId="{E7665780-29C6-453D-A679-703C07475785}">
      <dgm:prSet/>
      <dgm:spPr/>
      <dgm:t>
        <a:bodyPr/>
        <a:lstStyle/>
        <a:p>
          <a:endParaRPr lang="en-US"/>
        </a:p>
      </dgm:t>
    </dgm:pt>
    <dgm:pt modelId="{F61552A1-81E4-451B-91D6-0B4C80807F45}" type="sibTrans" cxnId="{E7665780-29C6-453D-A679-703C07475785}">
      <dgm:prSet/>
      <dgm:spPr/>
      <dgm:t>
        <a:bodyPr/>
        <a:lstStyle/>
        <a:p>
          <a:endParaRPr lang="en-US"/>
        </a:p>
      </dgm:t>
    </dgm:pt>
    <dgm:pt modelId="{1BE6B5A7-8DC1-4112-8AB7-8CD9CE54CFBE}">
      <dgm:prSet/>
      <dgm:spPr/>
      <dgm:t>
        <a:bodyPr/>
        <a:lstStyle/>
        <a:p>
          <a:r>
            <a:rPr lang="en-US" dirty="0"/>
            <a:t>Adjunct instructor in higher education </a:t>
          </a:r>
        </a:p>
      </dgm:t>
    </dgm:pt>
    <dgm:pt modelId="{37D8D587-D426-4950-94E2-E1A36FBEBCFD}" type="parTrans" cxnId="{1B4D5CEC-F83D-4C80-9F07-CBFDDD242D10}">
      <dgm:prSet/>
      <dgm:spPr/>
      <dgm:t>
        <a:bodyPr/>
        <a:lstStyle/>
        <a:p>
          <a:endParaRPr lang="en-US"/>
        </a:p>
      </dgm:t>
    </dgm:pt>
    <dgm:pt modelId="{DAA80300-EAF0-4E55-8745-69B27AA1740E}" type="sibTrans" cxnId="{1B4D5CEC-F83D-4C80-9F07-CBFDDD242D10}">
      <dgm:prSet/>
      <dgm:spPr/>
      <dgm:t>
        <a:bodyPr/>
        <a:lstStyle/>
        <a:p>
          <a:endParaRPr lang="en-US"/>
        </a:p>
      </dgm:t>
    </dgm:pt>
    <dgm:pt modelId="{9A128330-14EC-47A9-81E2-7DA0949C1CAD}">
      <dgm:prSet/>
      <dgm:spPr/>
      <dgm:t>
        <a:bodyPr/>
        <a:lstStyle/>
        <a:p>
          <a:r>
            <a:rPr lang="en-US" dirty="0"/>
            <a:t>Janet’s primary responsibility is membership services</a:t>
          </a:r>
        </a:p>
      </dgm:t>
    </dgm:pt>
    <dgm:pt modelId="{D284011D-757D-4249-A424-BE7F7E48E43D}" type="parTrans" cxnId="{A9D7C0E1-06BE-41B0-9CA4-733F8C1A967D}">
      <dgm:prSet/>
      <dgm:spPr/>
      <dgm:t>
        <a:bodyPr/>
        <a:lstStyle/>
        <a:p>
          <a:endParaRPr lang="en-US"/>
        </a:p>
      </dgm:t>
    </dgm:pt>
    <dgm:pt modelId="{55B4FC7E-E9CC-40EC-A95D-2FDED637E390}" type="sibTrans" cxnId="{A9D7C0E1-06BE-41B0-9CA4-733F8C1A967D}">
      <dgm:prSet/>
      <dgm:spPr/>
      <dgm:t>
        <a:bodyPr/>
        <a:lstStyle/>
        <a:p>
          <a:endParaRPr lang="en-US"/>
        </a:p>
      </dgm:t>
    </dgm:pt>
    <dgm:pt modelId="{0A335ECB-BF51-4C23-B4F3-F7C4E8431E57}">
      <dgm:prSet/>
      <dgm:spPr/>
      <dgm:t>
        <a:bodyPr/>
        <a:lstStyle/>
        <a:p>
          <a:r>
            <a:rPr lang="en-US" dirty="0"/>
            <a:t>Janet creates, conducts, and delivers Tuition Exchange training</a:t>
          </a:r>
        </a:p>
      </dgm:t>
    </dgm:pt>
    <dgm:pt modelId="{CFB7B383-9848-44A8-898D-6A6E0C7EE4E5}" type="parTrans" cxnId="{0E072B25-0A52-4542-823F-271F43E8C779}">
      <dgm:prSet/>
      <dgm:spPr/>
      <dgm:t>
        <a:bodyPr/>
        <a:lstStyle/>
        <a:p>
          <a:endParaRPr lang="en-US"/>
        </a:p>
      </dgm:t>
    </dgm:pt>
    <dgm:pt modelId="{30913A4E-C47B-4EB2-A4F4-D19CB3D0A2D5}" type="sibTrans" cxnId="{0E072B25-0A52-4542-823F-271F43E8C779}">
      <dgm:prSet/>
      <dgm:spPr/>
      <dgm:t>
        <a:bodyPr/>
        <a:lstStyle/>
        <a:p>
          <a:endParaRPr lang="en-US"/>
        </a:p>
      </dgm:t>
    </dgm:pt>
    <dgm:pt modelId="{F7CB27E0-AFD7-4529-BFE0-1F6257466621}">
      <dgm:prSet/>
      <dgm:spPr/>
      <dgm:t>
        <a:bodyPr/>
        <a:lstStyle/>
        <a:p>
          <a:r>
            <a:rPr lang="en-US" dirty="0"/>
            <a:t>She responds to emails from </a:t>
          </a:r>
          <a:r>
            <a:rPr lang="en-US" dirty="0">
              <a:solidFill>
                <a:schemeClr val="tx1"/>
              </a:solidFill>
            </a:rPr>
            <a:t>TELO’s</a:t>
          </a:r>
        </a:p>
      </dgm:t>
    </dgm:pt>
    <dgm:pt modelId="{A35EE82C-328A-4406-82EC-E6677C21325E}" type="parTrans" cxnId="{46351213-CC36-46E8-AC05-CF6C4497589D}">
      <dgm:prSet/>
      <dgm:spPr/>
      <dgm:t>
        <a:bodyPr/>
        <a:lstStyle/>
        <a:p>
          <a:endParaRPr lang="en-US"/>
        </a:p>
      </dgm:t>
    </dgm:pt>
    <dgm:pt modelId="{4675C5FB-EA1F-4B9C-A3BE-C89482A558AB}" type="sibTrans" cxnId="{46351213-CC36-46E8-AC05-CF6C4497589D}">
      <dgm:prSet/>
      <dgm:spPr/>
      <dgm:t>
        <a:bodyPr/>
        <a:lstStyle/>
        <a:p>
          <a:endParaRPr lang="en-US"/>
        </a:p>
      </dgm:t>
    </dgm:pt>
    <dgm:pt modelId="{34F8B516-2514-4CE1-89C8-AF34EE1AC8A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Janet’s other duties include attending conferences, maintaining the TE website, and working with IT to keep the system running</a:t>
          </a:r>
        </a:p>
      </dgm:t>
    </dgm:pt>
    <dgm:pt modelId="{8556087B-2F43-44A8-BEDA-03FAC4FD7F10}" type="parTrans" cxnId="{E03D7B99-6EA7-44A2-8173-1DA8190374A3}">
      <dgm:prSet/>
      <dgm:spPr/>
      <dgm:t>
        <a:bodyPr/>
        <a:lstStyle/>
        <a:p>
          <a:endParaRPr lang="en-US"/>
        </a:p>
      </dgm:t>
    </dgm:pt>
    <dgm:pt modelId="{77D27435-CB47-4B78-B909-6DEA54607723}" type="sibTrans" cxnId="{E03D7B99-6EA7-44A2-8173-1DA8190374A3}">
      <dgm:prSet/>
      <dgm:spPr/>
      <dgm:t>
        <a:bodyPr/>
        <a:lstStyle/>
        <a:p>
          <a:endParaRPr lang="en-US"/>
        </a:p>
      </dgm:t>
    </dgm:pt>
    <dgm:pt modelId="{043F8125-EB4F-4F3A-816E-0E11ACFE4CF6}" type="pres">
      <dgm:prSet presAssocID="{A88F0A8B-9383-40A2-BC29-CDF7A3F128B6}" presName="Name0" presStyleCnt="0">
        <dgm:presLayoutVars>
          <dgm:dir/>
          <dgm:animLvl val="lvl"/>
          <dgm:resizeHandles val="exact"/>
        </dgm:presLayoutVars>
      </dgm:prSet>
      <dgm:spPr/>
    </dgm:pt>
    <dgm:pt modelId="{944BA9C5-C7B8-4591-A0B4-1B81160AC74F}" type="pres">
      <dgm:prSet presAssocID="{9865EAE3-7158-492D-AA8F-9260B04BFBBD}" presName="composite" presStyleCnt="0"/>
      <dgm:spPr/>
    </dgm:pt>
    <dgm:pt modelId="{815810AD-4177-49D3-B896-3963DF81DF50}" type="pres">
      <dgm:prSet presAssocID="{9865EAE3-7158-492D-AA8F-9260B04BFBBD}" presName="parTx" presStyleLbl="node1" presStyleIdx="0" presStyleCnt="1" custLinFactNeighborX="-7321" custLinFactNeighborY="2260">
        <dgm:presLayoutVars>
          <dgm:chMax val="0"/>
          <dgm:chPref val="0"/>
          <dgm:bulletEnabled val="1"/>
        </dgm:presLayoutVars>
      </dgm:prSet>
      <dgm:spPr/>
    </dgm:pt>
    <dgm:pt modelId="{8D27827E-E736-4308-81B1-416DF6676E87}" type="pres">
      <dgm:prSet presAssocID="{9865EAE3-7158-492D-AA8F-9260B04BFBBD}" presName="desTx" presStyleLbl="revTx" presStyleIdx="0" presStyleCnt="1" custScaleX="125000">
        <dgm:presLayoutVars>
          <dgm:bulletEnabled val="1"/>
        </dgm:presLayoutVars>
      </dgm:prSet>
      <dgm:spPr/>
    </dgm:pt>
  </dgm:ptLst>
  <dgm:cxnLst>
    <dgm:cxn modelId="{62933B0A-84F8-4CE1-A029-272EE75E35F7}" srcId="{9865EAE3-7158-492D-AA8F-9260B04BFBBD}" destId="{40116074-9E23-4203-B148-26FD30F35743}" srcOrd="0" destOrd="0" parTransId="{4ECB4BCC-1497-44A6-9B54-3E4375A14898}" sibTransId="{416187DA-22B5-4B35-9E67-C4ECFE447776}"/>
    <dgm:cxn modelId="{46351213-CC36-46E8-AC05-CF6C4497589D}" srcId="{9865EAE3-7158-492D-AA8F-9260B04BFBBD}" destId="{F7CB27E0-AFD7-4529-BFE0-1F6257466621}" srcOrd="6" destOrd="0" parTransId="{A35EE82C-328A-4406-82EC-E6677C21325E}" sibTransId="{4675C5FB-EA1F-4B9C-A3BE-C89482A558AB}"/>
    <dgm:cxn modelId="{7B98EF1F-A6D0-41B9-AFE2-A44BED7EE96B}" type="presOf" srcId="{A88F0A8B-9383-40A2-BC29-CDF7A3F128B6}" destId="{043F8125-EB4F-4F3A-816E-0E11ACFE4CF6}" srcOrd="0" destOrd="0" presId="urn:microsoft.com/office/officeart/2005/8/layout/chevron1"/>
    <dgm:cxn modelId="{0E072B25-0A52-4542-823F-271F43E8C779}" srcId="{9865EAE3-7158-492D-AA8F-9260B04BFBBD}" destId="{0A335ECB-BF51-4C23-B4F3-F7C4E8431E57}" srcOrd="5" destOrd="0" parTransId="{CFB7B383-9848-44A8-898D-6A6E0C7EE4E5}" sibTransId="{30913A4E-C47B-4EB2-A4F4-D19CB3D0A2D5}"/>
    <dgm:cxn modelId="{7C698727-0EAA-4BDB-BA27-F4EC4631B15E}" type="presOf" srcId="{40116074-9E23-4203-B148-26FD30F35743}" destId="{8D27827E-E736-4308-81B1-416DF6676E87}" srcOrd="0" destOrd="0" presId="urn:microsoft.com/office/officeart/2005/8/layout/chevron1"/>
    <dgm:cxn modelId="{C9A89366-C9E4-4A26-B65E-46B93ECF89C7}" type="presOf" srcId="{B31FBC7F-CD02-4A29-B4BB-BF4D8521130E}" destId="{8D27827E-E736-4308-81B1-416DF6676E87}" srcOrd="0" destOrd="1" presId="urn:microsoft.com/office/officeart/2005/8/layout/chevron1"/>
    <dgm:cxn modelId="{74E96D48-5E80-4EA8-AFE8-6EEB5342CC94}" type="presOf" srcId="{ED4DA705-FEC2-4987-99D5-0115FC0BB4A8}" destId="{8D27827E-E736-4308-81B1-416DF6676E87}" srcOrd="0" destOrd="2" presId="urn:microsoft.com/office/officeart/2005/8/layout/chevron1"/>
    <dgm:cxn modelId="{2AB38558-9312-467A-989A-0C16A07659A8}" type="presOf" srcId="{F7CB27E0-AFD7-4529-BFE0-1F6257466621}" destId="{8D27827E-E736-4308-81B1-416DF6676E87}" srcOrd="0" destOrd="6" presId="urn:microsoft.com/office/officeart/2005/8/layout/chevron1"/>
    <dgm:cxn modelId="{13BF8958-A2B7-4142-AA9C-3ACD9454A8E7}" type="presOf" srcId="{9A128330-14EC-47A9-81E2-7DA0949C1CAD}" destId="{8D27827E-E736-4308-81B1-416DF6676E87}" srcOrd="0" destOrd="4" presId="urn:microsoft.com/office/officeart/2005/8/layout/chevron1"/>
    <dgm:cxn modelId="{E7665780-29C6-453D-A679-703C07475785}" srcId="{9865EAE3-7158-492D-AA8F-9260B04BFBBD}" destId="{ED4DA705-FEC2-4987-99D5-0115FC0BB4A8}" srcOrd="2" destOrd="0" parTransId="{078F9D6D-0F1E-4F6D-AD43-A5B8CD8F7B6E}" sibTransId="{F61552A1-81E4-451B-91D6-0B4C80807F45}"/>
    <dgm:cxn modelId="{D6CAD38C-6647-4837-A340-A46096765916}" srcId="{A88F0A8B-9383-40A2-BC29-CDF7A3F128B6}" destId="{9865EAE3-7158-492D-AA8F-9260B04BFBBD}" srcOrd="0" destOrd="0" parTransId="{8BFF6696-A0C9-4087-9085-E14842B2D389}" sibTransId="{D1A8EF85-A7BA-47C3-A6F1-175441467AC0}"/>
    <dgm:cxn modelId="{E03D7B99-6EA7-44A2-8173-1DA8190374A3}" srcId="{9865EAE3-7158-492D-AA8F-9260B04BFBBD}" destId="{34F8B516-2514-4CE1-89C8-AF34EE1AC8A9}" srcOrd="7" destOrd="0" parTransId="{8556087B-2F43-44A8-BEDA-03FAC4FD7F10}" sibTransId="{77D27435-CB47-4B78-B909-6DEA54607723}"/>
    <dgm:cxn modelId="{1E8EF2A9-3DC8-4B45-928A-69E86E595B21}" type="presOf" srcId="{34F8B516-2514-4CE1-89C8-AF34EE1AC8A9}" destId="{8D27827E-E736-4308-81B1-416DF6676E87}" srcOrd="0" destOrd="7" presId="urn:microsoft.com/office/officeart/2005/8/layout/chevron1"/>
    <dgm:cxn modelId="{2F26C0D3-FFC2-4EB7-A90E-96AC295DA3AB}" srcId="{9865EAE3-7158-492D-AA8F-9260B04BFBBD}" destId="{B31FBC7F-CD02-4A29-B4BB-BF4D8521130E}" srcOrd="1" destOrd="0" parTransId="{F6239D30-C006-494E-84B7-E3CECC3E14B1}" sibTransId="{FE2B7641-E257-4C21-8D5E-71DB76DA35AE}"/>
    <dgm:cxn modelId="{D96BEFDB-D7F7-4691-ADA5-88779C61056E}" type="presOf" srcId="{0A335ECB-BF51-4C23-B4F3-F7C4E8431E57}" destId="{8D27827E-E736-4308-81B1-416DF6676E87}" srcOrd="0" destOrd="5" presId="urn:microsoft.com/office/officeart/2005/8/layout/chevron1"/>
    <dgm:cxn modelId="{E6D4C3DD-EC4C-4351-9FF6-EB0BF21CB0D1}" type="presOf" srcId="{9865EAE3-7158-492D-AA8F-9260B04BFBBD}" destId="{815810AD-4177-49D3-B896-3963DF81DF50}" srcOrd="0" destOrd="0" presId="urn:microsoft.com/office/officeart/2005/8/layout/chevron1"/>
    <dgm:cxn modelId="{A9D7C0E1-06BE-41B0-9CA4-733F8C1A967D}" srcId="{9865EAE3-7158-492D-AA8F-9260B04BFBBD}" destId="{9A128330-14EC-47A9-81E2-7DA0949C1CAD}" srcOrd="4" destOrd="0" parTransId="{D284011D-757D-4249-A424-BE7F7E48E43D}" sibTransId="{55B4FC7E-E9CC-40EC-A95D-2FDED637E390}"/>
    <dgm:cxn modelId="{1B4D5CEC-F83D-4C80-9F07-CBFDDD242D10}" srcId="{9865EAE3-7158-492D-AA8F-9260B04BFBBD}" destId="{1BE6B5A7-8DC1-4112-8AB7-8CD9CE54CFBE}" srcOrd="3" destOrd="0" parTransId="{37D8D587-D426-4950-94E2-E1A36FBEBCFD}" sibTransId="{DAA80300-EAF0-4E55-8745-69B27AA1740E}"/>
    <dgm:cxn modelId="{64A7A4F2-2D69-464C-BEDB-E1182FB1522F}" type="presOf" srcId="{1BE6B5A7-8DC1-4112-8AB7-8CD9CE54CFBE}" destId="{8D27827E-E736-4308-81B1-416DF6676E87}" srcOrd="0" destOrd="3" presId="urn:microsoft.com/office/officeart/2005/8/layout/chevron1"/>
    <dgm:cxn modelId="{14DB76DF-A84D-4CFE-A8AF-2B4EA7B9700D}" type="presParOf" srcId="{043F8125-EB4F-4F3A-816E-0E11ACFE4CF6}" destId="{944BA9C5-C7B8-4591-A0B4-1B81160AC74F}" srcOrd="0" destOrd="0" presId="urn:microsoft.com/office/officeart/2005/8/layout/chevron1"/>
    <dgm:cxn modelId="{C64CB3C2-0909-4BAC-91B0-652175A141A9}" type="presParOf" srcId="{944BA9C5-C7B8-4591-A0B4-1B81160AC74F}" destId="{815810AD-4177-49D3-B896-3963DF81DF50}" srcOrd="0" destOrd="0" presId="urn:microsoft.com/office/officeart/2005/8/layout/chevron1"/>
    <dgm:cxn modelId="{E87E3270-17F0-4592-96C8-FFFCEFAF2D1B}" type="presParOf" srcId="{944BA9C5-C7B8-4591-A0B4-1B81160AC74F}" destId="{8D27827E-E736-4308-81B1-416DF6676E8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8F0A8B-9383-40A2-BC29-CDF7A3F128B6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65EAE3-7158-492D-AA8F-9260B04BFBBD}">
      <dgm:prSet/>
      <dgm:spPr/>
      <dgm:t>
        <a:bodyPr/>
        <a:lstStyle/>
        <a:p>
          <a:r>
            <a:rPr lang="en-US" dirty="0"/>
            <a:t>Kristine Lev, Director of Administration</a:t>
          </a:r>
        </a:p>
      </dgm:t>
    </dgm:pt>
    <dgm:pt modelId="{8BFF6696-A0C9-4087-9085-E14842B2D389}" type="parTrans" cxnId="{D6CAD38C-6647-4837-A340-A46096765916}">
      <dgm:prSet/>
      <dgm:spPr/>
      <dgm:t>
        <a:bodyPr/>
        <a:lstStyle/>
        <a:p>
          <a:endParaRPr lang="en-US"/>
        </a:p>
      </dgm:t>
    </dgm:pt>
    <dgm:pt modelId="{D1A8EF85-A7BA-47C3-A6F1-175441467AC0}" type="sibTrans" cxnId="{D6CAD38C-6647-4837-A340-A46096765916}">
      <dgm:prSet/>
      <dgm:spPr/>
      <dgm:t>
        <a:bodyPr/>
        <a:lstStyle/>
        <a:p>
          <a:endParaRPr lang="en-US"/>
        </a:p>
      </dgm:t>
    </dgm:pt>
    <dgm:pt modelId="{40116074-9E23-4203-B148-26FD30F35743}">
      <dgm:prSet/>
      <dgm:spPr/>
      <dgm:t>
        <a:bodyPr/>
        <a:lstStyle/>
        <a:p>
          <a:r>
            <a:rPr lang="en-US" dirty="0"/>
            <a:t>Works in the Bethesda, </a:t>
          </a:r>
          <a:r>
            <a:rPr lang="en-US" dirty="0">
              <a:solidFill>
                <a:schemeClr val="tx1"/>
              </a:solidFill>
            </a:rPr>
            <a:t>Maryland</a:t>
          </a:r>
          <a:r>
            <a:rPr lang="en-US" dirty="0"/>
            <a:t> office</a:t>
          </a:r>
        </a:p>
      </dgm:t>
    </dgm:pt>
    <dgm:pt modelId="{4ECB4BCC-1497-44A6-9B54-3E4375A14898}" type="parTrans" cxnId="{62933B0A-84F8-4CE1-A029-272EE75E35F7}">
      <dgm:prSet/>
      <dgm:spPr/>
      <dgm:t>
        <a:bodyPr/>
        <a:lstStyle/>
        <a:p>
          <a:endParaRPr lang="en-US"/>
        </a:p>
      </dgm:t>
    </dgm:pt>
    <dgm:pt modelId="{416187DA-22B5-4B35-9E67-C4ECFE447776}" type="sibTrans" cxnId="{62933B0A-84F8-4CE1-A029-272EE75E35F7}">
      <dgm:prSet/>
      <dgm:spPr/>
      <dgm:t>
        <a:bodyPr/>
        <a:lstStyle/>
        <a:p>
          <a:endParaRPr lang="en-US"/>
        </a:p>
      </dgm:t>
    </dgm:pt>
    <dgm:pt modelId="{76097F48-1C95-4201-ACAA-24BBC930AC1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15+ </a:t>
          </a:r>
          <a:r>
            <a:rPr lang="en-US" dirty="0"/>
            <a:t>years of Tuition Exchange experience</a:t>
          </a:r>
        </a:p>
      </dgm:t>
    </dgm:pt>
    <dgm:pt modelId="{1D233A21-95DF-472C-994A-5CCD2A61BD9D}" type="parTrans" cxnId="{C8D818B4-9BEC-4C0A-8B88-4B423DCE4A52}">
      <dgm:prSet/>
      <dgm:spPr/>
      <dgm:t>
        <a:bodyPr/>
        <a:lstStyle/>
        <a:p>
          <a:endParaRPr lang="en-US"/>
        </a:p>
      </dgm:t>
    </dgm:pt>
    <dgm:pt modelId="{64257780-EAA1-47A9-9B87-8CACEDEB783F}" type="sibTrans" cxnId="{C8D818B4-9BEC-4C0A-8B88-4B423DCE4A52}">
      <dgm:prSet/>
      <dgm:spPr/>
      <dgm:t>
        <a:bodyPr/>
        <a:lstStyle/>
        <a:p>
          <a:endParaRPr lang="en-US"/>
        </a:p>
      </dgm:t>
    </dgm:pt>
    <dgm:pt modelId="{7BCDD85B-C6C6-41FC-8E23-12D547142173}">
      <dgm:prSet/>
      <dgm:spPr/>
      <dgm:t>
        <a:bodyPr/>
        <a:lstStyle/>
        <a:p>
          <a:r>
            <a:rPr lang="en-US" dirty="0"/>
            <a:t>Kristine is responsible for all things administrative</a:t>
          </a:r>
        </a:p>
      </dgm:t>
    </dgm:pt>
    <dgm:pt modelId="{FD22EA60-BBBA-4A0C-9F75-70260DAC4434}" type="parTrans" cxnId="{A1CF91EB-D3D7-49CE-B29A-3988A0980B17}">
      <dgm:prSet/>
      <dgm:spPr/>
      <dgm:t>
        <a:bodyPr/>
        <a:lstStyle/>
        <a:p>
          <a:endParaRPr lang="en-US"/>
        </a:p>
      </dgm:t>
    </dgm:pt>
    <dgm:pt modelId="{D5D68658-8B88-48DE-B6E3-AC5DD3EEC4B8}" type="sibTrans" cxnId="{A1CF91EB-D3D7-49CE-B29A-3988A0980B17}">
      <dgm:prSet/>
      <dgm:spPr/>
      <dgm:t>
        <a:bodyPr/>
        <a:lstStyle/>
        <a:p>
          <a:endParaRPr lang="en-US"/>
        </a:p>
      </dgm:t>
    </dgm:pt>
    <dgm:pt modelId="{E13CF370-3A84-4E8E-8AD3-01954E76B3B3}">
      <dgm:prSet/>
      <dgm:spPr/>
      <dgm:t>
        <a:bodyPr/>
        <a:lstStyle/>
        <a:p>
          <a:r>
            <a:rPr lang="en-US" dirty="0"/>
            <a:t>Kristine helps coordinate all </a:t>
          </a:r>
          <a:r>
            <a:rPr lang="en-US" dirty="0">
              <a:solidFill>
                <a:schemeClr val="tx1"/>
              </a:solidFill>
            </a:rPr>
            <a:t>membership dues and fees</a:t>
          </a:r>
        </a:p>
      </dgm:t>
    </dgm:pt>
    <dgm:pt modelId="{5A101897-601B-4F6D-8670-D58F84623DF8}" type="parTrans" cxnId="{E7B15C70-B711-48C5-8D36-B1E29E95E18D}">
      <dgm:prSet/>
      <dgm:spPr/>
      <dgm:t>
        <a:bodyPr/>
        <a:lstStyle/>
        <a:p>
          <a:endParaRPr lang="en-US"/>
        </a:p>
      </dgm:t>
    </dgm:pt>
    <dgm:pt modelId="{FC460F10-B0E7-4E6D-A81F-F6105F29AD20}" type="sibTrans" cxnId="{E7B15C70-B711-48C5-8D36-B1E29E95E18D}">
      <dgm:prSet/>
      <dgm:spPr/>
      <dgm:t>
        <a:bodyPr/>
        <a:lstStyle/>
        <a:p>
          <a:endParaRPr lang="en-US"/>
        </a:p>
      </dgm:t>
    </dgm:pt>
    <dgm:pt modelId="{88F7995C-50DF-4CB9-8C88-D7C31FB70F64}">
      <dgm:prSet/>
      <dgm:spPr/>
      <dgm:t>
        <a:bodyPr/>
        <a:lstStyle/>
        <a:p>
          <a:r>
            <a:rPr lang="en-US" dirty="0"/>
            <a:t>Sends out monthly reminders regarding payments</a:t>
          </a:r>
        </a:p>
      </dgm:t>
    </dgm:pt>
    <dgm:pt modelId="{3F865A48-896F-406E-8D27-CC365E81AAE6}" type="parTrans" cxnId="{83844118-9A77-445C-942F-E7484F07C6EE}">
      <dgm:prSet/>
      <dgm:spPr/>
      <dgm:t>
        <a:bodyPr/>
        <a:lstStyle/>
        <a:p>
          <a:endParaRPr lang="en-US"/>
        </a:p>
      </dgm:t>
    </dgm:pt>
    <dgm:pt modelId="{D0338F22-042B-4FAF-856A-21A1E7779FA9}" type="sibTrans" cxnId="{83844118-9A77-445C-942F-E7484F07C6EE}">
      <dgm:prSet/>
      <dgm:spPr/>
      <dgm:t>
        <a:bodyPr/>
        <a:lstStyle/>
        <a:p>
          <a:endParaRPr lang="en-US"/>
        </a:p>
      </dgm:t>
    </dgm:pt>
    <dgm:pt modelId="{083507D8-C54C-4CA6-8930-955E9F915384}">
      <dgm:prSet/>
      <dgm:spPr/>
      <dgm:t>
        <a:bodyPr/>
        <a:lstStyle/>
        <a:p>
          <a:r>
            <a:rPr lang="en-US" dirty="0"/>
            <a:t>Assists with database management</a:t>
          </a:r>
        </a:p>
      </dgm:t>
    </dgm:pt>
    <dgm:pt modelId="{937069F9-F7A3-4934-9647-5DFCF62B3724}" type="parTrans" cxnId="{A0820770-4B7F-4172-80F8-25D0A68266EB}">
      <dgm:prSet/>
      <dgm:spPr/>
      <dgm:t>
        <a:bodyPr/>
        <a:lstStyle/>
        <a:p>
          <a:endParaRPr lang="en-US"/>
        </a:p>
      </dgm:t>
    </dgm:pt>
    <dgm:pt modelId="{134C38BC-AAC9-4C4D-A4D9-3435F95CCCD2}" type="sibTrans" cxnId="{A0820770-4B7F-4172-80F8-25D0A68266EB}">
      <dgm:prSet/>
      <dgm:spPr/>
      <dgm:t>
        <a:bodyPr/>
        <a:lstStyle/>
        <a:p>
          <a:endParaRPr lang="en-US"/>
        </a:p>
      </dgm:t>
    </dgm:pt>
    <dgm:pt modelId="{043F8125-EB4F-4F3A-816E-0E11ACFE4CF6}" type="pres">
      <dgm:prSet presAssocID="{A88F0A8B-9383-40A2-BC29-CDF7A3F128B6}" presName="Name0" presStyleCnt="0">
        <dgm:presLayoutVars>
          <dgm:dir/>
          <dgm:animLvl val="lvl"/>
          <dgm:resizeHandles val="exact"/>
        </dgm:presLayoutVars>
      </dgm:prSet>
      <dgm:spPr/>
    </dgm:pt>
    <dgm:pt modelId="{944BA9C5-C7B8-4591-A0B4-1B81160AC74F}" type="pres">
      <dgm:prSet presAssocID="{9865EAE3-7158-492D-AA8F-9260B04BFBBD}" presName="composite" presStyleCnt="0"/>
      <dgm:spPr/>
    </dgm:pt>
    <dgm:pt modelId="{815810AD-4177-49D3-B896-3963DF81DF50}" type="pres">
      <dgm:prSet presAssocID="{9865EAE3-7158-492D-AA8F-9260B04BFBBD}" presName="parTx" presStyleLbl="node1" presStyleIdx="0" presStyleCnt="1" custLinFactNeighborX="0" custLinFactNeighborY="-8209">
        <dgm:presLayoutVars>
          <dgm:chMax val="0"/>
          <dgm:chPref val="0"/>
          <dgm:bulletEnabled val="1"/>
        </dgm:presLayoutVars>
      </dgm:prSet>
      <dgm:spPr/>
    </dgm:pt>
    <dgm:pt modelId="{8D27827E-E736-4308-81B1-416DF6676E87}" type="pres">
      <dgm:prSet presAssocID="{9865EAE3-7158-492D-AA8F-9260B04BFBBD}" presName="desTx" presStyleLbl="revTx" presStyleIdx="0" presStyleCnt="1" custLinFactNeighborX="5180" custLinFactNeighborY="-733">
        <dgm:presLayoutVars>
          <dgm:bulletEnabled val="1"/>
        </dgm:presLayoutVars>
      </dgm:prSet>
      <dgm:spPr/>
    </dgm:pt>
  </dgm:ptLst>
  <dgm:cxnLst>
    <dgm:cxn modelId="{62933B0A-84F8-4CE1-A029-272EE75E35F7}" srcId="{9865EAE3-7158-492D-AA8F-9260B04BFBBD}" destId="{40116074-9E23-4203-B148-26FD30F35743}" srcOrd="0" destOrd="0" parTransId="{4ECB4BCC-1497-44A6-9B54-3E4375A14898}" sibTransId="{416187DA-22B5-4B35-9E67-C4ECFE447776}"/>
    <dgm:cxn modelId="{83844118-9A77-445C-942F-E7484F07C6EE}" srcId="{9865EAE3-7158-492D-AA8F-9260B04BFBBD}" destId="{88F7995C-50DF-4CB9-8C88-D7C31FB70F64}" srcOrd="4" destOrd="0" parTransId="{3F865A48-896F-406E-8D27-CC365E81AAE6}" sibTransId="{D0338F22-042B-4FAF-856A-21A1E7779FA9}"/>
    <dgm:cxn modelId="{A04DC919-D1F7-41C1-965F-A5FBD65E3290}" type="presOf" srcId="{083507D8-C54C-4CA6-8930-955E9F915384}" destId="{8D27827E-E736-4308-81B1-416DF6676E87}" srcOrd="0" destOrd="5" presId="urn:microsoft.com/office/officeart/2005/8/layout/chevron1"/>
    <dgm:cxn modelId="{7B98EF1F-A6D0-41B9-AFE2-A44BED7EE96B}" type="presOf" srcId="{A88F0A8B-9383-40A2-BC29-CDF7A3F128B6}" destId="{043F8125-EB4F-4F3A-816E-0E11ACFE4CF6}" srcOrd="0" destOrd="0" presId="urn:microsoft.com/office/officeart/2005/8/layout/chevron1"/>
    <dgm:cxn modelId="{7C698727-0EAA-4BDB-BA27-F4EC4631B15E}" type="presOf" srcId="{40116074-9E23-4203-B148-26FD30F35743}" destId="{8D27827E-E736-4308-81B1-416DF6676E87}" srcOrd="0" destOrd="0" presId="urn:microsoft.com/office/officeart/2005/8/layout/chevron1"/>
    <dgm:cxn modelId="{31B0063E-8A63-4A99-872B-42BA23E00F6E}" type="presOf" srcId="{E13CF370-3A84-4E8E-8AD3-01954E76B3B3}" destId="{8D27827E-E736-4308-81B1-416DF6676E87}" srcOrd="0" destOrd="3" presId="urn:microsoft.com/office/officeart/2005/8/layout/chevron1"/>
    <dgm:cxn modelId="{A0820770-4B7F-4172-80F8-25D0A68266EB}" srcId="{9865EAE3-7158-492D-AA8F-9260B04BFBBD}" destId="{083507D8-C54C-4CA6-8930-955E9F915384}" srcOrd="5" destOrd="0" parTransId="{937069F9-F7A3-4934-9647-5DFCF62B3724}" sibTransId="{134C38BC-AAC9-4C4D-A4D9-3435F95CCCD2}"/>
    <dgm:cxn modelId="{E7B15C70-B711-48C5-8D36-B1E29E95E18D}" srcId="{9865EAE3-7158-492D-AA8F-9260B04BFBBD}" destId="{E13CF370-3A84-4E8E-8AD3-01954E76B3B3}" srcOrd="3" destOrd="0" parTransId="{5A101897-601B-4F6D-8670-D58F84623DF8}" sibTransId="{FC460F10-B0E7-4E6D-A81F-F6105F29AD20}"/>
    <dgm:cxn modelId="{D6CAD38C-6647-4837-A340-A46096765916}" srcId="{A88F0A8B-9383-40A2-BC29-CDF7A3F128B6}" destId="{9865EAE3-7158-492D-AA8F-9260B04BFBBD}" srcOrd="0" destOrd="0" parTransId="{8BFF6696-A0C9-4087-9085-E14842B2D389}" sibTransId="{D1A8EF85-A7BA-47C3-A6F1-175441467AC0}"/>
    <dgm:cxn modelId="{C79239A9-3EC3-4185-A767-01C7EE3C641C}" type="presOf" srcId="{88F7995C-50DF-4CB9-8C88-D7C31FB70F64}" destId="{8D27827E-E736-4308-81B1-416DF6676E87}" srcOrd="0" destOrd="4" presId="urn:microsoft.com/office/officeart/2005/8/layout/chevron1"/>
    <dgm:cxn modelId="{C8D818B4-9BEC-4C0A-8B88-4B423DCE4A52}" srcId="{9865EAE3-7158-492D-AA8F-9260B04BFBBD}" destId="{76097F48-1C95-4201-ACAA-24BBC930AC17}" srcOrd="1" destOrd="0" parTransId="{1D233A21-95DF-472C-994A-5CCD2A61BD9D}" sibTransId="{64257780-EAA1-47A9-9B87-8CACEDEB783F}"/>
    <dgm:cxn modelId="{571C95C0-30D8-4775-AAB1-104E12CD557E}" type="presOf" srcId="{76097F48-1C95-4201-ACAA-24BBC930AC17}" destId="{8D27827E-E736-4308-81B1-416DF6676E87}" srcOrd="0" destOrd="1" presId="urn:microsoft.com/office/officeart/2005/8/layout/chevron1"/>
    <dgm:cxn modelId="{6A0BA6D7-AFA4-4A93-B310-907C093474AC}" type="presOf" srcId="{7BCDD85B-C6C6-41FC-8E23-12D547142173}" destId="{8D27827E-E736-4308-81B1-416DF6676E87}" srcOrd="0" destOrd="2" presId="urn:microsoft.com/office/officeart/2005/8/layout/chevron1"/>
    <dgm:cxn modelId="{E6D4C3DD-EC4C-4351-9FF6-EB0BF21CB0D1}" type="presOf" srcId="{9865EAE3-7158-492D-AA8F-9260B04BFBBD}" destId="{815810AD-4177-49D3-B896-3963DF81DF50}" srcOrd="0" destOrd="0" presId="urn:microsoft.com/office/officeart/2005/8/layout/chevron1"/>
    <dgm:cxn modelId="{A1CF91EB-D3D7-49CE-B29A-3988A0980B17}" srcId="{9865EAE3-7158-492D-AA8F-9260B04BFBBD}" destId="{7BCDD85B-C6C6-41FC-8E23-12D547142173}" srcOrd="2" destOrd="0" parTransId="{FD22EA60-BBBA-4A0C-9F75-70260DAC4434}" sibTransId="{D5D68658-8B88-48DE-B6E3-AC5DD3EEC4B8}"/>
    <dgm:cxn modelId="{14DB76DF-A84D-4CFE-A8AF-2B4EA7B9700D}" type="presParOf" srcId="{043F8125-EB4F-4F3A-816E-0E11ACFE4CF6}" destId="{944BA9C5-C7B8-4591-A0B4-1B81160AC74F}" srcOrd="0" destOrd="0" presId="urn:microsoft.com/office/officeart/2005/8/layout/chevron1"/>
    <dgm:cxn modelId="{C64CB3C2-0909-4BAC-91B0-652175A141A9}" type="presParOf" srcId="{944BA9C5-C7B8-4591-A0B4-1B81160AC74F}" destId="{815810AD-4177-49D3-B896-3963DF81DF50}" srcOrd="0" destOrd="0" presId="urn:microsoft.com/office/officeart/2005/8/layout/chevron1"/>
    <dgm:cxn modelId="{E87E3270-17F0-4592-96C8-FFFCEFAF2D1B}" type="presParOf" srcId="{944BA9C5-C7B8-4591-A0B4-1B81160AC74F}" destId="{8D27827E-E736-4308-81B1-416DF6676E8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4234A6-4201-4A46-8AA5-ACE966AE149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74211A-7585-4D0B-86F1-7B8459910D48}">
      <dgm:prSet/>
      <dgm:spPr/>
      <dgm:t>
        <a:bodyPr/>
        <a:lstStyle/>
        <a:p>
          <a:r>
            <a:rPr lang="en-US" dirty="0"/>
            <a:t>Establish</a:t>
          </a:r>
        </a:p>
      </dgm:t>
    </dgm:pt>
    <dgm:pt modelId="{61FBCAE8-28A5-45B3-B923-1320684EFA6D}" type="parTrans" cxnId="{A065E370-7E9C-4FA3-95DD-7BAE2BB6653C}">
      <dgm:prSet/>
      <dgm:spPr/>
      <dgm:t>
        <a:bodyPr/>
        <a:lstStyle/>
        <a:p>
          <a:endParaRPr lang="en-US"/>
        </a:p>
      </dgm:t>
    </dgm:pt>
    <dgm:pt modelId="{E9787B5F-8E64-4A06-BC4A-5F8CE4A468AA}" type="sibTrans" cxnId="{A065E370-7E9C-4FA3-95DD-7BAE2BB6653C}">
      <dgm:prSet/>
      <dgm:spPr/>
      <dgm:t>
        <a:bodyPr/>
        <a:lstStyle/>
        <a:p>
          <a:endParaRPr lang="en-US"/>
        </a:p>
      </dgm:t>
    </dgm:pt>
    <dgm:pt modelId="{2A26BD98-B173-4CA6-9773-5748DA6764FA}">
      <dgm:prSet/>
      <dgm:spPr/>
      <dgm:t>
        <a:bodyPr/>
        <a:lstStyle/>
        <a:p>
          <a:r>
            <a:rPr lang="en-US"/>
            <a:t>Establish Tuition Exchange Guidelines</a:t>
          </a:r>
        </a:p>
      </dgm:t>
    </dgm:pt>
    <dgm:pt modelId="{2849C790-1304-4CE5-81E7-416A33124923}" type="parTrans" cxnId="{54EA44F8-1022-4E8E-A6E9-5763A04F1BB5}">
      <dgm:prSet/>
      <dgm:spPr/>
      <dgm:t>
        <a:bodyPr/>
        <a:lstStyle/>
        <a:p>
          <a:endParaRPr lang="en-US"/>
        </a:p>
      </dgm:t>
    </dgm:pt>
    <dgm:pt modelId="{486CF6AF-BE94-48F1-A549-6DFB3C71016A}" type="sibTrans" cxnId="{54EA44F8-1022-4E8E-A6E9-5763A04F1BB5}">
      <dgm:prSet/>
      <dgm:spPr/>
      <dgm:t>
        <a:bodyPr/>
        <a:lstStyle/>
        <a:p>
          <a:endParaRPr lang="en-US"/>
        </a:p>
      </dgm:t>
    </dgm:pt>
    <dgm:pt modelId="{0AB4230E-B02E-448A-8E81-1F479EA385B7}">
      <dgm:prSet/>
      <dgm:spPr/>
      <dgm:t>
        <a:bodyPr/>
        <a:lstStyle/>
        <a:p>
          <a:r>
            <a:rPr lang="en-US"/>
            <a:t>Suggest mirroring your Tuition Assistance or Remission guidelines</a:t>
          </a:r>
        </a:p>
      </dgm:t>
    </dgm:pt>
    <dgm:pt modelId="{80303964-4A9A-46D4-BC13-2F6241AA1675}" type="parTrans" cxnId="{56429962-A0B9-4CE0-84A3-6B0D2BA525E8}">
      <dgm:prSet/>
      <dgm:spPr/>
      <dgm:t>
        <a:bodyPr/>
        <a:lstStyle/>
        <a:p>
          <a:endParaRPr lang="en-US"/>
        </a:p>
      </dgm:t>
    </dgm:pt>
    <dgm:pt modelId="{49FF32DB-AA55-4E32-86ED-9297215C2CE6}" type="sibTrans" cxnId="{56429962-A0B9-4CE0-84A3-6B0D2BA525E8}">
      <dgm:prSet/>
      <dgm:spPr/>
      <dgm:t>
        <a:bodyPr/>
        <a:lstStyle/>
        <a:p>
          <a:endParaRPr lang="en-US"/>
        </a:p>
      </dgm:t>
    </dgm:pt>
    <dgm:pt modelId="{D94E37F4-D561-413E-B568-FF4E22A89E47}">
      <dgm:prSet/>
      <dgm:spPr/>
      <dgm:t>
        <a:bodyPr/>
        <a:lstStyle/>
        <a:p>
          <a:r>
            <a:rPr lang="en-US" dirty="0"/>
            <a:t>Establish</a:t>
          </a:r>
        </a:p>
      </dgm:t>
    </dgm:pt>
    <dgm:pt modelId="{E7D1BA5D-18F5-4F92-80B0-D270DBFA34E5}" type="parTrans" cxnId="{B31B04C4-9234-4FA7-B995-BA4FD1940FBC}">
      <dgm:prSet/>
      <dgm:spPr/>
      <dgm:t>
        <a:bodyPr/>
        <a:lstStyle/>
        <a:p>
          <a:endParaRPr lang="en-US"/>
        </a:p>
      </dgm:t>
    </dgm:pt>
    <dgm:pt modelId="{EF6340E7-7A59-4D54-9E04-5B3FB83AD26C}" type="sibTrans" cxnId="{B31B04C4-9234-4FA7-B995-BA4FD1940FBC}">
      <dgm:prSet/>
      <dgm:spPr/>
      <dgm:t>
        <a:bodyPr/>
        <a:lstStyle/>
        <a:p>
          <a:endParaRPr lang="en-US"/>
        </a:p>
      </dgm:t>
    </dgm:pt>
    <dgm:pt modelId="{F0E05699-18C4-4903-97EF-8FFC94C84FB3}">
      <dgm:prSet/>
      <dgm:spPr/>
      <dgm:t>
        <a:bodyPr/>
        <a:lstStyle/>
        <a:p>
          <a:r>
            <a:rPr lang="en-US"/>
            <a:t>Establish a process</a:t>
          </a:r>
        </a:p>
      </dgm:t>
    </dgm:pt>
    <dgm:pt modelId="{F3E3E33D-FD42-429F-B7A5-8482FBB4CCF5}" type="parTrans" cxnId="{B9A2678D-8F7B-4C35-9A5D-BE20CAA3FE2B}">
      <dgm:prSet/>
      <dgm:spPr/>
      <dgm:t>
        <a:bodyPr/>
        <a:lstStyle/>
        <a:p>
          <a:endParaRPr lang="en-US"/>
        </a:p>
      </dgm:t>
    </dgm:pt>
    <dgm:pt modelId="{AC354E23-AFA4-4BF3-A2CC-4EE105BBE691}" type="sibTrans" cxnId="{B9A2678D-8F7B-4C35-9A5D-BE20CAA3FE2B}">
      <dgm:prSet/>
      <dgm:spPr/>
      <dgm:t>
        <a:bodyPr/>
        <a:lstStyle/>
        <a:p>
          <a:endParaRPr lang="en-US"/>
        </a:p>
      </dgm:t>
    </dgm:pt>
    <dgm:pt modelId="{B259ED66-AED6-49CD-BDFE-13624E9B9650}">
      <dgm:prSet/>
      <dgm:spPr/>
      <dgm:t>
        <a:bodyPr/>
        <a:lstStyle/>
        <a:p>
          <a:r>
            <a:rPr lang="en-US"/>
            <a:t>Imports – Admissions</a:t>
          </a:r>
        </a:p>
      </dgm:t>
    </dgm:pt>
    <dgm:pt modelId="{E87EBA10-CEA1-4CDD-BFA1-DF661111995B}" type="parTrans" cxnId="{DF087664-643A-4BE9-ABE1-D0816C400E5F}">
      <dgm:prSet/>
      <dgm:spPr/>
      <dgm:t>
        <a:bodyPr/>
        <a:lstStyle/>
        <a:p>
          <a:endParaRPr lang="en-US"/>
        </a:p>
      </dgm:t>
    </dgm:pt>
    <dgm:pt modelId="{24FE5DD8-67F9-4662-9CE1-9F65EAF195E9}" type="sibTrans" cxnId="{DF087664-643A-4BE9-ABE1-D0816C400E5F}">
      <dgm:prSet/>
      <dgm:spPr/>
      <dgm:t>
        <a:bodyPr/>
        <a:lstStyle/>
        <a:p>
          <a:endParaRPr lang="en-US"/>
        </a:p>
      </dgm:t>
    </dgm:pt>
    <dgm:pt modelId="{65FF5F2E-E5C3-4734-A462-C57E0540CD79}">
      <dgm:prSet/>
      <dgm:spPr/>
      <dgm:t>
        <a:bodyPr/>
        <a:lstStyle/>
        <a:p>
          <a:r>
            <a:rPr lang="en-US"/>
            <a:t>Exports – Human Resources</a:t>
          </a:r>
        </a:p>
      </dgm:t>
    </dgm:pt>
    <dgm:pt modelId="{3EAC2D8C-D9B4-4A11-804C-9E374E286EF2}" type="parTrans" cxnId="{1072D3D2-7902-41D9-A17A-691CC3730B11}">
      <dgm:prSet/>
      <dgm:spPr/>
      <dgm:t>
        <a:bodyPr/>
        <a:lstStyle/>
        <a:p>
          <a:endParaRPr lang="en-US"/>
        </a:p>
      </dgm:t>
    </dgm:pt>
    <dgm:pt modelId="{32407C9B-AF88-4FAB-B3AB-184E7F49A3AE}" type="sibTrans" cxnId="{1072D3D2-7902-41D9-A17A-691CC3730B11}">
      <dgm:prSet/>
      <dgm:spPr/>
      <dgm:t>
        <a:bodyPr/>
        <a:lstStyle/>
        <a:p>
          <a:endParaRPr lang="en-US"/>
        </a:p>
      </dgm:t>
    </dgm:pt>
    <dgm:pt modelId="{13CB8D7B-F3C1-4D06-BE15-E756C08CEFCD}">
      <dgm:prSet/>
      <dgm:spPr/>
      <dgm:t>
        <a:bodyPr/>
        <a:lstStyle/>
        <a:p>
          <a:r>
            <a:rPr lang="en-US"/>
            <a:t>Financial Aid is a great junction box </a:t>
          </a:r>
        </a:p>
      </dgm:t>
    </dgm:pt>
    <dgm:pt modelId="{DA4441EA-DDCB-4004-9813-94198790D885}" type="parTrans" cxnId="{4332A57C-AC66-47BC-9732-0E41E52B3968}">
      <dgm:prSet/>
      <dgm:spPr/>
      <dgm:t>
        <a:bodyPr/>
        <a:lstStyle/>
        <a:p>
          <a:endParaRPr lang="en-US"/>
        </a:p>
      </dgm:t>
    </dgm:pt>
    <dgm:pt modelId="{24D9242A-3B33-4E6B-A4EC-41F2C489AB22}" type="sibTrans" cxnId="{4332A57C-AC66-47BC-9732-0E41E52B3968}">
      <dgm:prSet/>
      <dgm:spPr/>
      <dgm:t>
        <a:bodyPr/>
        <a:lstStyle/>
        <a:p>
          <a:endParaRPr lang="en-US"/>
        </a:p>
      </dgm:t>
    </dgm:pt>
    <dgm:pt modelId="{626032CA-E717-400B-A955-9D335A30ADC9}">
      <dgm:prSet/>
      <dgm:spPr/>
      <dgm:t>
        <a:bodyPr/>
        <a:lstStyle/>
        <a:p>
          <a:r>
            <a:rPr lang="en-US" dirty="0"/>
            <a:t>Determine and appoint</a:t>
          </a:r>
        </a:p>
      </dgm:t>
    </dgm:pt>
    <dgm:pt modelId="{43EEAEEE-FFF2-4772-AD22-BEDF2DED843B}" type="parTrans" cxnId="{8E7CDA48-4BE2-4F93-9DEA-660DE123EF1F}">
      <dgm:prSet/>
      <dgm:spPr/>
      <dgm:t>
        <a:bodyPr/>
        <a:lstStyle/>
        <a:p>
          <a:endParaRPr lang="en-US"/>
        </a:p>
      </dgm:t>
    </dgm:pt>
    <dgm:pt modelId="{47AB791E-22FA-4017-8A16-1832682F243C}" type="sibTrans" cxnId="{8E7CDA48-4BE2-4F93-9DEA-660DE123EF1F}">
      <dgm:prSet/>
      <dgm:spPr/>
      <dgm:t>
        <a:bodyPr/>
        <a:lstStyle/>
        <a:p>
          <a:endParaRPr lang="en-US"/>
        </a:p>
      </dgm:t>
    </dgm:pt>
    <dgm:pt modelId="{D5439A29-DC06-4A55-B6B0-2AE7A20FBFCE}">
      <dgm:prSet/>
      <dgm:spPr/>
      <dgm:t>
        <a:bodyPr/>
        <a:lstStyle/>
        <a:p>
          <a:r>
            <a:rPr lang="en-US"/>
            <a:t>Determine and appoint an institutional Tuition Exchange Liaison Officer (TELO)</a:t>
          </a:r>
        </a:p>
      </dgm:t>
    </dgm:pt>
    <dgm:pt modelId="{5C73AD79-B8A8-40F2-8E84-0A7AC99938AA}" type="parTrans" cxnId="{52D1A54B-61E3-489F-8ED8-5EFA38BF3002}">
      <dgm:prSet/>
      <dgm:spPr/>
      <dgm:t>
        <a:bodyPr/>
        <a:lstStyle/>
        <a:p>
          <a:endParaRPr lang="en-US"/>
        </a:p>
      </dgm:t>
    </dgm:pt>
    <dgm:pt modelId="{DE2B0847-2317-434A-8AF5-76CFDE321022}" type="sibTrans" cxnId="{52D1A54B-61E3-489F-8ED8-5EFA38BF3002}">
      <dgm:prSet/>
      <dgm:spPr/>
      <dgm:t>
        <a:bodyPr/>
        <a:lstStyle/>
        <a:p>
          <a:endParaRPr lang="en-US"/>
        </a:p>
      </dgm:t>
    </dgm:pt>
    <dgm:pt modelId="{B5F828AF-A9A1-422A-95A8-A9B2312BCF5A}">
      <dgm:prSet/>
      <dgm:spPr/>
      <dgm:t>
        <a:bodyPr/>
        <a:lstStyle/>
        <a:p>
          <a:r>
            <a:rPr lang="en-US"/>
            <a:t>Financial Aid knows how to communicate with families and understands their angst</a:t>
          </a:r>
        </a:p>
      </dgm:t>
    </dgm:pt>
    <dgm:pt modelId="{3E4B69A5-5964-4B7D-9B1A-503C502FA153}" type="parTrans" cxnId="{9D9CCD81-8925-417E-AC47-B90480A71BF1}">
      <dgm:prSet/>
      <dgm:spPr/>
      <dgm:t>
        <a:bodyPr/>
        <a:lstStyle/>
        <a:p>
          <a:endParaRPr lang="en-US"/>
        </a:p>
      </dgm:t>
    </dgm:pt>
    <dgm:pt modelId="{3246F08D-3B76-4B05-BD28-8089CE0898CA}" type="sibTrans" cxnId="{9D9CCD81-8925-417E-AC47-B90480A71BF1}">
      <dgm:prSet/>
      <dgm:spPr/>
      <dgm:t>
        <a:bodyPr/>
        <a:lstStyle/>
        <a:p>
          <a:endParaRPr lang="en-US"/>
        </a:p>
      </dgm:t>
    </dgm:pt>
    <dgm:pt modelId="{AE09DE37-2534-4904-8666-DDF3608ADE30}">
      <dgm:prSet/>
      <dgm:spPr/>
      <dgm:t>
        <a:bodyPr/>
        <a:lstStyle/>
        <a:p>
          <a:r>
            <a:rPr lang="en-US" dirty="0"/>
            <a:t>Set</a:t>
          </a:r>
        </a:p>
      </dgm:t>
    </dgm:pt>
    <dgm:pt modelId="{CB8D6B89-3A57-48B0-A6F4-6406556F539B}" type="parTrans" cxnId="{EA18BE1B-2343-4F4C-ACD5-2086894DBB6A}">
      <dgm:prSet/>
      <dgm:spPr/>
      <dgm:t>
        <a:bodyPr/>
        <a:lstStyle/>
        <a:p>
          <a:endParaRPr lang="en-US"/>
        </a:p>
      </dgm:t>
    </dgm:pt>
    <dgm:pt modelId="{FB1ED33E-8B9F-45DF-B281-7170A49698BA}" type="sibTrans" cxnId="{EA18BE1B-2343-4F4C-ACD5-2086894DBB6A}">
      <dgm:prSet/>
      <dgm:spPr/>
      <dgm:t>
        <a:bodyPr/>
        <a:lstStyle/>
        <a:p>
          <a:endParaRPr lang="en-US"/>
        </a:p>
      </dgm:t>
    </dgm:pt>
    <dgm:pt modelId="{74D6745C-674E-43BB-AA80-26DFCD9805AD}">
      <dgm:prSet/>
      <dgm:spPr/>
      <dgm:t>
        <a:bodyPr/>
        <a:lstStyle/>
        <a:p>
          <a:r>
            <a:rPr lang="en-US"/>
            <a:t>Set funding budget and annual allocations</a:t>
          </a:r>
        </a:p>
      </dgm:t>
    </dgm:pt>
    <dgm:pt modelId="{F519FFAB-3106-4532-8428-453850566DFB}" type="parTrans" cxnId="{D429576B-5865-42ED-A7C7-A19B0C99F24C}">
      <dgm:prSet/>
      <dgm:spPr/>
      <dgm:t>
        <a:bodyPr/>
        <a:lstStyle/>
        <a:p>
          <a:endParaRPr lang="en-US"/>
        </a:p>
      </dgm:t>
    </dgm:pt>
    <dgm:pt modelId="{C78092CE-DC92-468E-9552-75EE44B78A5D}" type="sibTrans" cxnId="{D429576B-5865-42ED-A7C7-A19B0C99F24C}">
      <dgm:prSet/>
      <dgm:spPr/>
      <dgm:t>
        <a:bodyPr/>
        <a:lstStyle/>
        <a:p>
          <a:endParaRPr lang="en-US"/>
        </a:p>
      </dgm:t>
    </dgm:pt>
    <dgm:pt modelId="{3DF7D682-F04F-4AE7-916B-CE3A0DFBA6A2}">
      <dgm:prSet/>
      <dgm:spPr/>
      <dgm:t>
        <a:bodyPr/>
        <a:lstStyle/>
        <a:p>
          <a:r>
            <a:rPr lang="en-US"/>
            <a:t>Tuition</a:t>
          </a:r>
        </a:p>
      </dgm:t>
    </dgm:pt>
    <dgm:pt modelId="{D48AEF59-422C-4F1A-9D1E-FFAE6DFD2CC1}" type="parTrans" cxnId="{DE4D9D7B-BFAE-4D92-96C6-33587177C010}">
      <dgm:prSet/>
      <dgm:spPr/>
      <dgm:t>
        <a:bodyPr/>
        <a:lstStyle/>
        <a:p>
          <a:endParaRPr lang="en-US"/>
        </a:p>
      </dgm:t>
    </dgm:pt>
    <dgm:pt modelId="{41ED2137-535D-4024-AD38-5950F013BFF8}" type="sibTrans" cxnId="{DE4D9D7B-BFAE-4D92-96C6-33587177C010}">
      <dgm:prSet/>
      <dgm:spPr/>
      <dgm:t>
        <a:bodyPr/>
        <a:lstStyle/>
        <a:p>
          <a:endParaRPr lang="en-US"/>
        </a:p>
      </dgm:t>
    </dgm:pt>
    <dgm:pt modelId="{902C3678-BCAA-4FB0-910E-3F0E55F5F13B}">
      <dgm:prSet/>
      <dgm:spPr/>
      <dgm:t>
        <a:bodyPr/>
        <a:lstStyle/>
        <a:p>
          <a:r>
            <a:rPr lang="en-US"/>
            <a:t>Set-rate</a:t>
          </a:r>
        </a:p>
      </dgm:t>
    </dgm:pt>
    <dgm:pt modelId="{89FCA742-2DD1-4E95-B00D-87E31CA6848F}" type="parTrans" cxnId="{8E6E9813-8AE9-46D4-B93C-784C10825391}">
      <dgm:prSet/>
      <dgm:spPr/>
      <dgm:t>
        <a:bodyPr/>
        <a:lstStyle/>
        <a:p>
          <a:endParaRPr lang="en-US"/>
        </a:p>
      </dgm:t>
    </dgm:pt>
    <dgm:pt modelId="{96A44977-74EF-4124-9E07-95440246AE9D}" type="sibTrans" cxnId="{8E6E9813-8AE9-46D4-B93C-784C10825391}">
      <dgm:prSet/>
      <dgm:spPr/>
      <dgm:t>
        <a:bodyPr/>
        <a:lstStyle/>
        <a:p>
          <a:endParaRPr lang="en-US"/>
        </a:p>
      </dgm:t>
    </dgm:pt>
    <dgm:pt modelId="{8CBC214D-A18B-41D2-B021-028CD22A3359}">
      <dgm:prSet/>
      <dgm:spPr/>
      <dgm:t>
        <a:bodyPr/>
        <a:lstStyle/>
        <a:p>
          <a:r>
            <a:rPr lang="en-US"/>
            <a:t>Public school option</a:t>
          </a:r>
        </a:p>
      </dgm:t>
    </dgm:pt>
    <dgm:pt modelId="{B470AD2A-09AF-46EC-88B9-0900A0023794}" type="parTrans" cxnId="{EE71F788-CD24-4C5C-BD33-0F7F8D3DF2CA}">
      <dgm:prSet/>
      <dgm:spPr/>
      <dgm:t>
        <a:bodyPr/>
        <a:lstStyle/>
        <a:p>
          <a:endParaRPr lang="en-US"/>
        </a:p>
      </dgm:t>
    </dgm:pt>
    <dgm:pt modelId="{811A1E6E-3433-410E-8995-F02D7D6A1A8A}" type="sibTrans" cxnId="{EE71F788-CD24-4C5C-BD33-0F7F8D3DF2CA}">
      <dgm:prSet/>
      <dgm:spPr/>
      <dgm:t>
        <a:bodyPr/>
        <a:lstStyle/>
        <a:p>
          <a:endParaRPr lang="en-US"/>
        </a:p>
      </dgm:t>
    </dgm:pt>
    <dgm:pt modelId="{9E036BDE-C2B6-4670-981B-E2AF9D3AD9B6}" type="pres">
      <dgm:prSet presAssocID="{4F4234A6-4201-4A46-8AA5-ACE966AE1498}" presName="linear" presStyleCnt="0">
        <dgm:presLayoutVars>
          <dgm:animLvl val="lvl"/>
          <dgm:resizeHandles val="exact"/>
        </dgm:presLayoutVars>
      </dgm:prSet>
      <dgm:spPr/>
    </dgm:pt>
    <dgm:pt modelId="{4E9AFDC8-D8B0-435F-BD16-E12D65F6C6A7}" type="pres">
      <dgm:prSet presAssocID="{6474211A-7585-4D0B-86F1-7B8459910D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821819E-80CE-45D6-AF70-53E87BBA97A5}" type="pres">
      <dgm:prSet presAssocID="{6474211A-7585-4D0B-86F1-7B8459910D48}" presName="childText" presStyleLbl="revTx" presStyleIdx="0" presStyleCnt="4">
        <dgm:presLayoutVars>
          <dgm:bulletEnabled val="1"/>
        </dgm:presLayoutVars>
      </dgm:prSet>
      <dgm:spPr/>
    </dgm:pt>
    <dgm:pt modelId="{E922ACF4-78DE-48E4-ABEB-FAF2A1083ED5}" type="pres">
      <dgm:prSet presAssocID="{D94E37F4-D561-413E-B568-FF4E22A89E4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7F587F-00CC-4553-9C58-0A686A81F314}" type="pres">
      <dgm:prSet presAssocID="{D94E37F4-D561-413E-B568-FF4E22A89E47}" presName="childText" presStyleLbl="revTx" presStyleIdx="1" presStyleCnt="4">
        <dgm:presLayoutVars>
          <dgm:bulletEnabled val="1"/>
        </dgm:presLayoutVars>
      </dgm:prSet>
      <dgm:spPr/>
    </dgm:pt>
    <dgm:pt modelId="{1D85113D-7D53-42FF-9DD2-8E7EC944E69A}" type="pres">
      <dgm:prSet presAssocID="{626032CA-E717-400B-A955-9D335A30ADC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FF41947-5985-4C5D-9FE2-3BADB6B2DA45}" type="pres">
      <dgm:prSet presAssocID="{626032CA-E717-400B-A955-9D335A30ADC9}" presName="childText" presStyleLbl="revTx" presStyleIdx="2" presStyleCnt="4">
        <dgm:presLayoutVars>
          <dgm:bulletEnabled val="1"/>
        </dgm:presLayoutVars>
      </dgm:prSet>
      <dgm:spPr/>
    </dgm:pt>
    <dgm:pt modelId="{219D617F-D7BF-452D-9A95-C6074138E1FA}" type="pres">
      <dgm:prSet presAssocID="{AE09DE37-2534-4904-8666-DDF3608ADE3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028E897-C9ED-4232-9100-1CFF41F2ED11}" type="pres">
      <dgm:prSet presAssocID="{AE09DE37-2534-4904-8666-DDF3608ADE3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5E04211-9A80-420E-B57B-110AB8F75AC6}" type="presOf" srcId="{2A26BD98-B173-4CA6-9773-5748DA6764FA}" destId="{6821819E-80CE-45D6-AF70-53E87BBA97A5}" srcOrd="0" destOrd="0" presId="urn:microsoft.com/office/officeart/2005/8/layout/vList2"/>
    <dgm:cxn modelId="{8E6E9813-8AE9-46D4-B93C-784C10825391}" srcId="{74D6745C-674E-43BB-AA80-26DFCD9805AD}" destId="{902C3678-BCAA-4FB0-910E-3F0E55F5F13B}" srcOrd="1" destOrd="0" parTransId="{89FCA742-2DD1-4E95-B00D-87E31CA6848F}" sibTransId="{96A44977-74EF-4124-9E07-95440246AE9D}"/>
    <dgm:cxn modelId="{5BE51515-C074-4909-BC53-FA041B7466A4}" type="presOf" srcId="{8CBC214D-A18B-41D2-B021-028CD22A3359}" destId="{3028E897-C9ED-4232-9100-1CFF41F2ED11}" srcOrd="0" destOrd="3" presId="urn:microsoft.com/office/officeart/2005/8/layout/vList2"/>
    <dgm:cxn modelId="{5CC3611B-BBF6-4F58-99E0-213EF5DC368E}" type="presOf" srcId="{D5439A29-DC06-4A55-B6B0-2AE7A20FBFCE}" destId="{3FF41947-5985-4C5D-9FE2-3BADB6B2DA45}" srcOrd="0" destOrd="0" presId="urn:microsoft.com/office/officeart/2005/8/layout/vList2"/>
    <dgm:cxn modelId="{EA18BE1B-2343-4F4C-ACD5-2086894DBB6A}" srcId="{4F4234A6-4201-4A46-8AA5-ACE966AE1498}" destId="{AE09DE37-2534-4904-8666-DDF3608ADE30}" srcOrd="3" destOrd="0" parTransId="{CB8D6B89-3A57-48B0-A6F4-6406556F539B}" sibTransId="{FB1ED33E-8B9F-45DF-B281-7170A49698BA}"/>
    <dgm:cxn modelId="{A4329C1D-18D7-4448-8B28-9B9A8B929359}" type="presOf" srcId="{13CB8D7B-F3C1-4D06-BE15-E756C08CEFCD}" destId="{157F587F-00CC-4553-9C58-0A686A81F314}" srcOrd="0" destOrd="3" presId="urn:microsoft.com/office/officeart/2005/8/layout/vList2"/>
    <dgm:cxn modelId="{D84DD423-D667-45D5-839E-B97C74FE6D6D}" type="presOf" srcId="{0AB4230E-B02E-448A-8E81-1F479EA385B7}" destId="{6821819E-80CE-45D6-AF70-53E87BBA97A5}" srcOrd="0" destOrd="1" presId="urn:microsoft.com/office/officeart/2005/8/layout/vList2"/>
    <dgm:cxn modelId="{D4486A2D-BC75-42D5-B7F5-BFA193BE0346}" type="presOf" srcId="{902C3678-BCAA-4FB0-910E-3F0E55F5F13B}" destId="{3028E897-C9ED-4232-9100-1CFF41F2ED11}" srcOrd="0" destOrd="2" presId="urn:microsoft.com/office/officeart/2005/8/layout/vList2"/>
    <dgm:cxn modelId="{22FCC03E-A8E4-45BD-836B-B48C0D8B270B}" type="presOf" srcId="{4F4234A6-4201-4A46-8AA5-ACE966AE1498}" destId="{9E036BDE-C2B6-4670-981B-E2AF9D3AD9B6}" srcOrd="0" destOrd="0" presId="urn:microsoft.com/office/officeart/2005/8/layout/vList2"/>
    <dgm:cxn modelId="{56429962-A0B9-4CE0-84A3-6B0D2BA525E8}" srcId="{2A26BD98-B173-4CA6-9773-5748DA6764FA}" destId="{0AB4230E-B02E-448A-8E81-1F479EA385B7}" srcOrd="0" destOrd="0" parTransId="{80303964-4A9A-46D4-BC13-2F6241AA1675}" sibTransId="{49FF32DB-AA55-4E32-86ED-9297215C2CE6}"/>
    <dgm:cxn modelId="{DF087664-643A-4BE9-ABE1-D0816C400E5F}" srcId="{F0E05699-18C4-4903-97EF-8FFC94C84FB3}" destId="{B259ED66-AED6-49CD-BDFE-13624E9B9650}" srcOrd="0" destOrd="0" parTransId="{E87EBA10-CEA1-4CDD-BFA1-DF661111995B}" sibTransId="{24FE5DD8-67F9-4662-9CE1-9F65EAF195E9}"/>
    <dgm:cxn modelId="{8E7CDA48-4BE2-4F93-9DEA-660DE123EF1F}" srcId="{4F4234A6-4201-4A46-8AA5-ACE966AE1498}" destId="{626032CA-E717-400B-A955-9D335A30ADC9}" srcOrd="2" destOrd="0" parTransId="{43EEAEEE-FFF2-4772-AD22-BEDF2DED843B}" sibTransId="{47AB791E-22FA-4017-8A16-1832682F243C}"/>
    <dgm:cxn modelId="{D429576B-5865-42ED-A7C7-A19B0C99F24C}" srcId="{AE09DE37-2534-4904-8666-DDF3608ADE30}" destId="{74D6745C-674E-43BB-AA80-26DFCD9805AD}" srcOrd="0" destOrd="0" parTransId="{F519FFAB-3106-4532-8428-453850566DFB}" sibTransId="{C78092CE-DC92-468E-9552-75EE44B78A5D}"/>
    <dgm:cxn modelId="{52D1A54B-61E3-489F-8ED8-5EFA38BF3002}" srcId="{626032CA-E717-400B-A955-9D335A30ADC9}" destId="{D5439A29-DC06-4A55-B6B0-2AE7A20FBFCE}" srcOrd="0" destOrd="0" parTransId="{5C73AD79-B8A8-40F2-8E84-0A7AC99938AA}" sibTransId="{DE2B0847-2317-434A-8AF5-76CFDE321022}"/>
    <dgm:cxn modelId="{773DB36D-2A5E-49CA-8074-FE6AF59FA458}" type="presOf" srcId="{F0E05699-18C4-4903-97EF-8FFC94C84FB3}" destId="{157F587F-00CC-4553-9C58-0A686A81F314}" srcOrd="0" destOrd="0" presId="urn:microsoft.com/office/officeart/2005/8/layout/vList2"/>
    <dgm:cxn modelId="{A065E370-7E9C-4FA3-95DD-7BAE2BB6653C}" srcId="{4F4234A6-4201-4A46-8AA5-ACE966AE1498}" destId="{6474211A-7585-4D0B-86F1-7B8459910D48}" srcOrd="0" destOrd="0" parTransId="{61FBCAE8-28A5-45B3-B923-1320684EFA6D}" sibTransId="{E9787B5F-8E64-4A06-BC4A-5F8CE4A468AA}"/>
    <dgm:cxn modelId="{9EB69756-08B0-4B3C-8C7E-FB7409297ED6}" type="presOf" srcId="{D94E37F4-D561-413E-B568-FF4E22A89E47}" destId="{E922ACF4-78DE-48E4-ABEB-FAF2A1083ED5}" srcOrd="0" destOrd="0" presId="urn:microsoft.com/office/officeart/2005/8/layout/vList2"/>
    <dgm:cxn modelId="{C7FC4E7A-E557-4C6C-8CC3-A6C79905E3DF}" type="presOf" srcId="{626032CA-E717-400B-A955-9D335A30ADC9}" destId="{1D85113D-7D53-42FF-9DD2-8E7EC944E69A}" srcOrd="0" destOrd="0" presId="urn:microsoft.com/office/officeart/2005/8/layout/vList2"/>
    <dgm:cxn modelId="{DE4D9D7B-BFAE-4D92-96C6-33587177C010}" srcId="{74D6745C-674E-43BB-AA80-26DFCD9805AD}" destId="{3DF7D682-F04F-4AE7-916B-CE3A0DFBA6A2}" srcOrd="0" destOrd="0" parTransId="{D48AEF59-422C-4F1A-9D1E-FFAE6DFD2CC1}" sibTransId="{41ED2137-535D-4024-AD38-5950F013BFF8}"/>
    <dgm:cxn modelId="{4332A57C-AC66-47BC-9732-0E41E52B3968}" srcId="{F0E05699-18C4-4903-97EF-8FFC94C84FB3}" destId="{13CB8D7B-F3C1-4D06-BE15-E756C08CEFCD}" srcOrd="2" destOrd="0" parTransId="{DA4441EA-DDCB-4004-9813-94198790D885}" sibTransId="{24D9242A-3B33-4E6B-A4EC-41F2C489AB22}"/>
    <dgm:cxn modelId="{9D9CCD81-8925-417E-AC47-B90480A71BF1}" srcId="{D5439A29-DC06-4A55-B6B0-2AE7A20FBFCE}" destId="{B5F828AF-A9A1-422A-95A8-A9B2312BCF5A}" srcOrd="0" destOrd="0" parTransId="{3E4B69A5-5964-4B7D-9B1A-503C502FA153}" sibTransId="{3246F08D-3B76-4B05-BD28-8089CE0898CA}"/>
    <dgm:cxn modelId="{EE71F788-CD24-4C5C-BD33-0F7F8D3DF2CA}" srcId="{74D6745C-674E-43BB-AA80-26DFCD9805AD}" destId="{8CBC214D-A18B-41D2-B021-028CD22A3359}" srcOrd="2" destOrd="0" parTransId="{B470AD2A-09AF-46EC-88B9-0900A0023794}" sibTransId="{811A1E6E-3433-410E-8995-F02D7D6A1A8A}"/>
    <dgm:cxn modelId="{B9A2678D-8F7B-4C35-9A5D-BE20CAA3FE2B}" srcId="{D94E37F4-D561-413E-B568-FF4E22A89E47}" destId="{F0E05699-18C4-4903-97EF-8FFC94C84FB3}" srcOrd="0" destOrd="0" parTransId="{F3E3E33D-FD42-429F-B7A5-8482FBB4CCF5}" sibTransId="{AC354E23-AFA4-4BF3-A2CC-4EE105BBE691}"/>
    <dgm:cxn modelId="{2716A594-DECB-4F50-9179-1E7B5D6FE202}" type="presOf" srcId="{AE09DE37-2534-4904-8666-DDF3608ADE30}" destId="{219D617F-D7BF-452D-9A95-C6074138E1FA}" srcOrd="0" destOrd="0" presId="urn:microsoft.com/office/officeart/2005/8/layout/vList2"/>
    <dgm:cxn modelId="{496E2998-321D-4682-84C0-026A6D323DFA}" type="presOf" srcId="{B259ED66-AED6-49CD-BDFE-13624E9B9650}" destId="{157F587F-00CC-4553-9C58-0A686A81F314}" srcOrd="0" destOrd="1" presId="urn:microsoft.com/office/officeart/2005/8/layout/vList2"/>
    <dgm:cxn modelId="{C14C9A9B-8AAE-4E8B-A4A1-98873C6E73B0}" type="presOf" srcId="{74D6745C-674E-43BB-AA80-26DFCD9805AD}" destId="{3028E897-C9ED-4232-9100-1CFF41F2ED11}" srcOrd="0" destOrd="0" presId="urn:microsoft.com/office/officeart/2005/8/layout/vList2"/>
    <dgm:cxn modelId="{617991BF-C9D7-4D95-9359-C45DEC12BB25}" type="presOf" srcId="{65FF5F2E-E5C3-4734-A462-C57E0540CD79}" destId="{157F587F-00CC-4553-9C58-0A686A81F314}" srcOrd="0" destOrd="2" presId="urn:microsoft.com/office/officeart/2005/8/layout/vList2"/>
    <dgm:cxn modelId="{B31B04C4-9234-4FA7-B995-BA4FD1940FBC}" srcId="{4F4234A6-4201-4A46-8AA5-ACE966AE1498}" destId="{D94E37F4-D561-413E-B568-FF4E22A89E47}" srcOrd="1" destOrd="0" parTransId="{E7D1BA5D-18F5-4F92-80B0-D270DBFA34E5}" sibTransId="{EF6340E7-7A59-4D54-9E04-5B3FB83AD26C}"/>
    <dgm:cxn modelId="{C6996BD2-9E55-4817-B574-8A4496E88BFB}" type="presOf" srcId="{B5F828AF-A9A1-422A-95A8-A9B2312BCF5A}" destId="{3FF41947-5985-4C5D-9FE2-3BADB6B2DA45}" srcOrd="0" destOrd="1" presId="urn:microsoft.com/office/officeart/2005/8/layout/vList2"/>
    <dgm:cxn modelId="{1072D3D2-7902-41D9-A17A-691CC3730B11}" srcId="{F0E05699-18C4-4903-97EF-8FFC94C84FB3}" destId="{65FF5F2E-E5C3-4734-A462-C57E0540CD79}" srcOrd="1" destOrd="0" parTransId="{3EAC2D8C-D9B4-4A11-804C-9E374E286EF2}" sibTransId="{32407C9B-AF88-4FAB-B3AB-184E7F49A3AE}"/>
    <dgm:cxn modelId="{5FF2D2D5-4D35-48DC-9020-775C6C5F65F5}" type="presOf" srcId="{6474211A-7585-4D0B-86F1-7B8459910D48}" destId="{4E9AFDC8-D8B0-435F-BD16-E12D65F6C6A7}" srcOrd="0" destOrd="0" presId="urn:microsoft.com/office/officeart/2005/8/layout/vList2"/>
    <dgm:cxn modelId="{2CD490EE-922C-4881-8DA6-4A1EEFE16A63}" type="presOf" srcId="{3DF7D682-F04F-4AE7-916B-CE3A0DFBA6A2}" destId="{3028E897-C9ED-4232-9100-1CFF41F2ED11}" srcOrd="0" destOrd="1" presId="urn:microsoft.com/office/officeart/2005/8/layout/vList2"/>
    <dgm:cxn modelId="{54EA44F8-1022-4E8E-A6E9-5763A04F1BB5}" srcId="{6474211A-7585-4D0B-86F1-7B8459910D48}" destId="{2A26BD98-B173-4CA6-9773-5748DA6764FA}" srcOrd="0" destOrd="0" parTransId="{2849C790-1304-4CE5-81E7-416A33124923}" sibTransId="{486CF6AF-BE94-48F1-A549-6DFB3C71016A}"/>
    <dgm:cxn modelId="{15C24044-8A7C-403F-AAF2-3D764144127E}" type="presParOf" srcId="{9E036BDE-C2B6-4670-981B-E2AF9D3AD9B6}" destId="{4E9AFDC8-D8B0-435F-BD16-E12D65F6C6A7}" srcOrd="0" destOrd="0" presId="urn:microsoft.com/office/officeart/2005/8/layout/vList2"/>
    <dgm:cxn modelId="{3FD8D91E-7173-4417-8C54-E1D6E2D7E7FE}" type="presParOf" srcId="{9E036BDE-C2B6-4670-981B-E2AF9D3AD9B6}" destId="{6821819E-80CE-45D6-AF70-53E87BBA97A5}" srcOrd="1" destOrd="0" presId="urn:microsoft.com/office/officeart/2005/8/layout/vList2"/>
    <dgm:cxn modelId="{433B7E1C-59D4-4279-8FFC-1E4FE9490B13}" type="presParOf" srcId="{9E036BDE-C2B6-4670-981B-E2AF9D3AD9B6}" destId="{E922ACF4-78DE-48E4-ABEB-FAF2A1083ED5}" srcOrd="2" destOrd="0" presId="urn:microsoft.com/office/officeart/2005/8/layout/vList2"/>
    <dgm:cxn modelId="{5648DD9D-205B-46F1-9990-31CD73D75A71}" type="presParOf" srcId="{9E036BDE-C2B6-4670-981B-E2AF9D3AD9B6}" destId="{157F587F-00CC-4553-9C58-0A686A81F314}" srcOrd="3" destOrd="0" presId="urn:microsoft.com/office/officeart/2005/8/layout/vList2"/>
    <dgm:cxn modelId="{2108FB9B-A6E1-424D-8078-202076878211}" type="presParOf" srcId="{9E036BDE-C2B6-4670-981B-E2AF9D3AD9B6}" destId="{1D85113D-7D53-42FF-9DD2-8E7EC944E69A}" srcOrd="4" destOrd="0" presId="urn:microsoft.com/office/officeart/2005/8/layout/vList2"/>
    <dgm:cxn modelId="{B6404063-E3AB-4792-A8D8-45AFE9B6EDE7}" type="presParOf" srcId="{9E036BDE-C2B6-4670-981B-E2AF9D3AD9B6}" destId="{3FF41947-5985-4C5D-9FE2-3BADB6B2DA45}" srcOrd="5" destOrd="0" presId="urn:microsoft.com/office/officeart/2005/8/layout/vList2"/>
    <dgm:cxn modelId="{D7131B0D-D0C5-479D-AF4C-47B63E123F0F}" type="presParOf" srcId="{9E036BDE-C2B6-4670-981B-E2AF9D3AD9B6}" destId="{219D617F-D7BF-452D-9A95-C6074138E1FA}" srcOrd="6" destOrd="0" presId="urn:microsoft.com/office/officeart/2005/8/layout/vList2"/>
    <dgm:cxn modelId="{C250F397-7652-4AE8-AE65-61281FE9422D}" type="presParOf" srcId="{9E036BDE-C2B6-4670-981B-E2AF9D3AD9B6}" destId="{3028E897-C9ED-4232-9100-1CFF41F2ED1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BDA000-4588-43A8-A417-B272EE8B4C4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524614-0144-4AF7-AC91-73557F736C42}">
      <dgm:prSet/>
      <dgm:spPr/>
      <dgm:t>
        <a:bodyPr/>
        <a:lstStyle/>
        <a:p>
          <a:r>
            <a:rPr lang="en-US" dirty="0"/>
            <a:t>Maintain</a:t>
          </a:r>
        </a:p>
      </dgm:t>
    </dgm:pt>
    <dgm:pt modelId="{334ACDDC-99A3-4E60-9E9D-BA8B0F62AE74}" type="parTrans" cxnId="{8C0710C8-CD0F-405A-85DB-538BAA28A610}">
      <dgm:prSet/>
      <dgm:spPr/>
      <dgm:t>
        <a:bodyPr/>
        <a:lstStyle/>
        <a:p>
          <a:endParaRPr lang="en-US"/>
        </a:p>
      </dgm:t>
    </dgm:pt>
    <dgm:pt modelId="{F0D5FEAF-367D-45EE-8C75-C2ECBA2C9D88}" type="sibTrans" cxnId="{8C0710C8-CD0F-405A-85DB-538BAA28A610}">
      <dgm:prSet/>
      <dgm:spPr/>
      <dgm:t>
        <a:bodyPr/>
        <a:lstStyle/>
        <a:p>
          <a:endParaRPr lang="en-US"/>
        </a:p>
      </dgm:t>
    </dgm:pt>
    <dgm:pt modelId="{143C5FE9-131D-4A86-8573-9D8390E2C24A}">
      <dgm:prSet/>
      <dgm:spPr/>
      <dgm:t>
        <a:bodyPr/>
        <a:lstStyle/>
        <a:p>
          <a:r>
            <a:rPr lang="en-US" dirty="0"/>
            <a:t>Maintain respectful program balance</a:t>
          </a:r>
        </a:p>
      </dgm:t>
    </dgm:pt>
    <dgm:pt modelId="{7E067015-F999-4074-A504-82A74320EEC3}" type="parTrans" cxnId="{2D9E4847-EE6F-4EC1-BC12-31C36307AFD3}">
      <dgm:prSet/>
      <dgm:spPr/>
      <dgm:t>
        <a:bodyPr/>
        <a:lstStyle/>
        <a:p>
          <a:endParaRPr lang="en-US"/>
        </a:p>
      </dgm:t>
    </dgm:pt>
    <dgm:pt modelId="{2E4FF052-36A4-4A69-A5B8-309FBE23DA2A}" type="sibTrans" cxnId="{2D9E4847-EE6F-4EC1-BC12-31C36307AFD3}">
      <dgm:prSet/>
      <dgm:spPr/>
      <dgm:t>
        <a:bodyPr/>
        <a:lstStyle/>
        <a:p>
          <a:endParaRPr lang="en-US"/>
        </a:p>
      </dgm:t>
    </dgm:pt>
    <dgm:pt modelId="{DD50B618-771C-4D97-BCE7-436AD6D96603}">
      <dgm:prSet/>
      <dgm:spPr/>
      <dgm:t>
        <a:bodyPr/>
        <a:lstStyle/>
        <a:p>
          <a:r>
            <a:rPr lang="en-US" dirty="0"/>
            <a:t>Exports are debits to your balance sheet</a:t>
          </a:r>
        </a:p>
      </dgm:t>
    </dgm:pt>
    <dgm:pt modelId="{0873CCE4-2FCF-43F3-BCCE-3C585EDA30C7}" type="parTrans" cxnId="{888E1FAB-0763-470B-88DB-0430F7E3C574}">
      <dgm:prSet/>
      <dgm:spPr/>
      <dgm:t>
        <a:bodyPr/>
        <a:lstStyle/>
        <a:p>
          <a:endParaRPr lang="en-US"/>
        </a:p>
      </dgm:t>
    </dgm:pt>
    <dgm:pt modelId="{6041183F-BF31-435D-8892-0445642EC556}" type="sibTrans" cxnId="{888E1FAB-0763-470B-88DB-0430F7E3C574}">
      <dgm:prSet/>
      <dgm:spPr/>
      <dgm:t>
        <a:bodyPr/>
        <a:lstStyle/>
        <a:p>
          <a:endParaRPr lang="en-US"/>
        </a:p>
      </dgm:t>
    </dgm:pt>
    <dgm:pt modelId="{34C3126B-A39F-4717-875F-83CC7BA6AB12}">
      <dgm:prSet/>
      <dgm:spPr/>
      <dgm:t>
        <a:bodyPr/>
        <a:lstStyle/>
        <a:p>
          <a:r>
            <a:rPr lang="en-US" dirty="0"/>
            <a:t>Imports are credits and provide you power to increase your export options</a:t>
          </a:r>
        </a:p>
      </dgm:t>
    </dgm:pt>
    <dgm:pt modelId="{86860462-B401-4275-831E-4E0B40AE6E5B}" type="parTrans" cxnId="{36494C0C-C0D1-4C51-AAE8-9E74046C3C55}">
      <dgm:prSet/>
      <dgm:spPr/>
      <dgm:t>
        <a:bodyPr/>
        <a:lstStyle/>
        <a:p>
          <a:endParaRPr lang="en-US"/>
        </a:p>
      </dgm:t>
    </dgm:pt>
    <dgm:pt modelId="{14250D86-843D-42A9-A7D1-7FDF63801F60}" type="sibTrans" cxnId="{36494C0C-C0D1-4C51-AAE8-9E74046C3C55}">
      <dgm:prSet/>
      <dgm:spPr/>
      <dgm:t>
        <a:bodyPr/>
        <a:lstStyle/>
        <a:p>
          <a:endParaRPr lang="en-US"/>
        </a:p>
      </dgm:t>
    </dgm:pt>
    <dgm:pt modelId="{C19F35D0-A905-4B08-A908-1EBE084B133A}">
      <dgm:prSet/>
      <dgm:spPr/>
      <dgm:t>
        <a:bodyPr/>
        <a:lstStyle/>
        <a:p>
          <a:r>
            <a:rPr lang="en-US" dirty="0"/>
            <a:t>Create</a:t>
          </a:r>
        </a:p>
      </dgm:t>
    </dgm:pt>
    <dgm:pt modelId="{F3E9BB6A-0FD5-43A3-9E84-657AD857EAD8}" type="parTrans" cxnId="{0923467F-EC4B-4E3E-A66B-356820236DEC}">
      <dgm:prSet/>
      <dgm:spPr/>
      <dgm:t>
        <a:bodyPr/>
        <a:lstStyle/>
        <a:p>
          <a:endParaRPr lang="en-US"/>
        </a:p>
      </dgm:t>
    </dgm:pt>
    <dgm:pt modelId="{D11D88D9-3C4B-4E09-A64E-33B276DF1EDD}" type="sibTrans" cxnId="{0923467F-EC4B-4E3E-A66B-356820236DEC}">
      <dgm:prSet/>
      <dgm:spPr/>
      <dgm:t>
        <a:bodyPr/>
        <a:lstStyle/>
        <a:p>
          <a:endParaRPr lang="en-US"/>
        </a:p>
      </dgm:t>
    </dgm:pt>
    <dgm:pt modelId="{52419696-6DE1-46A9-9B52-BBB16C4B18D5}">
      <dgm:prSet/>
      <dgm:spPr/>
      <dgm:t>
        <a:bodyPr/>
        <a:lstStyle/>
        <a:p>
          <a:r>
            <a:rPr lang="en-US" dirty="0"/>
            <a:t>Create solid communication channels</a:t>
          </a:r>
        </a:p>
      </dgm:t>
    </dgm:pt>
    <dgm:pt modelId="{5E604192-9674-4BFB-8769-D988FF4611D3}" type="parTrans" cxnId="{BF264BB7-E555-4AFB-8796-31576B0167E8}">
      <dgm:prSet/>
      <dgm:spPr/>
      <dgm:t>
        <a:bodyPr/>
        <a:lstStyle/>
        <a:p>
          <a:endParaRPr lang="en-US"/>
        </a:p>
      </dgm:t>
    </dgm:pt>
    <dgm:pt modelId="{5A2DD814-1537-445F-AD95-EEBC49F895CC}" type="sibTrans" cxnId="{BF264BB7-E555-4AFB-8796-31576B0167E8}">
      <dgm:prSet/>
      <dgm:spPr/>
      <dgm:t>
        <a:bodyPr/>
        <a:lstStyle/>
        <a:p>
          <a:endParaRPr lang="en-US"/>
        </a:p>
      </dgm:t>
    </dgm:pt>
    <dgm:pt modelId="{813BE7BF-27A6-4724-8007-497F2DAC050F}">
      <dgm:prSet/>
      <dgm:spPr/>
      <dgm:t>
        <a:bodyPr/>
        <a:lstStyle/>
        <a:p>
          <a:r>
            <a:rPr lang="en-US" dirty="0"/>
            <a:t>Communication is the best key to happy employees and administrators</a:t>
          </a:r>
        </a:p>
      </dgm:t>
    </dgm:pt>
    <dgm:pt modelId="{4F2102A9-88B8-49FB-8BD4-80934429D4A7}" type="parTrans" cxnId="{674170DD-B9C1-47F0-8235-CF413E0E6549}">
      <dgm:prSet/>
      <dgm:spPr/>
      <dgm:t>
        <a:bodyPr/>
        <a:lstStyle/>
        <a:p>
          <a:endParaRPr lang="en-US"/>
        </a:p>
      </dgm:t>
    </dgm:pt>
    <dgm:pt modelId="{802D780C-CC57-4B8F-A331-26A79DDCB75F}" type="sibTrans" cxnId="{674170DD-B9C1-47F0-8235-CF413E0E6549}">
      <dgm:prSet/>
      <dgm:spPr/>
      <dgm:t>
        <a:bodyPr/>
        <a:lstStyle/>
        <a:p>
          <a:endParaRPr lang="en-US"/>
        </a:p>
      </dgm:t>
    </dgm:pt>
    <dgm:pt modelId="{5F3D1D6B-4916-49BE-9F89-D98111E1AD5B}">
      <dgm:prSet/>
      <dgm:spPr/>
      <dgm:t>
        <a:bodyPr/>
        <a:lstStyle/>
        <a:p>
          <a:r>
            <a:rPr lang="en-US" dirty="0"/>
            <a:t>Honor</a:t>
          </a:r>
        </a:p>
      </dgm:t>
    </dgm:pt>
    <dgm:pt modelId="{381A01C0-523B-4F56-8464-C61BD9BD6910}" type="parTrans" cxnId="{7E8CFE34-392C-448C-9C6B-9D9FDE64A9AB}">
      <dgm:prSet/>
      <dgm:spPr/>
      <dgm:t>
        <a:bodyPr/>
        <a:lstStyle/>
        <a:p>
          <a:endParaRPr lang="en-US"/>
        </a:p>
      </dgm:t>
    </dgm:pt>
    <dgm:pt modelId="{A9F11FAF-3435-49CE-9112-144158F64E3B}" type="sibTrans" cxnId="{7E8CFE34-392C-448C-9C6B-9D9FDE64A9AB}">
      <dgm:prSet/>
      <dgm:spPr/>
      <dgm:t>
        <a:bodyPr/>
        <a:lstStyle/>
        <a:p>
          <a:endParaRPr lang="en-US"/>
        </a:p>
      </dgm:t>
    </dgm:pt>
    <dgm:pt modelId="{A68AB9F9-9475-4681-AD50-880CBBF9AB6C}">
      <dgm:prSet/>
      <dgm:spPr/>
      <dgm:t>
        <a:bodyPr/>
        <a:lstStyle/>
        <a:p>
          <a:r>
            <a:rPr lang="en-US" dirty="0"/>
            <a:t>Honor continuing student awards</a:t>
          </a:r>
        </a:p>
      </dgm:t>
    </dgm:pt>
    <dgm:pt modelId="{940571BD-A0AD-461C-8D4E-638588A69A88}" type="parTrans" cxnId="{04481BFC-B69A-4DCA-94AA-47F405BD4A84}">
      <dgm:prSet/>
      <dgm:spPr/>
      <dgm:t>
        <a:bodyPr/>
        <a:lstStyle/>
        <a:p>
          <a:endParaRPr lang="en-US"/>
        </a:p>
      </dgm:t>
    </dgm:pt>
    <dgm:pt modelId="{AF877AF4-2D2E-4D4E-8CFE-D76D2129B7DB}" type="sibTrans" cxnId="{04481BFC-B69A-4DCA-94AA-47F405BD4A84}">
      <dgm:prSet/>
      <dgm:spPr/>
      <dgm:t>
        <a:bodyPr/>
        <a:lstStyle/>
        <a:p>
          <a:endParaRPr lang="en-US"/>
        </a:p>
      </dgm:t>
    </dgm:pt>
    <dgm:pt modelId="{99E60119-11BF-4BCF-BD87-58446B37A3AB}">
      <dgm:prSet/>
      <dgm:spPr/>
      <dgm:t>
        <a:bodyPr/>
        <a:lstStyle/>
        <a:p>
          <a:r>
            <a:rPr lang="en-US"/>
            <a:t>Expect to fund the undergraduate student for 8 semesters or graduation, whichever comes first</a:t>
          </a:r>
        </a:p>
      </dgm:t>
    </dgm:pt>
    <dgm:pt modelId="{28845CA5-155B-43A8-8A5F-E0F181E4DCE6}" type="parTrans" cxnId="{E686C5D1-18DC-4890-AF1F-2DC16EE05BAB}">
      <dgm:prSet/>
      <dgm:spPr/>
      <dgm:t>
        <a:bodyPr/>
        <a:lstStyle/>
        <a:p>
          <a:endParaRPr lang="en-US"/>
        </a:p>
      </dgm:t>
    </dgm:pt>
    <dgm:pt modelId="{53FE414E-AE03-4338-91BA-3EFCD1E6D246}" type="sibTrans" cxnId="{E686C5D1-18DC-4890-AF1F-2DC16EE05BAB}">
      <dgm:prSet/>
      <dgm:spPr/>
      <dgm:t>
        <a:bodyPr/>
        <a:lstStyle/>
        <a:p>
          <a:endParaRPr lang="en-US"/>
        </a:p>
      </dgm:t>
    </dgm:pt>
    <dgm:pt modelId="{27097712-E7E7-4007-9807-968E3BF4A284}">
      <dgm:prSet/>
      <dgm:spPr/>
      <dgm:t>
        <a:bodyPr/>
        <a:lstStyle/>
        <a:p>
          <a:r>
            <a:rPr lang="en-US" dirty="0"/>
            <a:t>Different program rules may be set for graduate or non-traditional programs</a:t>
          </a:r>
        </a:p>
      </dgm:t>
    </dgm:pt>
    <dgm:pt modelId="{6EB8AE18-FAB5-402C-9D73-9F5696CAA75B}" type="parTrans" cxnId="{14040C9A-6480-4DA8-ABAC-006212BB8D7F}">
      <dgm:prSet/>
      <dgm:spPr/>
      <dgm:t>
        <a:bodyPr/>
        <a:lstStyle/>
        <a:p>
          <a:endParaRPr lang="en-US"/>
        </a:p>
      </dgm:t>
    </dgm:pt>
    <dgm:pt modelId="{EFCC48EE-86B8-4173-94A1-100211453F2E}" type="sibTrans" cxnId="{14040C9A-6480-4DA8-ABAC-006212BB8D7F}">
      <dgm:prSet/>
      <dgm:spPr/>
      <dgm:t>
        <a:bodyPr/>
        <a:lstStyle/>
        <a:p>
          <a:endParaRPr lang="en-US"/>
        </a:p>
      </dgm:t>
    </dgm:pt>
    <dgm:pt modelId="{1E0456B2-D9D5-4DF8-94F0-4B039AB9B3D2}">
      <dgm:prSet/>
      <dgm:spPr/>
      <dgm:t>
        <a:bodyPr/>
        <a:lstStyle/>
        <a:p>
          <a:r>
            <a:rPr lang="en-US" dirty="0"/>
            <a:t>Be sure to communicate academic expectations</a:t>
          </a:r>
        </a:p>
      </dgm:t>
    </dgm:pt>
    <dgm:pt modelId="{7BD8067F-6D5E-41A1-890F-08B50651EA61}" type="parTrans" cxnId="{BA42BC71-4F8A-44D3-B492-0100B24CB03E}">
      <dgm:prSet/>
      <dgm:spPr/>
      <dgm:t>
        <a:bodyPr/>
        <a:lstStyle/>
        <a:p>
          <a:endParaRPr lang="en-US"/>
        </a:p>
      </dgm:t>
    </dgm:pt>
    <dgm:pt modelId="{2C0F9F4B-9D84-489E-989B-4F20B8DCC375}" type="sibTrans" cxnId="{BA42BC71-4F8A-44D3-B492-0100B24CB03E}">
      <dgm:prSet/>
      <dgm:spPr/>
      <dgm:t>
        <a:bodyPr/>
        <a:lstStyle/>
        <a:p>
          <a:endParaRPr lang="en-US"/>
        </a:p>
      </dgm:t>
    </dgm:pt>
    <dgm:pt modelId="{F947D51C-723A-46A8-9231-259018780433}" type="pres">
      <dgm:prSet presAssocID="{BCBDA000-4588-43A8-A417-B272EE8B4C47}" presName="Name0" presStyleCnt="0">
        <dgm:presLayoutVars>
          <dgm:dir/>
          <dgm:animLvl val="lvl"/>
          <dgm:resizeHandles val="exact"/>
        </dgm:presLayoutVars>
      </dgm:prSet>
      <dgm:spPr/>
    </dgm:pt>
    <dgm:pt modelId="{EF2A1EED-ABCA-4975-9203-D8E309828F2E}" type="pres">
      <dgm:prSet presAssocID="{45524614-0144-4AF7-AC91-73557F736C42}" presName="linNode" presStyleCnt="0"/>
      <dgm:spPr/>
    </dgm:pt>
    <dgm:pt modelId="{21F12629-49BC-4191-ADA9-3A4231D32A41}" type="pres">
      <dgm:prSet presAssocID="{45524614-0144-4AF7-AC91-73557F736C4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6401B6A-31E7-40FF-BAE9-3CF70183D6C0}" type="pres">
      <dgm:prSet presAssocID="{45524614-0144-4AF7-AC91-73557F736C42}" presName="descendantText" presStyleLbl="alignAccFollowNode1" presStyleIdx="0" presStyleCnt="3">
        <dgm:presLayoutVars>
          <dgm:bulletEnabled val="1"/>
        </dgm:presLayoutVars>
      </dgm:prSet>
      <dgm:spPr/>
    </dgm:pt>
    <dgm:pt modelId="{EE15023D-755D-44F2-AF60-96662D080624}" type="pres">
      <dgm:prSet presAssocID="{F0D5FEAF-367D-45EE-8C75-C2ECBA2C9D88}" presName="sp" presStyleCnt="0"/>
      <dgm:spPr/>
    </dgm:pt>
    <dgm:pt modelId="{1819C413-FD6D-486F-BD67-6B5AAD393EA0}" type="pres">
      <dgm:prSet presAssocID="{C19F35D0-A905-4B08-A908-1EBE084B133A}" presName="linNode" presStyleCnt="0"/>
      <dgm:spPr/>
    </dgm:pt>
    <dgm:pt modelId="{E64A3525-60CA-4E9C-984D-F7BF426C2C19}" type="pres">
      <dgm:prSet presAssocID="{C19F35D0-A905-4B08-A908-1EBE084B133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9CCD450-162C-46FA-A396-BDF93F386B21}" type="pres">
      <dgm:prSet presAssocID="{C19F35D0-A905-4B08-A908-1EBE084B133A}" presName="descendantText" presStyleLbl="alignAccFollowNode1" presStyleIdx="1" presStyleCnt="3">
        <dgm:presLayoutVars>
          <dgm:bulletEnabled val="1"/>
        </dgm:presLayoutVars>
      </dgm:prSet>
      <dgm:spPr/>
    </dgm:pt>
    <dgm:pt modelId="{5DFDFFC9-F9BC-4B01-BA6B-0FA273F6D539}" type="pres">
      <dgm:prSet presAssocID="{D11D88D9-3C4B-4E09-A64E-33B276DF1EDD}" presName="sp" presStyleCnt="0"/>
      <dgm:spPr/>
    </dgm:pt>
    <dgm:pt modelId="{2857EF99-7E21-4CEF-87D4-3495A4332149}" type="pres">
      <dgm:prSet presAssocID="{5F3D1D6B-4916-49BE-9F89-D98111E1AD5B}" presName="linNode" presStyleCnt="0"/>
      <dgm:spPr/>
    </dgm:pt>
    <dgm:pt modelId="{70197D58-2022-49A0-ABF1-A95CFCEE5DF5}" type="pres">
      <dgm:prSet presAssocID="{5F3D1D6B-4916-49BE-9F89-D98111E1AD5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57F2D90-C164-4DCB-B97B-42B8ED315021}" type="pres">
      <dgm:prSet presAssocID="{5F3D1D6B-4916-49BE-9F89-D98111E1AD5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6494C0C-C0D1-4C51-AAE8-9E74046C3C55}" srcId="{143C5FE9-131D-4A86-8573-9D8390E2C24A}" destId="{34C3126B-A39F-4717-875F-83CC7BA6AB12}" srcOrd="1" destOrd="0" parTransId="{86860462-B401-4275-831E-4E0B40AE6E5B}" sibTransId="{14250D86-843D-42A9-A7D1-7FDF63801F60}"/>
    <dgm:cxn modelId="{D406D32C-243C-4DDB-85FD-A69DE74DC78E}" type="presOf" srcId="{27097712-E7E7-4007-9807-968E3BF4A284}" destId="{F57F2D90-C164-4DCB-B97B-42B8ED315021}" srcOrd="0" destOrd="2" presId="urn:microsoft.com/office/officeart/2005/8/layout/vList5"/>
    <dgm:cxn modelId="{7E8CFE34-392C-448C-9C6B-9D9FDE64A9AB}" srcId="{BCBDA000-4588-43A8-A417-B272EE8B4C47}" destId="{5F3D1D6B-4916-49BE-9F89-D98111E1AD5B}" srcOrd="2" destOrd="0" parTransId="{381A01C0-523B-4F56-8464-C61BD9BD6910}" sibTransId="{A9F11FAF-3435-49CE-9112-144158F64E3B}"/>
    <dgm:cxn modelId="{111DBF44-AEE7-497C-B3E6-67F93A957159}" type="presOf" srcId="{34C3126B-A39F-4717-875F-83CC7BA6AB12}" destId="{96401B6A-31E7-40FF-BAE9-3CF70183D6C0}" srcOrd="0" destOrd="2" presId="urn:microsoft.com/office/officeart/2005/8/layout/vList5"/>
    <dgm:cxn modelId="{2D9E4847-EE6F-4EC1-BC12-31C36307AFD3}" srcId="{45524614-0144-4AF7-AC91-73557F736C42}" destId="{143C5FE9-131D-4A86-8573-9D8390E2C24A}" srcOrd="0" destOrd="0" parTransId="{7E067015-F999-4074-A504-82A74320EEC3}" sibTransId="{2E4FF052-36A4-4A69-A5B8-309FBE23DA2A}"/>
    <dgm:cxn modelId="{BA42BC71-4F8A-44D3-B492-0100B24CB03E}" srcId="{A68AB9F9-9475-4681-AD50-880CBBF9AB6C}" destId="{1E0456B2-D9D5-4DF8-94F0-4B039AB9B3D2}" srcOrd="2" destOrd="0" parTransId="{7BD8067F-6D5E-41A1-890F-08B50651EA61}" sibTransId="{2C0F9F4B-9D84-489E-989B-4F20B8DCC375}"/>
    <dgm:cxn modelId="{FE3DB378-E030-4FBF-B3A3-6C99AB4286B8}" type="presOf" srcId="{DD50B618-771C-4D97-BCE7-436AD6D96603}" destId="{96401B6A-31E7-40FF-BAE9-3CF70183D6C0}" srcOrd="0" destOrd="1" presId="urn:microsoft.com/office/officeart/2005/8/layout/vList5"/>
    <dgm:cxn modelId="{0923467F-EC4B-4E3E-A66B-356820236DEC}" srcId="{BCBDA000-4588-43A8-A417-B272EE8B4C47}" destId="{C19F35D0-A905-4B08-A908-1EBE084B133A}" srcOrd="1" destOrd="0" parTransId="{F3E9BB6A-0FD5-43A3-9E84-657AD857EAD8}" sibTransId="{D11D88D9-3C4B-4E09-A64E-33B276DF1EDD}"/>
    <dgm:cxn modelId="{FEC2F380-AA3B-4A76-896A-57FB972F1FD8}" type="presOf" srcId="{1E0456B2-D9D5-4DF8-94F0-4B039AB9B3D2}" destId="{F57F2D90-C164-4DCB-B97B-42B8ED315021}" srcOrd="0" destOrd="3" presId="urn:microsoft.com/office/officeart/2005/8/layout/vList5"/>
    <dgm:cxn modelId="{5AEB6783-BC26-47F2-847E-D12898B9C7CC}" type="presOf" srcId="{143C5FE9-131D-4A86-8573-9D8390E2C24A}" destId="{96401B6A-31E7-40FF-BAE9-3CF70183D6C0}" srcOrd="0" destOrd="0" presId="urn:microsoft.com/office/officeart/2005/8/layout/vList5"/>
    <dgm:cxn modelId="{14040C9A-6480-4DA8-ABAC-006212BB8D7F}" srcId="{A68AB9F9-9475-4681-AD50-880CBBF9AB6C}" destId="{27097712-E7E7-4007-9807-968E3BF4A284}" srcOrd="1" destOrd="0" parTransId="{6EB8AE18-FAB5-402C-9D73-9F5696CAA75B}" sibTransId="{EFCC48EE-86B8-4173-94A1-100211453F2E}"/>
    <dgm:cxn modelId="{12F706A1-7AF7-4CC4-85FA-78140FEC5B53}" type="presOf" srcId="{99E60119-11BF-4BCF-BD87-58446B37A3AB}" destId="{F57F2D90-C164-4DCB-B97B-42B8ED315021}" srcOrd="0" destOrd="1" presId="urn:microsoft.com/office/officeart/2005/8/layout/vList5"/>
    <dgm:cxn modelId="{888E1FAB-0763-470B-88DB-0430F7E3C574}" srcId="{143C5FE9-131D-4A86-8573-9D8390E2C24A}" destId="{DD50B618-771C-4D97-BCE7-436AD6D96603}" srcOrd="0" destOrd="0" parTransId="{0873CCE4-2FCF-43F3-BCCE-3C585EDA30C7}" sibTransId="{6041183F-BF31-435D-8892-0445642EC556}"/>
    <dgm:cxn modelId="{BF264BB7-E555-4AFB-8796-31576B0167E8}" srcId="{C19F35D0-A905-4B08-A908-1EBE084B133A}" destId="{52419696-6DE1-46A9-9B52-BBB16C4B18D5}" srcOrd="0" destOrd="0" parTransId="{5E604192-9674-4BFB-8769-D988FF4611D3}" sibTransId="{5A2DD814-1537-445F-AD95-EEBC49F895CC}"/>
    <dgm:cxn modelId="{7EFB6FBB-753C-4EA3-8968-1A714218157A}" type="presOf" srcId="{BCBDA000-4588-43A8-A417-B272EE8B4C47}" destId="{F947D51C-723A-46A8-9231-259018780433}" srcOrd="0" destOrd="0" presId="urn:microsoft.com/office/officeart/2005/8/layout/vList5"/>
    <dgm:cxn modelId="{4103C4C1-7D94-4214-9520-8A31CE533055}" type="presOf" srcId="{5F3D1D6B-4916-49BE-9F89-D98111E1AD5B}" destId="{70197D58-2022-49A0-ABF1-A95CFCEE5DF5}" srcOrd="0" destOrd="0" presId="urn:microsoft.com/office/officeart/2005/8/layout/vList5"/>
    <dgm:cxn modelId="{D1D01FC3-9FC1-436E-BFA9-503620D46024}" type="presOf" srcId="{45524614-0144-4AF7-AC91-73557F736C42}" destId="{21F12629-49BC-4191-ADA9-3A4231D32A41}" srcOrd="0" destOrd="0" presId="urn:microsoft.com/office/officeart/2005/8/layout/vList5"/>
    <dgm:cxn modelId="{8C0710C8-CD0F-405A-85DB-538BAA28A610}" srcId="{BCBDA000-4588-43A8-A417-B272EE8B4C47}" destId="{45524614-0144-4AF7-AC91-73557F736C42}" srcOrd="0" destOrd="0" parTransId="{334ACDDC-99A3-4E60-9E9D-BA8B0F62AE74}" sibTransId="{F0D5FEAF-367D-45EE-8C75-C2ECBA2C9D88}"/>
    <dgm:cxn modelId="{E686C5D1-18DC-4890-AF1F-2DC16EE05BAB}" srcId="{A68AB9F9-9475-4681-AD50-880CBBF9AB6C}" destId="{99E60119-11BF-4BCF-BD87-58446B37A3AB}" srcOrd="0" destOrd="0" parTransId="{28845CA5-155B-43A8-8A5F-E0F181E4DCE6}" sibTransId="{53FE414E-AE03-4338-91BA-3EFCD1E6D246}"/>
    <dgm:cxn modelId="{674170DD-B9C1-47F0-8235-CF413E0E6549}" srcId="{52419696-6DE1-46A9-9B52-BBB16C4B18D5}" destId="{813BE7BF-27A6-4724-8007-497F2DAC050F}" srcOrd="0" destOrd="0" parTransId="{4F2102A9-88B8-49FB-8BD4-80934429D4A7}" sibTransId="{802D780C-CC57-4B8F-A331-26A79DDCB75F}"/>
    <dgm:cxn modelId="{C2CEFAE6-0BF7-4064-8293-14D104D3F27D}" type="presOf" srcId="{A68AB9F9-9475-4681-AD50-880CBBF9AB6C}" destId="{F57F2D90-C164-4DCB-B97B-42B8ED315021}" srcOrd="0" destOrd="0" presId="urn:microsoft.com/office/officeart/2005/8/layout/vList5"/>
    <dgm:cxn modelId="{5FA315E9-5B53-4C98-997E-EA02D1E98E22}" type="presOf" srcId="{813BE7BF-27A6-4724-8007-497F2DAC050F}" destId="{89CCD450-162C-46FA-A396-BDF93F386B21}" srcOrd="0" destOrd="1" presId="urn:microsoft.com/office/officeart/2005/8/layout/vList5"/>
    <dgm:cxn modelId="{87775EEB-E60D-43F9-8020-C5C1F91A71E0}" type="presOf" srcId="{52419696-6DE1-46A9-9B52-BBB16C4B18D5}" destId="{89CCD450-162C-46FA-A396-BDF93F386B21}" srcOrd="0" destOrd="0" presId="urn:microsoft.com/office/officeart/2005/8/layout/vList5"/>
    <dgm:cxn modelId="{7218FCF9-7DAB-40E1-8511-FA2E9D9F8275}" type="presOf" srcId="{C19F35D0-A905-4B08-A908-1EBE084B133A}" destId="{E64A3525-60CA-4E9C-984D-F7BF426C2C19}" srcOrd="0" destOrd="0" presId="urn:microsoft.com/office/officeart/2005/8/layout/vList5"/>
    <dgm:cxn modelId="{04481BFC-B69A-4DCA-94AA-47F405BD4A84}" srcId="{5F3D1D6B-4916-49BE-9F89-D98111E1AD5B}" destId="{A68AB9F9-9475-4681-AD50-880CBBF9AB6C}" srcOrd="0" destOrd="0" parTransId="{940571BD-A0AD-461C-8D4E-638588A69A88}" sibTransId="{AF877AF4-2D2E-4D4E-8CFE-D76D2129B7DB}"/>
    <dgm:cxn modelId="{09A52913-CAFE-4C63-9ED3-789D1B85FBF4}" type="presParOf" srcId="{F947D51C-723A-46A8-9231-259018780433}" destId="{EF2A1EED-ABCA-4975-9203-D8E309828F2E}" srcOrd="0" destOrd="0" presId="urn:microsoft.com/office/officeart/2005/8/layout/vList5"/>
    <dgm:cxn modelId="{CF707809-5382-4766-B236-3CA423EAB6B5}" type="presParOf" srcId="{EF2A1EED-ABCA-4975-9203-D8E309828F2E}" destId="{21F12629-49BC-4191-ADA9-3A4231D32A41}" srcOrd="0" destOrd="0" presId="urn:microsoft.com/office/officeart/2005/8/layout/vList5"/>
    <dgm:cxn modelId="{F63DE72A-0F10-444B-BC3A-85B93DFABFEA}" type="presParOf" srcId="{EF2A1EED-ABCA-4975-9203-D8E309828F2E}" destId="{96401B6A-31E7-40FF-BAE9-3CF70183D6C0}" srcOrd="1" destOrd="0" presId="urn:microsoft.com/office/officeart/2005/8/layout/vList5"/>
    <dgm:cxn modelId="{3F74B3BF-DE18-4301-B1D6-1A2DA3F74791}" type="presParOf" srcId="{F947D51C-723A-46A8-9231-259018780433}" destId="{EE15023D-755D-44F2-AF60-96662D080624}" srcOrd="1" destOrd="0" presId="urn:microsoft.com/office/officeart/2005/8/layout/vList5"/>
    <dgm:cxn modelId="{477E7BA8-113E-40E7-A1F6-E79DA30CB569}" type="presParOf" srcId="{F947D51C-723A-46A8-9231-259018780433}" destId="{1819C413-FD6D-486F-BD67-6B5AAD393EA0}" srcOrd="2" destOrd="0" presId="urn:microsoft.com/office/officeart/2005/8/layout/vList5"/>
    <dgm:cxn modelId="{8D104DAB-B1AF-434C-AF8A-BBAAA59E4DE1}" type="presParOf" srcId="{1819C413-FD6D-486F-BD67-6B5AAD393EA0}" destId="{E64A3525-60CA-4E9C-984D-F7BF426C2C19}" srcOrd="0" destOrd="0" presId="urn:microsoft.com/office/officeart/2005/8/layout/vList5"/>
    <dgm:cxn modelId="{C86D5190-F77D-4E06-AB42-C23A688A3E7F}" type="presParOf" srcId="{1819C413-FD6D-486F-BD67-6B5AAD393EA0}" destId="{89CCD450-162C-46FA-A396-BDF93F386B21}" srcOrd="1" destOrd="0" presId="urn:microsoft.com/office/officeart/2005/8/layout/vList5"/>
    <dgm:cxn modelId="{C043D197-BBAA-473D-AFE3-6F585691E8D0}" type="presParOf" srcId="{F947D51C-723A-46A8-9231-259018780433}" destId="{5DFDFFC9-F9BC-4B01-BA6B-0FA273F6D539}" srcOrd="3" destOrd="0" presId="urn:microsoft.com/office/officeart/2005/8/layout/vList5"/>
    <dgm:cxn modelId="{D9AA53C3-2E8E-484D-AEFE-D63D3DEA3139}" type="presParOf" srcId="{F947D51C-723A-46A8-9231-259018780433}" destId="{2857EF99-7E21-4CEF-87D4-3495A4332149}" srcOrd="4" destOrd="0" presId="urn:microsoft.com/office/officeart/2005/8/layout/vList5"/>
    <dgm:cxn modelId="{DC74ACA1-31D3-489E-85F5-E23D8405E06D}" type="presParOf" srcId="{2857EF99-7E21-4CEF-87D4-3495A4332149}" destId="{70197D58-2022-49A0-ABF1-A95CFCEE5DF5}" srcOrd="0" destOrd="0" presId="urn:microsoft.com/office/officeart/2005/8/layout/vList5"/>
    <dgm:cxn modelId="{FF27D20A-0A74-48C9-AECE-37C6CCC5C3B7}" type="presParOf" srcId="{2857EF99-7E21-4CEF-87D4-3495A4332149}" destId="{F57F2D90-C164-4DCB-B97B-42B8ED3150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16E26-C322-4D8C-9377-02F216E19443}">
      <dsp:nvSpPr>
        <dsp:cNvPr id="0" name=""/>
        <dsp:cNvSpPr/>
      </dsp:nvSpPr>
      <dsp:spPr>
        <a:xfrm>
          <a:off x="0" y="4413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54CB7-D121-464B-B2D3-4C30FD62910B}">
      <dsp:nvSpPr>
        <dsp:cNvPr id="0" name=""/>
        <dsp:cNvSpPr/>
      </dsp:nvSpPr>
      <dsp:spPr>
        <a:xfrm>
          <a:off x="284404" y="215954"/>
          <a:ext cx="517099" cy="517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7FF52-B860-4DD8-9166-CEE75F552DC8}">
      <dsp:nvSpPr>
        <dsp:cNvPr id="0" name=""/>
        <dsp:cNvSpPr/>
      </dsp:nvSpPr>
      <dsp:spPr>
        <a:xfrm>
          <a:off x="1085908" y="4413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Introduction to Tuition Exchange</a:t>
          </a:r>
        </a:p>
      </dsp:txBody>
      <dsp:txXfrm>
        <a:off x="1085908" y="4413"/>
        <a:ext cx="5711766" cy="940180"/>
      </dsp:txXfrm>
    </dsp:sp>
    <dsp:sp modelId="{BAD1CC28-AA72-4B68-AAA2-A93E6E36CDC1}">
      <dsp:nvSpPr>
        <dsp:cNvPr id="0" name=""/>
        <dsp:cNvSpPr/>
      </dsp:nvSpPr>
      <dsp:spPr>
        <a:xfrm>
          <a:off x="0" y="1179639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74ED6-4C24-4BE0-BA45-C598EB89002C}">
      <dsp:nvSpPr>
        <dsp:cNvPr id="0" name=""/>
        <dsp:cNvSpPr/>
      </dsp:nvSpPr>
      <dsp:spPr>
        <a:xfrm>
          <a:off x="284404" y="1391180"/>
          <a:ext cx="517099" cy="517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0CAEA-882A-4E48-A906-FADC632445AD}">
      <dsp:nvSpPr>
        <dsp:cNvPr id="0" name=""/>
        <dsp:cNvSpPr/>
      </dsp:nvSpPr>
      <dsp:spPr>
        <a:xfrm>
          <a:off x="1085908" y="1179639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Meet the Tuition Exchange staff</a:t>
          </a:r>
        </a:p>
      </dsp:txBody>
      <dsp:txXfrm>
        <a:off x="1085908" y="1179639"/>
        <a:ext cx="5711766" cy="940180"/>
      </dsp:txXfrm>
    </dsp:sp>
    <dsp:sp modelId="{91D8D2CF-CBCB-4717-B33A-9F1D8755DE34}">
      <dsp:nvSpPr>
        <dsp:cNvPr id="0" name=""/>
        <dsp:cNvSpPr/>
      </dsp:nvSpPr>
      <dsp:spPr>
        <a:xfrm>
          <a:off x="0" y="2354865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C2A79-2493-4724-80F9-4756238924B9}">
      <dsp:nvSpPr>
        <dsp:cNvPr id="0" name=""/>
        <dsp:cNvSpPr/>
      </dsp:nvSpPr>
      <dsp:spPr>
        <a:xfrm>
          <a:off x="284404" y="2566406"/>
          <a:ext cx="517099" cy="517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D9645-3BD2-4827-8BFC-AB5E17673FD5}">
      <dsp:nvSpPr>
        <dsp:cNvPr id="0" name=""/>
        <dsp:cNvSpPr/>
      </dsp:nvSpPr>
      <dsp:spPr>
        <a:xfrm>
          <a:off x="1085908" y="2354865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Planning and development</a:t>
          </a:r>
        </a:p>
      </dsp:txBody>
      <dsp:txXfrm>
        <a:off x="1085908" y="2354865"/>
        <a:ext cx="5711766" cy="940180"/>
      </dsp:txXfrm>
    </dsp:sp>
    <dsp:sp modelId="{00705645-BFEB-462B-8D83-43AA4DFE65FD}">
      <dsp:nvSpPr>
        <dsp:cNvPr id="0" name=""/>
        <dsp:cNvSpPr/>
      </dsp:nvSpPr>
      <dsp:spPr>
        <a:xfrm>
          <a:off x="0" y="3530091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45980-2A42-4130-B39A-A0434B81D8EB}">
      <dsp:nvSpPr>
        <dsp:cNvPr id="0" name=""/>
        <dsp:cNvSpPr/>
      </dsp:nvSpPr>
      <dsp:spPr>
        <a:xfrm>
          <a:off x="284404" y="3741632"/>
          <a:ext cx="517099" cy="517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8F506-6AD0-4162-B7C4-A6220742E758}">
      <dsp:nvSpPr>
        <dsp:cNvPr id="0" name=""/>
        <dsp:cNvSpPr/>
      </dsp:nvSpPr>
      <dsp:spPr>
        <a:xfrm>
          <a:off x="1085908" y="3530091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Membership responsibilities</a:t>
          </a:r>
        </a:p>
      </dsp:txBody>
      <dsp:txXfrm>
        <a:off x="1085908" y="3530091"/>
        <a:ext cx="5711766" cy="940180"/>
      </dsp:txXfrm>
    </dsp:sp>
    <dsp:sp modelId="{C68BD04B-DFDA-40C4-A5DB-335FE4363344}">
      <dsp:nvSpPr>
        <dsp:cNvPr id="0" name=""/>
        <dsp:cNvSpPr/>
      </dsp:nvSpPr>
      <dsp:spPr>
        <a:xfrm>
          <a:off x="0" y="4705317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57492-B581-45D4-AD94-679BE37702CB}">
      <dsp:nvSpPr>
        <dsp:cNvPr id="0" name=""/>
        <dsp:cNvSpPr/>
      </dsp:nvSpPr>
      <dsp:spPr>
        <a:xfrm>
          <a:off x="284404" y="4916857"/>
          <a:ext cx="517099" cy="51709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FE85C-92C0-4624-B5C1-CD7BAF87F8A3}">
      <dsp:nvSpPr>
        <dsp:cNvPr id="0" name=""/>
        <dsp:cNvSpPr/>
      </dsp:nvSpPr>
      <dsp:spPr>
        <a:xfrm>
          <a:off x="1085908" y="4705317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Website overview</a:t>
          </a:r>
        </a:p>
      </dsp:txBody>
      <dsp:txXfrm>
        <a:off x="1085908" y="4705317"/>
        <a:ext cx="5711766" cy="94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22B74-CE9A-4FFE-8E96-B32970FC5F43}">
      <dsp:nvSpPr>
        <dsp:cNvPr id="0" name=""/>
        <dsp:cNvSpPr/>
      </dsp:nvSpPr>
      <dsp:spPr>
        <a:xfrm>
          <a:off x="0" y="58333"/>
          <a:ext cx="6797675" cy="437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Founded 1954</a:t>
          </a:r>
        </a:p>
      </dsp:txBody>
      <dsp:txXfrm>
        <a:off x="21361" y="79694"/>
        <a:ext cx="6754953" cy="394858"/>
      </dsp:txXfrm>
    </dsp:sp>
    <dsp:sp modelId="{B1EE5DA9-0725-4F15-B602-BE3DCCF7A5BA}">
      <dsp:nvSpPr>
        <dsp:cNvPr id="0" name=""/>
        <dsp:cNvSpPr/>
      </dsp:nvSpPr>
      <dsp:spPr>
        <a:xfrm>
          <a:off x="0" y="495913"/>
          <a:ext cx="6797675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Non-profit organization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Over 700 school choices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Scholarship  program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A school choice for all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</dsp:txBody>
      <dsp:txXfrm>
        <a:off x="0" y="495913"/>
        <a:ext cx="6797675" cy="1266840"/>
      </dsp:txXfrm>
    </dsp:sp>
    <dsp:sp modelId="{A4FEEB86-604E-475F-B90F-FE5A65446E7B}">
      <dsp:nvSpPr>
        <dsp:cNvPr id="0" name=""/>
        <dsp:cNvSpPr/>
      </dsp:nvSpPr>
      <dsp:spPr>
        <a:xfrm>
          <a:off x="0" y="1762753"/>
          <a:ext cx="6797675" cy="437580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Reciprocal tuition scholarship</a:t>
          </a:r>
        </a:p>
      </dsp:txBody>
      <dsp:txXfrm>
        <a:off x="21361" y="1784114"/>
        <a:ext cx="6754953" cy="394858"/>
      </dsp:txXfrm>
    </dsp:sp>
    <dsp:sp modelId="{794D3FAA-2947-4033-8705-4FA98B54DB12}">
      <dsp:nvSpPr>
        <dsp:cNvPr id="0" name=""/>
        <dsp:cNvSpPr/>
      </dsp:nvSpPr>
      <dsp:spPr>
        <a:xfrm>
          <a:off x="0" y="2200333"/>
          <a:ext cx="6797675" cy="1002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Tuition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Set-rate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Public school option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No actual exchange of dollars</a:t>
          </a:r>
        </a:p>
      </dsp:txBody>
      <dsp:txXfrm>
        <a:off x="0" y="2200333"/>
        <a:ext cx="6797675" cy="1002915"/>
      </dsp:txXfrm>
    </dsp:sp>
    <dsp:sp modelId="{EF0A76E9-D343-438B-9E1B-B31ED42F387A}">
      <dsp:nvSpPr>
        <dsp:cNvPr id="0" name=""/>
        <dsp:cNvSpPr/>
      </dsp:nvSpPr>
      <dsp:spPr>
        <a:xfrm>
          <a:off x="0" y="3203248"/>
          <a:ext cx="6797675" cy="437580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Employees</a:t>
          </a:r>
        </a:p>
      </dsp:txBody>
      <dsp:txXfrm>
        <a:off x="21361" y="3224609"/>
        <a:ext cx="6754953" cy="394858"/>
      </dsp:txXfrm>
    </dsp:sp>
    <dsp:sp modelId="{1CFC882A-E659-4474-BE63-F309C8236893}">
      <dsp:nvSpPr>
        <dsp:cNvPr id="0" name=""/>
        <dsp:cNvSpPr/>
      </dsp:nvSpPr>
      <dsp:spPr>
        <a:xfrm>
          <a:off x="0" y="3640828"/>
          <a:ext cx="6797675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Faculty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Staff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Other as defined by the TE Export member school</a:t>
          </a:r>
        </a:p>
      </dsp:txBody>
      <dsp:txXfrm>
        <a:off x="0" y="3640828"/>
        <a:ext cx="6797675" cy="756585"/>
      </dsp:txXfrm>
    </dsp:sp>
    <dsp:sp modelId="{C63B6C00-9213-4E35-BDBE-9E951F0615C1}">
      <dsp:nvSpPr>
        <dsp:cNvPr id="0" name=""/>
        <dsp:cNvSpPr/>
      </dsp:nvSpPr>
      <dsp:spPr>
        <a:xfrm>
          <a:off x="0" y="4397413"/>
          <a:ext cx="6797675" cy="43758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Dependents</a:t>
          </a:r>
        </a:p>
      </dsp:txBody>
      <dsp:txXfrm>
        <a:off x="21361" y="4418774"/>
        <a:ext cx="6754953" cy="394858"/>
      </dsp:txXfrm>
    </dsp:sp>
    <dsp:sp modelId="{F9508859-6E11-4348-90A8-0D7AC9DC51D0}">
      <dsp:nvSpPr>
        <dsp:cNvPr id="0" name=""/>
        <dsp:cNvSpPr/>
      </dsp:nvSpPr>
      <dsp:spPr>
        <a:xfrm>
          <a:off x="0" y="4834993"/>
          <a:ext cx="6797675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Children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Spouse/partner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Others as defined by the TE EXPORT member school</a:t>
          </a:r>
        </a:p>
      </dsp:txBody>
      <dsp:txXfrm>
        <a:off x="0" y="4834993"/>
        <a:ext cx="6797675" cy="756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BE603-C467-430B-A1FE-5BAA0BD75C69}">
      <dsp:nvSpPr>
        <dsp:cNvPr id="0" name=""/>
        <dsp:cNvSpPr/>
      </dsp:nvSpPr>
      <dsp:spPr>
        <a:xfrm>
          <a:off x="0" y="469205"/>
          <a:ext cx="6797675" cy="269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12420" rIns="52757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member school is offering an EXPORT opportunity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</a:rPr>
            <a:t>All admissible students meeting the EXPORT school criteria</a:t>
          </a:r>
          <a:r>
            <a:rPr lang="en-US" sz="1500" kern="1200" dirty="0">
              <a:solidFill>
                <a:srgbClr val="FF0000"/>
              </a:solidFill>
            </a:rPr>
            <a:t> </a:t>
          </a:r>
          <a:r>
            <a:rPr lang="en-US" sz="1500" kern="1200" dirty="0">
              <a:solidFill>
                <a:schemeClr val="tx1"/>
              </a:solidFill>
            </a:rPr>
            <a:t>should be considered by the Import school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Available at any TE school accepting imports for the applicable academic school year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 guarantee the TE applicant will be offered a tuition exchange scholarship at the </a:t>
          </a:r>
          <a:r>
            <a:rPr lang="en-US" sz="1500" kern="1200" dirty="0">
              <a:solidFill>
                <a:schemeClr val="tx1"/>
              </a:solidFill>
            </a:rPr>
            <a:t>Import</a:t>
          </a:r>
          <a:r>
            <a:rPr lang="en-US" sz="1500" kern="1200" dirty="0">
              <a:solidFill>
                <a:srgbClr val="FF0000"/>
              </a:solidFill>
            </a:rPr>
            <a:t> </a:t>
          </a:r>
          <a:r>
            <a:rPr lang="en-US" sz="1500" kern="1200" dirty="0"/>
            <a:t>school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Student must apply </a:t>
          </a:r>
          <a:r>
            <a:rPr lang="en-US" sz="1500" kern="1200" dirty="0">
              <a:solidFill>
                <a:schemeClr val="tx1"/>
              </a:solidFill>
            </a:rPr>
            <a:t>and be </a:t>
          </a:r>
          <a:r>
            <a:rPr lang="en-US" sz="1500" kern="1200" dirty="0"/>
            <a:t>admitted as a regular </a:t>
          </a:r>
          <a:r>
            <a:rPr lang="en-US" sz="1500" kern="1200" dirty="0">
              <a:solidFill>
                <a:schemeClr val="tx1"/>
              </a:solidFill>
            </a:rPr>
            <a:t>student</a:t>
          </a:r>
          <a:r>
            <a:rPr lang="en-US" sz="1500" kern="1200" dirty="0"/>
            <a:t> to the Import </a:t>
          </a:r>
          <a:r>
            <a:rPr lang="en-US" sz="1500" kern="1200" dirty="0">
              <a:solidFill>
                <a:schemeClr val="tx1"/>
              </a:solidFill>
            </a:rPr>
            <a:t>school</a:t>
          </a:r>
        </a:p>
      </dsp:txBody>
      <dsp:txXfrm>
        <a:off x="0" y="469205"/>
        <a:ext cx="6797675" cy="2693250"/>
      </dsp:txXfrm>
    </dsp:sp>
    <dsp:sp modelId="{46A302AD-C04F-4939-A459-0CC82046DE19}">
      <dsp:nvSpPr>
        <dsp:cNvPr id="0" name=""/>
        <dsp:cNvSpPr/>
      </dsp:nvSpPr>
      <dsp:spPr>
        <a:xfrm>
          <a:off x="339883" y="247805"/>
          <a:ext cx="475837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Exports</a:t>
          </a:r>
        </a:p>
      </dsp:txBody>
      <dsp:txXfrm>
        <a:off x="361499" y="269421"/>
        <a:ext cx="4715140" cy="399568"/>
      </dsp:txXfrm>
    </dsp:sp>
    <dsp:sp modelId="{129CE32C-0750-4AA6-BD0F-7FD5101B0488}">
      <dsp:nvSpPr>
        <dsp:cNvPr id="0" name=""/>
        <dsp:cNvSpPr/>
      </dsp:nvSpPr>
      <dsp:spPr>
        <a:xfrm>
          <a:off x="0" y="3464856"/>
          <a:ext cx="6797675" cy="1937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12420" rIns="52757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Any admissible and approved EXPORT deserves consideration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Consideration does not mean offering </a:t>
          </a:r>
          <a:r>
            <a:rPr lang="en-US" sz="1500" kern="1200" dirty="0">
              <a:solidFill>
                <a:schemeClr val="tx1"/>
              </a:solidFill>
            </a:rPr>
            <a:t>a</a:t>
          </a:r>
          <a:r>
            <a:rPr lang="en-US" sz="1500" kern="1200" dirty="0">
              <a:solidFill>
                <a:srgbClr val="FF0000"/>
              </a:solidFill>
            </a:rPr>
            <a:t> </a:t>
          </a:r>
          <a:r>
            <a:rPr lang="en-US" sz="1500" kern="1200" dirty="0"/>
            <a:t>TE scholarship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Undergraduate students should be awarded eight semesters or graduation, whichever </a:t>
          </a:r>
          <a:r>
            <a:rPr lang="en-US" sz="1500" kern="1200" dirty="0">
              <a:solidFill>
                <a:schemeClr val="tx1"/>
              </a:solidFill>
            </a:rPr>
            <a:t>comes</a:t>
          </a:r>
          <a:r>
            <a:rPr lang="en-US" sz="1500" kern="1200" dirty="0"/>
            <a:t> first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Graduate students should be awarded four semesters or degree completion, whichever </a:t>
          </a:r>
          <a:r>
            <a:rPr lang="en-US" sz="1500" kern="1200" dirty="0">
              <a:solidFill>
                <a:schemeClr val="tx1"/>
              </a:solidFill>
            </a:rPr>
            <a:t>comes</a:t>
          </a:r>
          <a:r>
            <a:rPr lang="en-US" sz="1500" kern="1200" dirty="0"/>
            <a:t> first</a:t>
          </a:r>
        </a:p>
      </dsp:txBody>
      <dsp:txXfrm>
        <a:off x="0" y="3464856"/>
        <a:ext cx="6797675" cy="1937250"/>
      </dsp:txXfrm>
    </dsp:sp>
    <dsp:sp modelId="{48088BF3-A3A4-46C3-9FDE-54EF4B3BB4FF}">
      <dsp:nvSpPr>
        <dsp:cNvPr id="0" name=""/>
        <dsp:cNvSpPr/>
      </dsp:nvSpPr>
      <dsp:spPr>
        <a:xfrm>
          <a:off x="339883" y="3243456"/>
          <a:ext cx="475837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Imports</a:t>
          </a:r>
        </a:p>
      </dsp:txBody>
      <dsp:txXfrm>
        <a:off x="361499" y="3265072"/>
        <a:ext cx="4715140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BF55B-0FD8-4A22-AF55-FFDFFB79979D}">
      <dsp:nvSpPr>
        <dsp:cNvPr id="0" name=""/>
        <dsp:cNvSpPr/>
      </dsp:nvSpPr>
      <dsp:spPr>
        <a:xfrm>
          <a:off x="0" y="635698"/>
          <a:ext cx="10119362" cy="340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5375" tIns="479044" rIns="7853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Lives and works remotely from Texas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30+ years experience in higher education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State and regional financial aid leader and trainer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Bob is responsible for all the moving parts of the Tuition Exchange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He serves as the primary voice for all new member recruitment and program oversite</a:t>
          </a:r>
        </a:p>
      </dsp:txBody>
      <dsp:txXfrm>
        <a:off x="0" y="635698"/>
        <a:ext cx="10119362" cy="3405150"/>
      </dsp:txXfrm>
    </dsp:sp>
    <dsp:sp modelId="{76BEFF5E-F8F1-4305-BEBE-AAEB78248EC4}">
      <dsp:nvSpPr>
        <dsp:cNvPr id="0" name=""/>
        <dsp:cNvSpPr/>
      </dsp:nvSpPr>
      <dsp:spPr>
        <a:xfrm>
          <a:off x="505968" y="31229"/>
          <a:ext cx="7774837" cy="912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Robert (Bob) D. Shorb -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Executive Director and CEO</a:t>
          </a:r>
        </a:p>
      </dsp:txBody>
      <dsp:txXfrm>
        <a:off x="550523" y="75784"/>
        <a:ext cx="7685727" cy="823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810AD-4177-49D3-B896-3963DF81DF50}">
      <dsp:nvSpPr>
        <dsp:cNvPr id="0" name=""/>
        <dsp:cNvSpPr/>
      </dsp:nvSpPr>
      <dsp:spPr>
        <a:xfrm>
          <a:off x="171509" y="73941"/>
          <a:ext cx="6276035" cy="9720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Janet Hanson, Director of </a:t>
          </a:r>
          <a:r>
            <a:rPr lang="en-US" sz="1800" kern="1200" dirty="0">
              <a:solidFill>
                <a:schemeClr val="tx1"/>
              </a:solidFill>
            </a:rPr>
            <a:t>Communications </a:t>
          </a:r>
        </a:p>
      </dsp:txBody>
      <dsp:txXfrm>
        <a:off x="657509" y="73941"/>
        <a:ext cx="5304035" cy="972000"/>
      </dsp:txXfrm>
    </dsp:sp>
    <dsp:sp modelId="{8D27827E-E736-4308-81B1-416DF6676E87}">
      <dsp:nvSpPr>
        <dsp:cNvPr id="0" name=""/>
        <dsp:cNvSpPr/>
      </dsp:nvSpPr>
      <dsp:spPr>
        <a:xfrm>
          <a:off x="3374" y="1145474"/>
          <a:ext cx="6276035" cy="42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Lives and works remotely from </a:t>
          </a:r>
          <a:r>
            <a:rPr lang="en-US" sz="1800" kern="1200" dirty="0">
              <a:solidFill>
                <a:schemeClr val="tx1"/>
              </a:solidFill>
            </a:rPr>
            <a:t>South Central Kansas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</a:rPr>
            <a:t>42+ </a:t>
          </a:r>
          <a:r>
            <a:rPr lang="en-US" sz="1800" kern="1200" dirty="0"/>
            <a:t>years of higher education experience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State, regional, and national financial aid leader and trainer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Adjunct instructor in higher education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Janet’s primary responsibility is membership 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Janet creates, conducts, and delivers Tuition Exchange training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She responds to emails from </a:t>
          </a:r>
          <a:r>
            <a:rPr lang="en-US" sz="1800" kern="1200" dirty="0">
              <a:solidFill>
                <a:schemeClr val="tx1"/>
              </a:solidFill>
            </a:rPr>
            <a:t>TELO’s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</a:rPr>
            <a:t>Janet’s other duties include attending conferences, maintaining the TE website, and working with IT to keep the system running</a:t>
          </a:r>
        </a:p>
      </dsp:txBody>
      <dsp:txXfrm>
        <a:off x="3374" y="1145474"/>
        <a:ext cx="6276035" cy="4293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810AD-4177-49D3-B896-3963DF81DF50}">
      <dsp:nvSpPr>
        <dsp:cNvPr id="0" name=""/>
        <dsp:cNvSpPr/>
      </dsp:nvSpPr>
      <dsp:spPr>
        <a:xfrm>
          <a:off x="0" y="0"/>
          <a:ext cx="6910387" cy="11880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Kristine Lev, Director of Administration</a:t>
          </a:r>
        </a:p>
      </dsp:txBody>
      <dsp:txXfrm>
        <a:off x="594000" y="0"/>
        <a:ext cx="5722387" cy="1188000"/>
      </dsp:txXfrm>
    </dsp:sp>
    <dsp:sp modelId="{8D27827E-E736-4308-81B1-416DF6676E87}">
      <dsp:nvSpPr>
        <dsp:cNvPr id="0" name=""/>
        <dsp:cNvSpPr/>
      </dsp:nvSpPr>
      <dsp:spPr>
        <a:xfrm>
          <a:off x="286366" y="1378351"/>
          <a:ext cx="5528309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Works in the Bethesda, </a:t>
          </a:r>
          <a:r>
            <a:rPr lang="en-US" sz="2200" kern="1200" dirty="0">
              <a:solidFill>
                <a:schemeClr val="tx1"/>
              </a:solidFill>
            </a:rPr>
            <a:t>Maryland</a:t>
          </a:r>
          <a:r>
            <a:rPr lang="en-US" sz="2200" kern="1200" dirty="0"/>
            <a:t> office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tx1"/>
              </a:solidFill>
            </a:rPr>
            <a:t>15+ </a:t>
          </a:r>
          <a:r>
            <a:rPr lang="en-US" sz="2200" kern="1200" dirty="0"/>
            <a:t>years of Tuition Exchange experience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Kristine is responsible for all things administrative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Kristine helps coordinate all </a:t>
          </a:r>
          <a:r>
            <a:rPr lang="en-US" sz="2200" kern="1200" dirty="0">
              <a:solidFill>
                <a:schemeClr val="tx1"/>
              </a:solidFill>
            </a:rPr>
            <a:t>membership dues and fees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Sends out monthly reminders regarding payments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Assists with database management</a:t>
          </a:r>
        </a:p>
      </dsp:txBody>
      <dsp:txXfrm>
        <a:off x="286366" y="1378351"/>
        <a:ext cx="5528309" cy="3762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AFDC8-D8B0-435F-BD16-E12D65F6C6A7}">
      <dsp:nvSpPr>
        <dsp:cNvPr id="0" name=""/>
        <dsp:cNvSpPr/>
      </dsp:nvSpPr>
      <dsp:spPr>
        <a:xfrm>
          <a:off x="0" y="67918"/>
          <a:ext cx="6797675" cy="463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Establish</a:t>
          </a:r>
        </a:p>
      </dsp:txBody>
      <dsp:txXfrm>
        <a:off x="22617" y="90535"/>
        <a:ext cx="6752441" cy="418086"/>
      </dsp:txXfrm>
    </dsp:sp>
    <dsp:sp modelId="{6821819E-80CE-45D6-AF70-53E87BBA97A5}">
      <dsp:nvSpPr>
        <dsp:cNvPr id="0" name=""/>
        <dsp:cNvSpPr/>
      </dsp:nvSpPr>
      <dsp:spPr>
        <a:xfrm>
          <a:off x="0" y="531238"/>
          <a:ext cx="6797675" cy="530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Establish Tuition Exchange Guidelines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Suggest mirroring your Tuition Assistance or Remission guidelines</a:t>
          </a:r>
        </a:p>
      </dsp:txBody>
      <dsp:txXfrm>
        <a:off x="0" y="531238"/>
        <a:ext cx="6797675" cy="530955"/>
      </dsp:txXfrm>
    </dsp:sp>
    <dsp:sp modelId="{E922ACF4-78DE-48E4-ABEB-FAF2A1083ED5}">
      <dsp:nvSpPr>
        <dsp:cNvPr id="0" name=""/>
        <dsp:cNvSpPr/>
      </dsp:nvSpPr>
      <dsp:spPr>
        <a:xfrm>
          <a:off x="0" y="1062193"/>
          <a:ext cx="6797675" cy="463320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Establish</a:t>
          </a:r>
        </a:p>
      </dsp:txBody>
      <dsp:txXfrm>
        <a:off x="22617" y="1084810"/>
        <a:ext cx="6752441" cy="418086"/>
      </dsp:txXfrm>
    </dsp:sp>
    <dsp:sp modelId="{157F587F-00CC-4553-9C58-0A686A81F314}">
      <dsp:nvSpPr>
        <dsp:cNvPr id="0" name=""/>
        <dsp:cNvSpPr/>
      </dsp:nvSpPr>
      <dsp:spPr>
        <a:xfrm>
          <a:off x="0" y="1525513"/>
          <a:ext cx="6797675" cy="1080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Establish a process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Imports – Admissions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Exports – Human Resources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Financial Aid is a great junction box </a:t>
          </a:r>
        </a:p>
      </dsp:txBody>
      <dsp:txXfrm>
        <a:off x="0" y="1525513"/>
        <a:ext cx="6797675" cy="1080540"/>
      </dsp:txXfrm>
    </dsp:sp>
    <dsp:sp modelId="{1D85113D-7D53-42FF-9DD2-8E7EC944E69A}">
      <dsp:nvSpPr>
        <dsp:cNvPr id="0" name=""/>
        <dsp:cNvSpPr/>
      </dsp:nvSpPr>
      <dsp:spPr>
        <a:xfrm>
          <a:off x="0" y="2606053"/>
          <a:ext cx="6797675" cy="463320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Determine and appoint</a:t>
          </a:r>
        </a:p>
      </dsp:txBody>
      <dsp:txXfrm>
        <a:off x="22617" y="2628670"/>
        <a:ext cx="6752441" cy="418086"/>
      </dsp:txXfrm>
    </dsp:sp>
    <dsp:sp modelId="{3FF41947-5985-4C5D-9FE2-3BADB6B2DA45}">
      <dsp:nvSpPr>
        <dsp:cNvPr id="0" name=""/>
        <dsp:cNvSpPr/>
      </dsp:nvSpPr>
      <dsp:spPr>
        <a:xfrm>
          <a:off x="0" y="3069373"/>
          <a:ext cx="6797675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Determine and appoint an institutional Tuition Exchange Liaison Officer (TELO)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Financial Aid knows how to communicate with families and understands their angst</a:t>
          </a:r>
        </a:p>
      </dsp:txBody>
      <dsp:txXfrm>
        <a:off x="0" y="3069373"/>
        <a:ext cx="6797675" cy="968760"/>
      </dsp:txXfrm>
    </dsp:sp>
    <dsp:sp modelId="{219D617F-D7BF-452D-9A95-C6074138E1FA}">
      <dsp:nvSpPr>
        <dsp:cNvPr id="0" name=""/>
        <dsp:cNvSpPr/>
      </dsp:nvSpPr>
      <dsp:spPr>
        <a:xfrm>
          <a:off x="0" y="4038133"/>
          <a:ext cx="6797675" cy="46332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Set</a:t>
          </a:r>
        </a:p>
      </dsp:txBody>
      <dsp:txXfrm>
        <a:off x="22617" y="4060750"/>
        <a:ext cx="6752441" cy="418086"/>
      </dsp:txXfrm>
    </dsp:sp>
    <dsp:sp modelId="{3028E897-C9ED-4232-9100-1CFF41F2ED11}">
      <dsp:nvSpPr>
        <dsp:cNvPr id="0" name=""/>
        <dsp:cNvSpPr/>
      </dsp:nvSpPr>
      <dsp:spPr>
        <a:xfrm>
          <a:off x="0" y="4501453"/>
          <a:ext cx="6797675" cy="1080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Set funding budget and annual allocations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Tuition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Set-rate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Public school option</a:t>
          </a:r>
        </a:p>
      </dsp:txBody>
      <dsp:txXfrm>
        <a:off x="0" y="4501453"/>
        <a:ext cx="6797675" cy="10805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01B6A-31E7-40FF-BAE9-3CF70183D6C0}">
      <dsp:nvSpPr>
        <dsp:cNvPr id="0" name=""/>
        <dsp:cNvSpPr/>
      </dsp:nvSpPr>
      <dsp:spPr>
        <a:xfrm rot="5400000">
          <a:off x="6351662" y="-2606777"/>
          <a:ext cx="976098" cy="643737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Maintain respectful program balance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Exports are debits to your balance sheet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Imports are credits and provide you power to increase your export options</a:t>
          </a:r>
        </a:p>
      </dsp:txBody>
      <dsp:txXfrm rot="-5400000">
        <a:off x="3621024" y="171510"/>
        <a:ext cx="6389727" cy="880800"/>
      </dsp:txXfrm>
    </dsp:sp>
    <dsp:sp modelId="{21F12629-49BC-4191-ADA9-3A4231D32A41}">
      <dsp:nvSpPr>
        <dsp:cNvPr id="0" name=""/>
        <dsp:cNvSpPr/>
      </dsp:nvSpPr>
      <dsp:spPr>
        <a:xfrm>
          <a:off x="0" y="1848"/>
          <a:ext cx="3621024" cy="12201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Maintain</a:t>
          </a:r>
        </a:p>
      </dsp:txBody>
      <dsp:txXfrm>
        <a:off x="59561" y="61409"/>
        <a:ext cx="3501902" cy="1101001"/>
      </dsp:txXfrm>
    </dsp:sp>
    <dsp:sp modelId="{89CCD450-162C-46FA-A396-BDF93F386B21}">
      <dsp:nvSpPr>
        <dsp:cNvPr id="0" name=""/>
        <dsp:cNvSpPr/>
      </dsp:nvSpPr>
      <dsp:spPr>
        <a:xfrm rot="5400000">
          <a:off x="6351662" y="-1325648"/>
          <a:ext cx="976098" cy="6437376"/>
        </a:xfrm>
        <a:prstGeom prst="round2SameRect">
          <a:avLst/>
        </a:prstGeom>
        <a:solidFill>
          <a:schemeClr val="accent5">
            <a:tint val="40000"/>
            <a:alpha val="90000"/>
            <a:hueOff val="1302675"/>
            <a:satOff val="2398"/>
            <a:lumOff val="106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1302675"/>
              <a:satOff val="2398"/>
              <a:lumOff val="10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Create solid communication channels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Communication is the best key to happy employees and administrators</a:t>
          </a:r>
        </a:p>
      </dsp:txBody>
      <dsp:txXfrm rot="-5400000">
        <a:off x="3621024" y="1452639"/>
        <a:ext cx="6389727" cy="880800"/>
      </dsp:txXfrm>
    </dsp:sp>
    <dsp:sp modelId="{E64A3525-60CA-4E9C-984D-F7BF426C2C19}">
      <dsp:nvSpPr>
        <dsp:cNvPr id="0" name=""/>
        <dsp:cNvSpPr/>
      </dsp:nvSpPr>
      <dsp:spPr>
        <a:xfrm>
          <a:off x="0" y="1282978"/>
          <a:ext cx="3621024" cy="1220123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Create</a:t>
          </a:r>
        </a:p>
      </dsp:txBody>
      <dsp:txXfrm>
        <a:off x="59561" y="1342539"/>
        <a:ext cx="3501902" cy="1101001"/>
      </dsp:txXfrm>
    </dsp:sp>
    <dsp:sp modelId="{F57F2D90-C164-4DCB-B97B-42B8ED315021}">
      <dsp:nvSpPr>
        <dsp:cNvPr id="0" name=""/>
        <dsp:cNvSpPr/>
      </dsp:nvSpPr>
      <dsp:spPr>
        <a:xfrm rot="5400000">
          <a:off x="6351662" y="-44518"/>
          <a:ext cx="976098" cy="6437376"/>
        </a:xfrm>
        <a:prstGeom prst="round2SameRect">
          <a:avLst/>
        </a:prstGeom>
        <a:solidFill>
          <a:schemeClr val="accent5">
            <a:tint val="40000"/>
            <a:alpha val="90000"/>
            <a:hueOff val="2605351"/>
            <a:satOff val="4796"/>
            <a:lumOff val="212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605351"/>
              <a:satOff val="4796"/>
              <a:lumOff val="21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Honor continuing student awards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Expect to fund the undergraduate student for 8 semesters or graduation, whichever comes first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Different program rules may be set for graduate or non-traditional programs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Be sure to communicate academic expectations</a:t>
          </a:r>
        </a:p>
      </dsp:txBody>
      <dsp:txXfrm rot="-5400000">
        <a:off x="3621024" y="2733769"/>
        <a:ext cx="6389727" cy="880800"/>
      </dsp:txXfrm>
    </dsp:sp>
    <dsp:sp modelId="{70197D58-2022-49A0-ABF1-A95CFCEE5DF5}">
      <dsp:nvSpPr>
        <dsp:cNvPr id="0" name=""/>
        <dsp:cNvSpPr/>
      </dsp:nvSpPr>
      <dsp:spPr>
        <a:xfrm>
          <a:off x="0" y="2564107"/>
          <a:ext cx="3621024" cy="1220123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Honor</a:t>
          </a:r>
        </a:p>
      </dsp:txBody>
      <dsp:txXfrm>
        <a:off x="59561" y="2623668"/>
        <a:ext cx="3501902" cy="1101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1CC0-D128-4F2C-90B0-5AC68542E26B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A99A8-EF9F-41CB-9DCD-3A4E061143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9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87E-76B4-45EF-91B9-37A04CE29083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83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FB13-AD86-44CA-B7AD-8A8FD32A72E6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8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C6FE-DC1B-4381-974D-CFC20710B9E8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A45-A466-4D21-AC5E-7244DA9EF01A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B048-93CA-4180-8906-9B76585BA809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62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68A5-FA41-4D59-9FBE-E85444E9C759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4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5A58-2CA6-4F4A-A944-6AA604E88658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6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522-381A-445B-8F48-E08AFBB1BD4A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729A-5C29-48FF-97BD-7131E92E6F74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72767A-7CE1-44F9-AE57-01A2AECE6A91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0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7BA0-C155-4D3D-85F4-45B5DE111405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C6A6D8-F017-4E85-B03C-1A6CDB9D789E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E255FA-30CC-4404-9FA5-55B9EBD8CF5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24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hanson@tuitionexchange.org" TargetMode="External"/><Relationship Id="rId2" Type="http://schemas.openxmlformats.org/officeDocument/2006/relationships/hyperlink" Target="mailto:rshorb@tuitionexchange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1110" y="639097"/>
            <a:ext cx="3401961" cy="3686015"/>
          </a:xfrm>
        </p:spPr>
        <p:txBody>
          <a:bodyPr>
            <a:normAutofit/>
          </a:bodyPr>
          <a:lstStyle/>
          <a:p>
            <a:r>
              <a:rPr lang="en-US" sz="5600"/>
              <a:t>Tuition 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1110" y="4455621"/>
            <a:ext cx="3417990" cy="123861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Answering questions and providing solutions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3DEF35E5-B8D9-BD49-A2A5-A5418A7B0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3029" y="640081"/>
            <a:ext cx="5054156" cy="505415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9BBBC4-97A3-47D2-BFFE-A68530CDB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967BEA-EA6A-4FF1-94E2-B010B61A3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872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Planning and Development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dirty="0"/>
              <a:t>Identifying the rewards of joining Tuition Exchange </a:t>
            </a:r>
            <a:endParaRPr lang="en-US"/>
          </a:p>
          <a:p>
            <a:pPr lvl="2"/>
            <a:r>
              <a:rPr lang="en-US" dirty="0"/>
              <a:t>Enhancing educational opportunities available to your employees and their dependents</a:t>
            </a:r>
          </a:p>
          <a:p>
            <a:pPr lvl="2"/>
            <a:r>
              <a:rPr lang="en-US" dirty="0"/>
              <a:t>The opportunity for dependents to choose from 700+ TE member institutions</a:t>
            </a:r>
          </a:p>
          <a:p>
            <a:pPr lvl="2"/>
            <a:r>
              <a:rPr lang="en-US" dirty="0"/>
              <a:t>A potential faculty/staff recruiting tool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What your institution can accomplish by joining Tuition Exchange</a:t>
            </a:r>
            <a:endParaRPr lang="en-US"/>
          </a:p>
          <a:p>
            <a:pPr lvl="2"/>
            <a:r>
              <a:rPr lang="en-US" dirty="0"/>
              <a:t>Expanding your institutional footprint</a:t>
            </a:r>
          </a:p>
          <a:p>
            <a:pPr lvl="2"/>
            <a:r>
              <a:rPr lang="en-US"/>
              <a:t>Providing best fit-educational opportunities for your employee's dependents</a:t>
            </a:r>
          </a:p>
          <a:p>
            <a:pPr lvl="2"/>
            <a:r>
              <a:rPr lang="en-US" dirty="0"/>
              <a:t>The opportunity to recruit the best and the brightest students to your programs</a:t>
            </a:r>
          </a:p>
          <a:p>
            <a:pPr lvl="2"/>
            <a:endParaRPr lang="en-US" dirty="0"/>
          </a:p>
          <a:p>
            <a:pPr marL="384048" lvl="2" indent="0">
              <a:buNone/>
            </a:pPr>
            <a:endParaRPr lang="en-US" dirty="0"/>
          </a:p>
        </p:txBody>
      </p:sp>
      <p:pic>
        <p:nvPicPr>
          <p:cNvPr id="28" name="Graphic 27" descr="Money">
            <a:extLst>
              <a:ext uri="{FF2B5EF4-FFF2-40B4-BE49-F238E27FC236}">
                <a16:creationId xmlns:a16="http://schemas.microsoft.com/office/drawing/2014/main" id="{F1CE7E4B-F94F-65B9-FE1C-4425158AF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805B1C-49B7-43B8-8A68-CDDE1D0F4D1C}" type="datetime1">
              <a:rPr lang="en-US" smtClean="0"/>
              <a:pPr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0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Planning and Development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D1E3004-8914-4AF9-8B2C-F63FC313C5A1}" type="datetime1">
              <a:rPr lang="en-US" smtClean="0"/>
              <a:pPr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Key Decision Makers </a:t>
            </a:r>
          </a:p>
          <a:p>
            <a:pPr lvl="1"/>
            <a:r>
              <a:rPr lang="en-US" dirty="0"/>
              <a:t>Cabinet</a:t>
            </a:r>
          </a:p>
          <a:p>
            <a:pPr lvl="2"/>
            <a:r>
              <a:rPr lang="en-US" dirty="0"/>
              <a:t>Human Resources</a:t>
            </a:r>
          </a:p>
          <a:p>
            <a:pPr lvl="2"/>
            <a:r>
              <a:rPr lang="en-US" dirty="0"/>
              <a:t>Enrollment Management/Admissions</a:t>
            </a:r>
          </a:p>
          <a:p>
            <a:pPr lvl="2"/>
            <a:r>
              <a:rPr lang="en-US" dirty="0"/>
              <a:t>Financial Aid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implementers</a:t>
            </a:r>
          </a:p>
          <a:p>
            <a:pPr lvl="2"/>
            <a:r>
              <a:rPr lang="en-US" dirty="0"/>
              <a:t>Department </a:t>
            </a:r>
            <a:r>
              <a:rPr lang="en-US"/>
              <a:t>Heads</a:t>
            </a:r>
          </a:p>
          <a:p>
            <a:pPr lvl="2"/>
            <a:r>
              <a:rPr lang="en-US" dirty="0"/>
              <a:t>Staff</a:t>
            </a:r>
          </a:p>
          <a:p>
            <a:pPr lvl="2"/>
            <a:endParaRPr lang="en-US" dirty="0"/>
          </a:p>
          <a:p>
            <a:pPr marL="201168" lvl="1" indent="0">
              <a:buNone/>
            </a:pPr>
            <a:r>
              <a:rPr lang="en-US" dirty="0"/>
              <a:t>Communication is the key to a successful Tuition Exchange program!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63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Membership Responsibilities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93189FB-8CEF-4843-A0F0-EE50ED03260F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FB17C3C0-2531-0F11-C45B-367251834D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25448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84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Membership Responsibilities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D0B8910-F68C-4BC7-A380-6174CC382BDE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BC29576-0D7A-1312-1898-CCE1A43631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775067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79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937065"/>
                </a:solidFill>
              </a:rPr>
              <a:t>Membership Responsibilities</a:t>
            </a:r>
          </a:p>
        </p:txBody>
      </p:sp>
      <p:pic>
        <p:nvPicPr>
          <p:cNvPr id="7" name="Picture 6" descr="A hand holding a pen and shading circles on a sheet">
            <a:extLst>
              <a:ext uri="{FF2B5EF4-FFF2-40B4-BE49-F238E27FC236}">
                <a16:creationId xmlns:a16="http://schemas.microsoft.com/office/drawing/2014/main" id="{B3EC4724-BCE0-5838-F8D1-9F22289E86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03" r="18035" b="2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198914"/>
            <a:ext cx="6457949" cy="3670180"/>
          </a:xfrm>
        </p:spPr>
        <p:txBody>
          <a:bodyPr>
            <a:normAutofit/>
          </a:bodyPr>
          <a:lstStyle/>
          <a:p>
            <a:r>
              <a:rPr lang="en-US" sz="2800" dirty="0"/>
              <a:t>Annual Dues and Fees</a:t>
            </a:r>
          </a:p>
          <a:p>
            <a:pPr lvl="1"/>
            <a:r>
              <a:rPr lang="en-US" sz="2800" dirty="0"/>
              <a:t>Annual Dues are $550 and due July 1</a:t>
            </a:r>
          </a:p>
          <a:p>
            <a:pPr lvl="1"/>
            <a:r>
              <a:rPr lang="en-US" sz="2800" dirty="0"/>
              <a:t>Participation fees are $45 per export and due upon receipt</a:t>
            </a:r>
          </a:p>
          <a:p>
            <a:pPr lvl="1"/>
            <a:r>
              <a:rPr lang="en-US" sz="2800" dirty="0"/>
              <a:t>One-time initiation fee of $350 must accompany your TE application contract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F526CEB-DB35-4D34-9E73-9233553F6A49}" type="datetime1">
              <a:rPr lang="en-US" smtClean="0"/>
              <a:pPr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3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F240A2FC-E2C3-458D-96B4-5DF9028D9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097929-F3D6-4D1F-8AFC-CF34817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074C91-9045-414B-B5F9-567DAE3EE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Tuition Exchange Website Overview </a:t>
            </a:r>
          </a:p>
        </p:txBody>
      </p:sp>
      <p:pic>
        <p:nvPicPr>
          <p:cNvPr id="9" name="Content Placeholder 8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CD9782E-5E1B-A423-1E03-5C31C55BE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696042"/>
            <a:ext cx="6912217" cy="4942234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B9BBBC4-97A3-47D2-BFFE-A68530CDB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3F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967BEA-EA6A-4FF1-94E2-B010B61A3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556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4C1F260-FDE9-440A-A22E-C56EBBEF7672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FBE255FA-30CC-4404-9FA5-55B9EBD8CF5C}" type="slidenum">
              <a:rPr lang="en-US" smtClean="0"/>
              <a:pPr defTabSz="914400">
                <a:spcAft>
                  <a:spcPts val="60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9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9B4056F-1959-4627-A683-77F6C0603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ical user interface, website&#10;&#10;Description automatically generated with medium confidence">
            <a:extLst>
              <a:ext uri="{FF2B5EF4-FFF2-40B4-BE49-F238E27FC236}">
                <a16:creationId xmlns:a16="http://schemas.microsoft.com/office/drawing/2014/main" id="{07214BCF-CD4B-99FA-6DE3-4DE10E511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589021"/>
            <a:ext cx="10925102" cy="166607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8D7349B-C9FA-4FCE-A1FF-948F460A3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554906"/>
            <a:ext cx="12188952" cy="2303094"/>
          </a:xfrm>
          <a:prstGeom prst="rect">
            <a:avLst/>
          </a:prstGeom>
          <a:solidFill>
            <a:srgbClr val="4E5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998" y="4905301"/>
            <a:ext cx="4988879" cy="1554485"/>
          </a:xfrm>
        </p:spPr>
        <p:txBody>
          <a:bodyPr anchor="ctr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Tuition Exchange Website Overview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F746F9-E85F-4BED-9D7E-562262E8B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554906"/>
            <a:ext cx="12188952" cy="64008"/>
          </a:xfrm>
          <a:prstGeom prst="rect">
            <a:avLst/>
          </a:prstGeom>
          <a:solidFill>
            <a:srgbClr val="328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646586-8E5D-4A2B-BDA9-01CE28AC8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0770" y="5247564"/>
            <a:ext cx="0" cy="873457"/>
          </a:xfrm>
          <a:prstGeom prst="line">
            <a:avLst/>
          </a:prstGeom>
          <a:ln w="15875">
            <a:solidFill>
              <a:srgbClr val="3287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7165375-99C7-42F5-8092-CE29A2B72051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301" y="4905300"/>
            <a:ext cx="5493699" cy="1554485"/>
          </a:xfrm>
        </p:spPr>
        <p:txBody>
          <a:bodyPr anchor="ctr">
            <a:normAutofit/>
          </a:bodyPr>
          <a:lstStyle/>
          <a:p>
            <a:r>
              <a:rPr lang="en-US" sz="1100">
                <a:solidFill>
                  <a:srgbClr val="FFFFFF"/>
                </a:solidFill>
                <a:hlinkClick r:id="rId3"/>
              </a:rPr>
              <a:t>www.tuitionexchange.org</a:t>
            </a:r>
            <a:endParaRPr lang="en-US" sz="1100">
              <a:solidFill>
                <a:srgbClr val="FFFFFF"/>
              </a:solidFill>
            </a:endParaRPr>
          </a:p>
          <a:p>
            <a:pPr lvl="1"/>
            <a:r>
              <a:rPr lang="en-US" sz="1100">
                <a:solidFill>
                  <a:srgbClr val="FFFFFF"/>
                </a:solidFill>
              </a:rPr>
              <a:t>Organic</a:t>
            </a:r>
          </a:p>
          <a:p>
            <a:pPr lvl="1"/>
            <a:r>
              <a:rPr lang="en-US" sz="1100">
                <a:solidFill>
                  <a:srgbClr val="FFFFFF"/>
                </a:solidFill>
              </a:rPr>
              <a:t>Fluid</a:t>
            </a:r>
          </a:p>
          <a:p>
            <a:pPr lvl="1"/>
            <a:r>
              <a:rPr lang="en-US" sz="1100">
                <a:solidFill>
                  <a:srgbClr val="FFFFFF"/>
                </a:solidFill>
              </a:rPr>
              <a:t>Robust</a:t>
            </a:r>
          </a:p>
          <a:p>
            <a:pPr lvl="1"/>
            <a:r>
              <a:rPr lang="en-US" sz="1100">
                <a:solidFill>
                  <a:srgbClr val="FFFFFF"/>
                </a:solidFill>
              </a:rPr>
              <a:t>Helpful</a:t>
            </a:r>
          </a:p>
          <a:p>
            <a:pPr lvl="1"/>
            <a:r>
              <a:rPr lang="en-US" sz="1100">
                <a:solidFill>
                  <a:srgbClr val="FFFFFF"/>
                </a:solidFill>
              </a:rPr>
              <a:t>Sites created specifically for individual user types</a:t>
            </a:r>
          </a:p>
          <a:p>
            <a:pPr marL="201168" lvl="1" indent="0">
              <a:buNone/>
            </a:pPr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58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Re-cap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endParaRPr lang="en-US" sz="1700" dirty="0"/>
          </a:p>
          <a:p>
            <a:r>
              <a:rPr lang="en-US" sz="1700" dirty="0"/>
              <a:t>Tuition Exchange is a solid organization </a:t>
            </a:r>
          </a:p>
          <a:p>
            <a:r>
              <a:rPr lang="en-US" sz="1700" dirty="0"/>
              <a:t>Tuition Exchange provides program flexibility</a:t>
            </a:r>
          </a:p>
          <a:p>
            <a:r>
              <a:rPr lang="en-US" sz="1700" dirty="0"/>
              <a:t>Tuition Exchange can offer my employees a variety of over 700+ educational options</a:t>
            </a:r>
          </a:p>
          <a:p>
            <a:r>
              <a:rPr lang="en-US" sz="1700" dirty="0"/>
              <a:t>My institution and its mission and values are a perfect fit with the mission and values of the Tuition Exchange</a:t>
            </a:r>
          </a:p>
          <a:p>
            <a:r>
              <a:rPr lang="en-US" sz="1700" dirty="0"/>
              <a:t>My institution will contact Bob Shorb or Janet Hanson soon for additional information and a membership agreement packet</a:t>
            </a:r>
          </a:p>
          <a:p>
            <a:r>
              <a:rPr lang="en-US" sz="1700" dirty="0"/>
              <a:t>Bob’s contact information: </a:t>
            </a:r>
            <a:r>
              <a:rPr lang="en-US" sz="17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rshorb@tuitionexchange.org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</a:p>
          <a:p>
            <a:r>
              <a:rPr lang="en-US" sz="1700" dirty="0"/>
              <a:t>Janet’s contact information: </a:t>
            </a:r>
            <a:r>
              <a:rPr lang="en-US" sz="17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jhanson@tuitionexchange.org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EFF2BA3-89DF-445E-85B9-F785752AEA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4948538-E4E6-4224-8592-863DA2426CE0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18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3400"/>
              <a:t>Tuition Exchange </a:t>
            </a:r>
            <a:br>
              <a:rPr lang="en-US" sz="3400"/>
            </a:br>
            <a:r>
              <a:rPr lang="en-US" sz="3400"/>
              <a:t>Call to Action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6A8817-304E-B0C0-BDD6-10D876EE3D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764" b="-1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2918031"/>
          </a:xfrm>
        </p:spPr>
        <p:txBody>
          <a:bodyPr>
            <a:normAutofit/>
          </a:bodyPr>
          <a:lstStyle/>
          <a:p>
            <a:r>
              <a:rPr lang="en-US" sz="1700" dirty="0"/>
              <a:t>Review, sign, and submit the Tuition Exchange Membership Agreement and Contract</a:t>
            </a:r>
          </a:p>
          <a:p>
            <a:r>
              <a:rPr lang="en-US" sz="1700" dirty="0"/>
              <a:t>Remit the $350 one-time initiation fee</a:t>
            </a:r>
          </a:p>
          <a:p>
            <a:r>
              <a:rPr lang="en-US" sz="1700" dirty="0"/>
              <a:t>Appoint a Tuition Exchange Liaison Officer (TELO) and committee</a:t>
            </a:r>
          </a:p>
          <a:p>
            <a:r>
              <a:rPr lang="en-US" sz="1700" dirty="0"/>
              <a:t>Communicate your approved membership with faculty and staff</a:t>
            </a:r>
          </a:p>
          <a:p>
            <a:endParaRPr lang="en-US" sz="17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6EA6272-A937-4528-AAB6-50A5F6E6E153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7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Today’s focus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B5B256-5AB5-4B04-B10F-61ACCBF9A8F5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3FF426E-4D1C-4618-8346-B006570FB0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62526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94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Introduction to Tuition Exchange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2D9B907-1C5A-444C-BD6A-CCE9DF4CF7C8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47A2112-3412-4B6D-9539-2840046B0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35976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84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Introduction to  Tuition Exchange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AFE8F29-C7C4-498A-98DF-BF7F46280A2F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1557C20-5289-406D-91B6-66A6C66C5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01667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18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Introduction to Tuition Exchange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3CD9D2-8868-4F61-914D-27BF8DF6BDA2}" type="datetime1">
              <a:rPr lang="en-US" smtClean="0"/>
              <a:pPr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Member schools determine</a:t>
            </a:r>
          </a:p>
          <a:p>
            <a:pPr lvl="1"/>
            <a:r>
              <a:rPr lang="en-US" dirty="0"/>
              <a:t>Who is eligible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Employee</a:t>
            </a:r>
          </a:p>
          <a:p>
            <a:pPr lvl="1"/>
            <a:r>
              <a:rPr lang="en-US" dirty="0"/>
              <a:t>What academic programs are eligible</a:t>
            </a:r>
          </a:p>
          <a:p>
            <a:pPr lvl="2"/>
            <a:r>
              <a:rPr lang="en-US" dirty="0"/>
              <a:t>Undergraduate</a:t>
            </a:r>
          </a:p>
          <a:p>
            <a:pPr lvl="2"/>
            <a:r>
              <a:rPr lang="en-US" dirty="0"/>
              <a:t>Online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On campus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Graduate</a:t>
            </a:r>
          </a:p>
          <a:p>
            <a:pPr lvl="2"/>
            <a:r>
              <a:rPr lang="en-US" dirty="0"/>
              <a:t>Non-tradition campus offerings, 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whom will you confirm an award</a:t>
            </a:r>
          </a:p>
          <a:p>
            <a:pPr lvl="2"/>
            <a:r>
              <a:rPr lang="en-US" dirty="0"/>
              <a:t>Any accepted or current student</a:t>
            </a:r>
          </a:p>
          <a:p>
            <a:pPr lvl="2"/>
            <a:r>
              <a:rPr lang="en-US" dirty="0"/>
              <a:t>Only new students</a:t>
            </a:r>
          </a:p>
          <a:p>
            <a:pPr lvl="3"/>
            <a:r>
              <a:rPr lang="en-US" dirty="0"/>
              <a:t>Degree seeking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Full-time</a:t>
            </a:r>
          </a:p>
          <a:p>
            <a:pPr lvl="1"/>
            <a:r>
              <a:rPr lang="en-US" dirty="0"/>
              <a:t>How the </a:t>
            </a:r>
            <a:r>
              <a:rPr lang="en-US" dirty="0">
                <a:solidFill>
                  <a:schemeClr val="tx1"/>
                </a:solidFill>
              </a:rPr>
              <a:t>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award is communicated</a:t>
            </a:r>
          </a:p>
          <a:p>
            <a:pPr lvl="2"/>
            <a:r>
              <a:rPr lang="en-US" dirty="0"/>
              <a:t>Admissions Office</a:t>
            </a:r>
          </a:p>
          <a:p>
            <a:pPr lvl="2"/>
            <a:r>
              <a:rPr lang="en-US" dirty="0"/>
              <a:t>Financial Aid Office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Tuition Exchange Liaison (TELO) via letter or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9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Introduction to Tuition Exchange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D86FE7B-BB12-4C97-84DB-5E2A44C76419}" type="datetime1">
              <a:rPr lang="en-US" smtClean="0"/>
              <a:pPr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The Value of the award</a:t>
            </a:r>
          </a:p>
          <a:p>
            <a:pPr lvl="1"/>
            <a:r>
              <a:rPr lang="en-US" dirty="0"/>
              <a:t>Tuition, Set-Rate or Other</a:t>
            </a:r>
          </a:p>
          <a:p>
            <a:pPr lvl="2"/>
            <a:r>
              <a:rPr lang="en-US" dirty="0"/>
              <a:t>Will you allow federal and/or state grants in addition to the TE scholarship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2"/>
            <a:r>
              <a:rPr lang="en-US" dirty="0"/>
              <a:t>What about academic or co-curricular </a:t>
            </a:r>
            <a:r>
              <a:rPr lang="en-US" dirty="0">
                <a:solidFill>
                  <a:schemeClr val="tx1"/>
                </a:solidFill>
              </a:rPr>
              <a:t>awards?</a:t>
            </a:r>
          </a:p>
          <a:p>
            <a:pPr lvl="1"/>
            <a:r>
              <a:rPr lang="en-US" dirty="0"/>
              <a:t>Do you freeze tuition for each entering </a:t>
            </a:r>
            <a:r>
              <a:rPr lang="en-US" dirty="0">
                <a:solidFill>
                  <a:schemeClr val="tx1"/>
                </a:solidFill>
              </a:rPr>
              <a:t>class?</a:t>
            </a:r>
          </a:p>
          <a:p>
            <a:pPr lvl="1"/>
            <a:r>
              <a:rPr lang="en-US" dirty="0"/>
              <a:t>What about fees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/>
              <a:t>Room and board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/>
              <a:t>What institutional budget will fund TE </a:t>
            </a:r>
            <a:r>
              <a:rPr lang="en-US" dirty="0">
                <a:solidFill>
                  <a:schemeClr val="tx1"/>
                </a:solidFill>
              </a:rPr>
              <a:t>scholarships?</a:t>
            </a:r>
          </a:p>
          <a:p>
            <a:pPr marL="201168" lvl="1" indent="0">
              <a:buNone/>
            </a:pPr>
            <a:r>
              <a:rPr lang="en-US" dirty="0"/>
              <a:t>Communication is key</a:t>
            </a:r>
          </a:p>
          <a:p>
            <a:pPr lvl="1"/>
            <a:r>
              <a:rPr lang="en-US" dirty="0"/>
              <a:t>Tuition Exchange Membership Services provides help and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2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82DEB0-A14C-4282-BF74-65BC353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r>
              <a:rPr lang="en-US" dirty="0"/>
              <a:t>Meet the Staff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48BBE6-175E-4DD4-A117-254AC4BA02EE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E255FA-30CC-4404-9FA5-55B9EBD8CF5C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D41E6DD-BA07-480C-A3F1-F783524F9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932866"/>
              </p:ext>
            </p:extLst>
          </p:nvPr>
        </p:nvGraphicFramePr>
        <p:xfrm>
          <a:off x="1036319" y="405442"/>
          <a:ext cx="10119362" cy="4040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29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829E218-74FB-4455-98BE-F2C5BA897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8D75FD-D4F9-4D11-B70D-82EFCB4C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Meet the Staff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121E64-CB88-4BF5-B531-C0316E7F6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885" y="6459785"/>
            <a:ext cx="27874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E35F68B-92BF-4C6D-AF8F-39F65C882E56}" type="datetime1">
              <a:rPr lang="en-US" smtClean="0"/>
              <a:pPr defTabSz="914400"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0574" y="6459785"/>
            <a:ext cx="7255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FBE255FA-30CC-4404-9FA5-55B9EBD8CF5C}" type="slidenum">
              <a:rPr lang="en-US" smtClean="0"/>
              <a:pPr defTabSz="914400">
                <a:spcAft>
                  <a:spcPts val="600"/>
                </a:spcAft>
              </a:pPr>
              <a:t>8</a:t>
            </a:fld>
            <a:endParaRPr lang="en-US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D41E6DD-BA07-480C-A3F1-F783524F9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29118"/>
              </p:ext>
            </p:extLst>
          </p:nvPr>
        </p:nvGraphicFramePr>
        <p:xfrm>
          <a:off x="633413" y="639763"/>
          <a:ext cx="6910387" cy="5490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40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240A2FC-E2C3-458D-96B4-5DF9028D9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097929-F3D6-4D1F-8AFC-CF34817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3074C91-9045-414B-B5F9-567DAE3EE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Meet the Staff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9C14D5-64ED-4C3C-A0D2-6C2AE1AE9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885" y="6459785"/>
            <a:ext cx="27874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A90B89-50A6-41B1-8744-CF38D0367A5A}" type="datetime1">
              <a:rPr lang="en-US" smtClean="0"/>
              <a:pPr defTabSz="914400">
                <a:spcAft>
                  <a:spcPts val="600"/>
                </a:spcAft>
              </a:pPr>
              <a:t>11/7/2022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0574" y="6459785"/>
            <a:ext cx="7255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FBE255FA-30CC-4404-9FA5-55B9EBD8CF5C}" type="slidenum">
              <a:rPr lang="en-US" smtClean="0"/>
              <a:pPr defTabSz="914400">
                <a:spcAft>
                  <a:spcPts val="600"/>
                </a:spcAft>
              </a:pPr>
              <a:t>9</a:t>
            </a:fld>
            <a:endParaRPr lang="en-US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D41E6DD-BA07-480C-A3F1-F783524F9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220744"/>
              </p:ext>
            </p:extLst>
          </p:nvPr>
        </p:nvGraphicFramePr>
        <p:xfrm>
          <a:off x="633413" y="639763"/>
          <a:ext cx="6910387" cy="5237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267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259</TotalTime>
  <Words>1007</Words>
  <Application>Microsoft Office PowerPoint</Application>
  <PresentationFormat>Widescreen</PresentationFormat>
  <Paragraphs>209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Open Sans</vt:lpstr>
      <vt:lpstr>Retrospect</vt:lpstr>
      <vt:lpstr>Tuition Exchange</vt:lpstr>
      <vt:lpstr>Today’s focus</vt:lpstr>
      <vt:lpstr>Introduction to Tuition Exchange</vt:lpstr>
      <vt:lpstr>Introduction to  Tuition Exchange</vt:lpstr>
      <vt:lpstr>Introduction to Tuition Exchange</vt:lpstr>
      <vt:lpstr>Introduction to Tuition Exchange</vt:lpstr>
      <vt:lpstr>Meet the Staff</vt:lpstr>
      <vt:lpstr>Meet the Staff</vt:lpstr>
      <vt:lpstr>Meet the Staff</vt:lpstr>
      <vt:lpstr>Planning and Development</vt:lpstr>
      <vt:lpstr>Planning and Development</vt:lpstr>
      <vt:lpstr>Membership Responsibilities</vt:lpstr>
      <vt:lpstr>Membership Responsibilities</vt:lpstr>
      <vt:lpstr>Membership Responsibilities</vt:lpstr>
      <vt:lpstr>Tuition Exchange Website Overview </vt:lpstr>
      <vt:lpstr>Tuition Exchange Website Overview</vt:lpstr>
      <vt:lpstr>Re-cap</vt:lpstr>
      <vt:lpstr>Tuition Exchange  Call to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Tuition Exchange</dc:title>
  <dc:creator>Janet Dodson</dc:creator>
  <cp:lastModifiedBy>Janet</cp:lastModifiedBy>
  <cp:revision>25</cp:revision>
  <dcterms:created xsi:type="dcterms:W3CDTF">2016-04-22T18:57:13Z</dcterms:created>
  <dcterms:modified xsi:type="dcterms:W3CDTF">2022-11-08T01:43:30Z</dcterms:modified>
</cp:coreProperties>
</file>