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558" autoAdjust="0"/>
  </p:normalViewPr>
  <p:slideViewPr>
    <p:cSldViewPr snapToGrid="0">
      <p:cViewPr varScale="1">
        <p:scale>
          <a:sx n="77" d="100"/>
          <a:sy n="77" d="100"/>
        </p:scale>
        <p:origin x="91" y="43"/>
      </p:cViewPr>
      <p:guideLst/>
    </p:cSldViewPr>
  </p:slideViewPr>
  <p:outlineViewPr>
    <p:cViewPr>
      <p:scale>
        <a:sx n="33" d="100"/>
        <a:sy n="33" d="100"/>
      </p:scale>
      <p:origin x="0" y="-3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0BD0E-1C1D-403D-8A41-DA9B0F0AD91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07669E-43E3-43DF-9820-517FED3D297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Who promotes Tuition Exchange?</a:t>
          </a:r>
        </a:p>
      </dgm:t>
    </dgm:pt>
    <dgm:pt modelId="{3D59341C-8B26-4B2C-AA2E-BC7AB57B511A}" type="parTrans" cxnId="{D68897C9-4228-45BE-910D-B9045B71948B}">
      <dgm:prSet/>
      <dgm:spPr/>
      <dgm:t>
        <a:bodyPr/>
        <a:lstStyle/>
        <a:p>
          <a:endParaRPr lang="en-US"/>
        </a:p>
      </dgm:t>
    </dgm:pt>
    <dgm:pt modelId="{B23A7ABC-E8A7-485E-9DAD-7CA7614C8E76}" type="sibTrans" cxnId="{D68897C9-4228-45BE-910D-B9045B71948B}">
      <dgm:prSet/>
      <dgm:spPr/>
      <dgm:t>
        <a:bodyPr/>
        <a:lstStyle/>
        <a:p>
          <a:endParaRPr lang="en-US"/>
        </a:p>
      </dgm:t>
    </dgm:pt>
    <dgm:pt modelId="{08DF8154-57DE-4AE9-866E-01D2D88361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Internal Annual Report concept</a:t>
          </a:r>
        </a:p>
      </dgm:t>
    </dgm:pt>
    <dgm:pt modelId="{2FEE23C7-EFC8-414D-9A58-C8417EE045F3}" type="parTrans" cxnId="{C9C53482-BE73-43B3-83DA-EFD6D8E37C96}">
      <dgm:prSet/>
      <dgm:spPr/>
      <dgm:t>
        <a:bodyPr/>
        <a:lstStyle/>
        <a:p>
          <a:endParaRPr lang="en-US"/>
        </a:p>
      </dgm:t>
    </dgm:pt>
    <dgm:pt modelId="{07A6A4E2-B827-456C-9644-3728FCD3FE81}" type="sibTrans" cxnId="{C9C53482-BE73-43B3-83DA-EFD6D8E37C96}">
      <dgm:prSet/>
      <dgm:spPr/>
      <dgm:t>
        <a:bodyPr/>
        <a:lstStyle/>
        <a:p>
          <a:endParaRPr lang="en-US"/>
        </a:p>
      </dgm:t>
    </dgm:pt>
    <dgm:pt modelId="{2CE4759B-9DE8-4A36-B895-16125E7741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Internal Fall Workshop hosted by Financial Aid and Admissions</a:t>
          </a:r>
        </a:p>
      </dgm:t>
    </dgm:pt>
    <dgm:pt modelId="{D725BD7F-63CD-42F6-9056-07B4C029A045}" type="parTrans" cxnId="{5F88CCFE-8A97-4564-B54E-55205B3F51FA}">
      <dgm:prSet/>
      <dgm:spPr/>
      <dgm:t>
        <a:bodyPr/>
        <a:lstStyle/>
        <a:p>
          <a:endParaRPr lang="en-US"/>
        </a:p>
      </dgm:t>
    </dgm:pt>
    <dgm:pt modelId="{F986C066-300F-40C2-9346-85BA6AC6F09B}" type="sibTrans" cxnId="{5F88CCFE-8A97-4564-B54E-55205B3F51FA}">
      <dgm:prSet/>
      <dgm:spPr/>
      <dgm:t>
        <a:bodyPr/>
        <a:lstStyle/>
        <a:p>
          <a:endParaRPr lang="en-US"/>
        </a:p>
      </dgm:t>
    </dgm:pt>
    <dgm:pt modelId="{CD63213F-D5A0-45A6-93F0-0ACBE7E6DA2D}">
      <dgm:prSet/>
      <dgm:spPr/>
      <dgm:t>
        <a:bodyPr/>
        <a:lstStyle/>
        <a:p>
          <a:r>
            <a:rPr lang="en-US"/>
            <a:t>Tuition Remission</a:t>
          </a:r>
        </a:p>
      </dgm:t>
    </dgm:pt>
    <dgm:pt modelId="{99DF76F4-01D2-4E3B-86C8-209EDF702A06}" type="parTrans" cxnId="{461A7D41-0679-4B46-8E20-4B7FF963A14A}">
      <dgm:prSet/>
      <dgm:spPr/>
      <dgm:t>
        <a:bodyPr/>
        <a:lstStyle/>
        <a:p>
          <a:endParaRPr lang="en-US"/>
        </a:p>
      </dgm:t>
    </dgm:pt>
    <dgm:pt modelId="{581079A3-76E7-4E35-BB7A-B15D6EF1A9E2}" type="sibTrans" cxnId="{461A7D41-0679-4B46-8E20-4B7FF963A14A}">
      <dgm:prSet/>
      <dgm:spPr/>
      <dgm:t>
        <a:bodyPr/>
        <a:lstStyle/>
        <a:p>
          <a:endParaRPr lang="en-US"/>
        </a:p>
      </dgm:t>
    </dgm:pt>
    <dgm:pt modelId="{2C32C282-F243-40A2-869C-DEB1F6F33163}">
      <dgm:prSet/>
      <dgm:spPr/>
      <dgm:t>
        <a:bodyPr/>
        <a:lstStyle/>
        <a:p>
          <a:r>
            <a:rPr lang="en-US"/>
            <a:t>Tuition Exchange</a:t>
          </a:r>
        </a:p>
      </dgm:t>
    </dgm:pt>
    <dgm:pt modelId="{626066F3-5A1D-4C2F-B1FE-71009EBDE687}" type="parTrans" cxnId="{0A2BD0F0-B213-4803-B133-AF3D2A989259}">
      <dgm:prSet/>
      <dgm:spPr/>
      <dgm:t>
        <a:bodyPr/>
        <a:lstStyle/>
        <a:p>
          <a:endParaRPr lang="en-US"/>
        </a:p>
      </dgm:t>
    </dgm:pt>
    <dgm:pt modelId="{3ED9DB97-DACF-470A-8C0C-6063F573550D}" type="sibTrans" cxnId="{0A2BD0F0-B213-4803-B133-AF3D2A989259}">
      <dgm:prSet/>
      <dgm:spPr/>
      <dgm:t>
        <a:bodyPr/>
        <a:lstStyle/>
        <a:p>
          <a:endParaRPr lang="en-US"/>
        </a:p>
      </dgm:t>
    </dgm:pt>
    <dgm:pt modelId="{85BAC234-8FE1-454E-B90F-B6A369DB12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Frequently Asked Questions</a:t>
          </a:r>
        </a:p>
      </dgm:t>
    </dgm:pt>
    <dgm:pt modelId="{13D65F15-03AE-45FF-814B-BBFB705C2B35}" type="parTrans" cxnId="{6526358A-6BE2-4519-9071-B5E1EDD6E64C}">
      <dgm:prSet/>
      <dgm:spPr/>
      <dgm:t>
        <a:bodyPr/>
        <a:lstStyle/>
        <a:p>
          <a:endParaRPr lang="en-US"/>
        </a:p>
      </dgm:t>
    </dgm:pt>
    <dgm:pt modelId="{5F6A51D2-2E86-4977-BF81-C1F9B63A7308}" type="sibTrans" cxnId="{6526358A-6BE2-4519-9071-B5E1EDD6E64C}">
      <dgm:prSet/>
      <dgm:spPr/>
      <dgm:t>
        <a:bodyPr/>
        <a:lstStyle/>
        <a:p>
          <a:endParaRPr lang="en-US"/>
        </a:p>
      </dgm:t>
    </dgm:pt>
    <dgm:pt modelId="{A3A3E5A3-2CEF-49DA-86FE-A3D6A95CF89B}">
      <dgm:prSet/>
      <dgm:spPr/>
      <dgm:t>
        <a:bodyPr/>
        <a:lstStyle/>
        <a:p>
          <a:r>
            <a:rPr lang="en-US"/>
            <a:t>Internal</a:t>
          </a:r>
        </a:p>
      </dgm:t>
    </dgm:pt>
    <dgm:pt modelId="{5F0F13D1-5F7D-4C0A-A8C4-F0EDCDB4BD07}" type="parTrans" cxnId="{5ECF9A5A-1553-4261-9962-272C1CB5E7A4}">
      <dgm:prSet/>
      <dgm:spPr/>
      <dgm:t>
        <a:bodyPr/>
        <a:lstStyle/>
        <a:p>
          <a:endParaRPr lang="en-US"/>
        </a:p>
      </dgm:t>
    </dgm:pt>
    <dgm:pt modelId="{B0AC3170-CA78-464F-89B1-846FAB0EE154}" type="sibTrans" cxnId="{5ECF9A5A-1553-4261-9962-272C1CB5E7A4}">
      <dgm:prSet/>
      <dgm:spPr/>
      <dgm:t>
        <a:bodyPr/>
        <a:lstStyle/>
        <a:p>
          <a:endParaRPr lang="en-US"/>
        </a:p>
      </dgm:t>
    </dgm:pt>
    <dgm:pt modelId="{6977DCFF-F2BC-4628-904B-9FD007F8E298}">
      <dgm:prSet/>
      <dgm:spPr/>
      <dgm:t>
        <a:bodyPr/>
        <a:lstStyle/>
        <a:p>
          <a:r>
            <a:rPr lang="en-US"/>
            <a:t>External</a:t>
          </a:r>
        </a:p>
      </dgm:t>
    </dgm:pt>
    <dgm:pt modelId="{918FAE5A-FD30-4071-ADBC-4B913DB65E9B}" type="parTrans" cxnId="{9DFCB023-BBE5-47A5-9BBD-10BCBEC2530A}">
      <dgm:prSet/>
      <dgm:spPr/>
      <dgm:t>
        <a:bodyPr/>
        <a:lstStyle/>
        <a:p>
          <a:endParaRPr lang="en-US"/>
        </a:p>
      </dgm:t>
    </dgm:pt>
    <dgm:pt modelId="{93C80D07-CAED-45CA-8075-4E25CC382566}" type="sibTrans" cxnId="{9DFCB023-BBE5-47A5-9BBD-10BCBEC2530A}">
      <dgm:prSet/>
      <dgm:spPr/>
      <dgm:t>
        <a:bodyPr/>
        <a:lstStyle/>
        <a:p>
          <a:endParaRPr lang="en-US"/>
        </a:p>
      </dgm:t>
    </dgm:pt>
    <dgm:pt modelId="{37DE8690-F46A-47AD-B070-7D120CA1770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Promotion and program materials available through TE Central</a:t>
          </a:r>
        </a:p>
      </dgm:t>
    </dgm:pt>
    <dgm:pt modelId="{3CD45196-E4D8-4910-9107-22449D22B459}" type="parTrans" cxnId="{5AAFF74D-DD6C-4827-B92A-C01585CDA258}">
      <dgm:prSet/>
      <dgm:spPr/>
      <dgm:t>
        <a:bodyPr/>
        <a:lstStyle/>
        <a:p>
          <a:endParaRPr lang="en-US"/>
        </a:p>
      </dgm:t>
    </dgm:pt>
    <dgm:pt modelId="{76A37A28-7BB8-4EA7-BE39-4CAC4F1A2BE7}" type="sibTrans" cxnId="{5AAFF74D-DD6C-4827-B92A-C01585CDA258}">
      <dgm:prSet/>
      <dgm:spPr/>
      <dgm:t>
        <a:bodyPr/>
        <a:lstStyle/>
        <a:p>
          <a:endParaRPr lang="en-US"/>
        </a:p>
      </dgm:t>
    </dgm:pt>
    <dgm:pt modelId="{61A3AF98-14BE-4D38-8C61-D8111AE03D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Membership services</a:t>
          </a:r>
        </a:p>
      </dgm:t>
    </dgm:pt>
    <dgm:pt modelId="{CCB28A65-E226-4C41-854F-A51A24135F99}" type="parTrans" cxnId="{EB98DD69-69AF-45C8-BC24-4C27174FEFBA}">
      <dgm:prSet/>
      <dgm:spPr/>
      <dgm:t>
        <a:bodyPr/>
        <a:lstStyle/>
        <a:p>
          <a:endParaRPr lang="en-US"/>
        </a:p>
      </dgm:t>
    </dgm:pt>
    <dgm:pt modelId="{345BF1FC-3845-405C-A64A-6F3C3CE077F5}" type="sibTrans" cxnId="{EB98DD69-69AF-45C8-BC24-4C27174FEFBA}">
      <dgm:prSet/>
      <dgm:spPr/>
      <dgm:t>
        <a:bodyPr/>
        <a:lstStyle/>
        <a:p>
          <a:endParaRPr lang="en-US"/>
        </a:p>
      </dgm:t>
    </dgm:pt>
    <dgm:pt modelId="{0EE84360-5336-4022-AE59-1EF90BF121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Professional materials</a:t>
          </a:r>
        </a:p>
      </dgm:t>
    </dgm:pt>
    <dgm:pt modelId="{3E9F9AC4-54B3-4D01-BC75-06A769A911AC}" type="parTrans" cxnId="{3460B211-8E0C-4A06-B28A-E4C37DD64043}">
      <dgm:prSet/>
      <dgm:spPr/>
      <dgm:t>
        <a:bodyPr/>
        <a:lstStyle/>
        <a:p>
          <a:endParaRPr lang="en-US"/>
        </a:p>
      </dgm:t>
    </dgm:pt>
    <dgm:pt modelId="{42EF1A46-7EF3-4E4E-B8DF-A1F261B6FCC4}" type="sibTrans" cxnId="{3460B211-8E0C-4A06-B28A-E4C37DD64043}">
      <dgm:prSet/>
      <dgm:spPr/>
      <dgm:t>
        <a:bodyPr/>
        <a:lstStyle/>
        <a:p>
          <a:endParaRPr lang="en-US"/>
        </a:p>
      </dgm:t>
    </dgm:pt>
    <dgm:pt modelId="{7CA74231-ED5E-46EF-B66F-ACC2259C22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Online and mobile apps</a:t>
          </a:r>
        </a:p>
      </dgm:t>
    </dgm:pt>
    <dgm:pt modelId="{BC769A98-4F63-459C-B44F-2BFCE11FE7DB}" type="parTrans" cxnId="{013FED90-600E-4BF0-9300-6DF4F2E1AA05}">
      <dgm:prSet/>
      <dgm:spPr/>
      <dgm:t>
        <a:bodyPr/>
        <a:lstStyle/>
        <a:p>
          <a:endParaRPr lang="en-US"/>
        </a:p>
      </dgm:t>
    </dgm:pt>
    <dgm:pt modelId="{812B8A6F-DC21-428C-9F15-3AA3F5CC3718}" type="sibTrans" cxnId="{013FED90-600E-4BF0-9300-6DF4F2E1AA05}">
      <dgm:prSet/>
      <dgm:spPr/>
      <dgm:t>
        <a:bodyPr/>
        <a:lstStyle/>
        <a:p>
          <a:endParaRPr lang="en-US"/>
        </a:p>
      </dgm:t>
    </dgm:pt>
    <dgm:pt modelId="{1E087222-1711-48D2-A126-56B0C608DCEE}" type="pres">
      <dgm:prSet presAssocID="{8F00BD0E-1C1D-403D-8A41-DA9B0F0AD914}" presName="Name0" presStyleCnt="0">
        <dgm:presLayoutVars>
          <dgm:dir/>
          <dgm:animLvl val="lvl"/>
          <dgm:resizeHandles val="exact"/>
        </dgm:presLayoutVars>
      </dgm:prSet>
      <dgm:spPr/>
    </dgm:pt>
    <dgm:pt modelId="{68EC589F-069F-4262-BD52-0785113C0E43}" type="pres">
      <dgm:prSet presAssocID="{A307669E-43E3-43DF-9820-517FED3D297C}" presName="linNode" presStyleCnt="0"/>
      <dgm:spPr/>
    </dgm:pt>
    <dgm:pt modelId="{22E9C27D-3F3B-42A0-A6E1-714C53BA34C9}" type="pres">
      <dgm:prSet presAssocID="{A307669E-43E3-43DF-9820-517FED3D297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5737F48-EDEE-4181-A7FF-F7CF57947024}" type="pres">
      <dgm:prSet presAssocID="{A307669E-43E3-43DF-9820-517FED3D297C}" presName="descendantText" presStyleLbl="alignAccFollowNode1" presStyleIdx="0" presStyleCnt="2">
        <dgm:presLayoutVars>
          <dgm:bulletEnabled val="1"/>
        </dgm:presLayoutVars>
      </dgm:prSet>
      <dgm:spPr/>
    </dgm:pt>
    <dgm:pt modelId="{C9F76149-0969-4598-A360-13CA62005644}" type="pres">
      <dgm:prSet presAssocID="{B23A7ABC-E8A7-485E-9DAD-7CA7614C8E76}" presName="sp" presStyleCnt="0"/>
      <dgm:spPr/>
    </dgm:pt>
    <dgm:pt modelId="{134C638C-0F6E-431C-98C2-1592E9888BBE}" type="pres">
      <dgm:prSet presAssocID="{37DE8690-F46A-47AD-B070-7D120CA17701}" presName="linNode" presStyleCnt="0"/>
      <dgm:spPr/>
    </dgm:pt>
    <dgm:pt modelId="{181024AA-E4F9-40C4-BB98-9AF1428B6EE7}" type="pres">
      <dgm:prSet presAssocID="{37DE8690-F46A-47AD-B070-7D120CA1770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9B3A30C-F394-4F21-B929-3E90E9618143}" type="pres">
      <dgm:prSet presAssocID="{37DE8690-F46A-47AD-B070-7D120CA1770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A81DB0F-8BEF-4106-AF94-0BBA11D6814D}" type="presOf" srcId="{7CA74231-ED5E-46EF-B66F-ACC2259C2270}" destId="{49B3A30C-F394-4F21-B929-3E90E9618143}" srcOrd="0" destOrd="2" presId="urn:microsoft.com/office/officeart/2005/8/layout/vList5"/>
    <dgm:cxn modelId="{3460B211-8E0C-4A06-B28A-E4C37DD64043}" srcId="{37DE8690-F46A-47AD-B070-7D120CA17701}" destId="{0EE84360-5336-4022-AE59-1EF90BF121B5}" srcOrd="1" destOrd="0" parTransId="{3E9F9AC4-54B3-4D01-BC75-06A769A911AC}" sibTransId="{42EF1A46-7EF3-4E4E-B8DF-A1F261B6FCC4}"/>
    <dgm:cxn modelId="{0292B621-8F4C-4930-8CB0-31061B466065}" type="presOf" srcId="{08DF8154-57DE-4AE9-866E-01D2D883613D}" destId="{25737F48-EDEE-4181-A7FF-F7CF57947024}" srcOrd="0" destOrd="0" presId="urn:microsoft.com/office/officeart/2005/8/layout/vList5"/>
    <dgm:cxn modelId="{9DFCB023-BBE5-47A5-9BBD-10BCBEC2530A}" srcId="{85BAC234-8FE1-454E-B90F-B6A369DB12D8}" destId="{6977DCFF-F2BC-4628-904B-9FD007F8E298}" srcOrd="1" destOrd="0" parTransId="{918FAE5A-FD30-4071-ADBC-4B913DB65E9B}" sibTransId="{93C80D07-CAED-45CA-8075-4E25CC382566}"/>
    <dgm:cxn modelId="{04B28039-F4E0-490E-B721-73A67DBAC560}" type="presOf" srcId="{61A3AF98-14BE-4D38-8C61-D8111AE03DD0}" destId="{49B3A30C-F394-4F21-B929-3E90E9618143}" srcOrd="0" destOrd="0" presId="urn:microsoft.com/office/officeart/2005/8/layout/vList5"/>
    <dgm:cxn modelId="{461A7D41-0679-4B46-8E20-4B7FF963A14A}" srcId="{2CE4759B-9DE8-4A36-B895-16125E7741EE}" destId="{CD63213F-D5A0-45A6-93F0-0ACBE7E6DA2D}" srcOrd="0" destOrd="0" parTransId="{99DF76F4-01D2-4E3B-86C8-209EDF702A06}" sibTransId="{581079A3-76E7-4E35-BB7A-B15D6EF1A9E2}"/>
    <dgm:cxn modelId="{228A2264-067F-4B7F-B96C-9A7DC6A1D961}" type="presOf" srcId="{37DE8690-F46A-47AD-B070-7D120CA17701}" destId="{181024AA-E4F9-40C4-BB98-9AF1428B6EE7}" srcOrd="0" destOrd="0" presId="urn:microsoft.com/office/officeart/2005/8/layout/vList5"/>
    <dgm:cxn modelId="{71466E64-12F9-4D42-A65C-6A7F56F1CB29}" type="presOf" srcId="{CD63213F-D5A0-45A6-93F0-0ACBE7E6DA2D}" destId="{25737F48-EDEE-4181-A7FF-F7CF57947024}" srcOrd="0" destOrd="2" presId="urn:microsoft.com/office/officeart/2005/8/layout/vList5"/>
    <dgm:cxn modelId="{250EBD64-BED0-4639-98E6-EBF32563A6DE}" type="presOf" srcId="{2C32C282-F243-40A2-869C-DEB1F6F33163}" destId="{25737F48-EDEE-4181-A7FF-F7CF57947024}" srcOrd="0" destOrd="3" presId="urn:microsoft.com/office/officeart/2005/8/layout/vList5"/>
    <dgm:cxn modelId="{EB98DD69-69AF-45C8-BC24-4C27174FEFBA}" srcId="{37DE8690-F46A-47AD-B070-7D120CA17701}" destId="{61A3AF98-14BE-4D38-8C61-D8111AE03DD0}" srcOrd="0" destOrd="0" parTransId="{CCB28A65-E226-4C41-854F-A51A24135F99}" sibTransId="{345BF1FC-3845-405C-A64A-6F3C3CE077F5}"/>
    <dgm:cxn modelId="{5AAFF74D-DD6C-4827-B92A-C01585CDA258}" srcId="{8F00BD0E-1C1D-403D-8A41-DA9B0F0AD914}" destId="{37DE8690-F46A-47AD-B070-7D120CA17701}" srcOrd="1" destOrd="0" parTransId="{3CD45196-E4D8-4910-9107-22449D22B459}" sibTransId="{76A37A28-7BB8-4EA7-BE39-4CAC4F1A2BE7}"/>
    <dgm:cxn modelId="{0EFD2374-1A26-4014-BB34-68CEF6A0DE94}" type="presOf" srcId="{A3A3E5A3-2CEF-49DA-86FE-A3D6A95CF89B}" destId="{25737F48-EDEE-4181-A7FF-F7CF57947024}" srcOrd="0" destOrd="5" presId="urn:microsoft.com/office/officeart/2005/8/layout/vList5"/>
    <dgm:cxn modelId="{A49A7778-8C3B-49C0-B203-945F8DF23E30}" type="presOf" srcId="{2CE4759B-9DE8-4A36-B895-16125E7741EE}" destId="{25737F48-EDEE-4181-A7FF-F7CF57947024}" srcOrd="0" destOrd="1" presId="urn:microsoft.com/office/officeart/2005/8/layout/vList5"/>
    <dgm:cxn modelId="{5ECF9A5A-1553-4261-9962-272C1CB5E7A4}" srcId="{85BAC234-8FE1-454E-B90F-B6A369DB12D8}" destId="{A3A3E5A3-2CEF-49DA-86FE-A3D6A95CF89B}" srcOrd="0" destOrd="0" parTransId="{5F0F13D1-5F7D-4C0A-A8C4-F0EDCDB4BD07}" sibTransId="{B0AC3170-CA78-464F-89B1-846FAB0EE154}"/>
    <dgm:cxn modelId="{C9C53482-BE73-43B3-83DA-EFD6D8E37C96}" srcId="{A307669E-43E3-43DF-9820-517FED3D297C}" destId="{08DF8154-57DE-4AE9-866E-01D2D883613D}" srcOrd="0" destOrd="0" parTransId="{2FEE23C7-EFC8-414D-9A58-C8417EE045F3}" sibTransId="{07A6A4E2-B827-456C-9644-3728FCD3FE81}"/>
    <dgm:cxn modelId="{CB46EE86-B2EF-4DBE-ABBA-40E1381D992B}" type="presOf" srcId="{85BAC234-8FE1-454E-B90F-B6A369DB12D8}" destId="{25737F48-EDEE-4181-A7FF-F7CF57947024}" srcOrd="0" destOrd="4" presId="urn:microsoft.com/office/officeart/2005/8/layout/vList5"/>
    <dgm:cxn modelId="{6526358A-6BE2-4519-9071-B5E1EDD6E64C}" srcId="{A307669E-43E3-43DF-9820-517FED3D297C}" destId="{85BAC234-8FE1-454E-B90F-B6A369DB12D8}" srcOrd="2" destOrd="0" parTransId="{13D65F15-03AE-45FF-814B-BBFB705C2B35}" sibTransId="{5F6A51D2-2E86-4977-BF81-C1F9B63A7308}"/>
    <dgm:cxn modelId="{013FED90-600E-4BF0-9300-6DF4F2E1AA05}" srcId="{37DE8690-F46A-47AD-B070-7D120CA17701}" destId="{7CA74231-ED5E-46EF-B66F-ACC2259C2270}" srcOrd="2" destOrd="0" parTransId="{BC769A98-4F63-459C-B44F-2BFCE11FE7DB}" sibTransId="{812B8A6F-DC21-428C-9F15-3AA3F5CC3718}"/>
    <dgm:cxn modelId="{040DFF9C-7DFB-497B-BDE6-B3F983C0FBC2}" type="presOf" srcId="{0EE84360-5336-4022-AE59-1EF90BF121B5}" destId="{49B3A30C-F394-4F21-B929-3E90E9618143}" srcOrd="0" destOrd="1" presId="urn:microsoft.com/office/officeart/2005/8/layout/vList5"/>
    <dgm:cxn modelId="{D3DE49B1-0E25-4799-97B2-7F426B390C7C}" type="presOf" srcId="{8F00BD0E-1C1D-403D-8A41-DA9B0F0AD914}" destId="{1E087222-1711-48D2-A126-56B0C608DCEE}" srcOrd="0" destOrd="0" presId="urn:microsoft.com/office/officeart/2005/8/layout/vList5"/>
    <dgm:cxn modelId="{D68897C9-4228-45BE-910D-B9045B71948B}" srcId="{8F00BD0E-1C1D-403D-8A41-DA9B0F0AD914}" destId="{A307669E-43E3-43DF-9820-517FED3D297C}" srcOrd="0" destOrd="0" parTransId="{3D59341C-8B26-4B2C-AA2E-BC7AB57B511A}" sibTransId="{B23A7ABC-E8A7-485E-9DAD-7CA7614C8E76}"/>
    <dgm:cxn modelId="{667029D1-F5A3-4295-85AA-D616B6A987F0}" type="presOf" srcId="{A307669E-43E3-43DF-9820-517FED3D297C}" destId="{22E9C27D-3F3B-42A0-A6E1-714C53BA34C9}" srcOrd="0" destOrd="0" presId="urn:microsoft.com/office/officeart/2005/8/layout/vList5"/>
    <dgm:cxn modelId="{0A2BD0F0-B213-4803-B133-AF3D2A989259}" srcId="{2CE4759B-9DE8-4A36-B895-16125E7741EE}" destId="{2C32C282-F243-40A2-869C-DEB1F6F33163}" srcOrd="1" destOrd="0" parTransId="{626066F3-5A1D-4C2F-B1FE-71009EBDE687}" sibTransId="{3ED9DB97-DACF-470A-8C0C-6063F573550D}"/>
    <dgm:cxn modelId="{2E88CAF3-44FE-4E91-8E0E-F6BE96CF65DF}" type="presOf" srcId="{6977DCFF-F2BC-4628-904B-9FD007F8E298}" destId="{25737F48-EDEE-4181-A7FF-F7CF57947024}" srcOrd="0" destOrd="6" presId="urn:microsoft.com/office/officeart/2005/8/layout/vList5"/>
    <dgm:cxn modelId="{5F88CCFE-8A97-4564-B54E-55205B3F51FA}" srcId="{A307669E-43E3-43DF-9820-517FED3D297C}" destId="{2CE4759B-9DE8-4A36-B895-16125E7741EE}" srcOrd="1" destOrd="0" parTransId="{D725BD7F-63CD-42F6-9056-07B4C029A045}" sibTransId="{F986C066-300F-40C2-9346-85BA6AC6F09B}"/>
    <dgm:cxn modelId="{D6AB197D-85A1-4F92-A37C-0EC392FAB371}" type="presParOf" srcId="{1E087222-1711-48D2-A126-56B0C608DCEE}" destId="{68EC589F-069F-4262-BD52-0785113C0E43}" srcOrd="0" destOrd="0" presId="urn:microsoft.com/office/officeart/2005/8/layout/vList5"/>
    <dgm:cxn modelId="{050FE674-711F-46E4-BA35-828976D1D511}" type="presParOf" srcId="{68EC589F-069F-4262-BD52-0785113C0E43}" destId="{22E9C27D-3F3B-42A0-A6E1-714C53BA34C9}" srcOrd="0" destOrd="0" presId="urn:microsoft.com/office/officeart/2005/8/layout/vList5"/>
    <dgm:cxn modelId="{080987E1-6BB7-4167-8B03-2ABEFF4A1993}" type="presParOf" srcId="{68EC589F-069F-4262-BD52-0785113C0E43}" destId="{25737F48-EDEE-4181-A7FF-F7CF57947024}" srcOrd="1" destOrd="0" presId="urn:microsoft.com/office/officeart/2005/8/layout/vList5"/>
    <dgm:cxn modelId="{31180FF2-ADD7-44F9-BDCB-1CED1E8E07DF}" type="presParOf" srcId="{1E087222-1711-48D2-A126-56B0C608DCEE}" destId="{C9F76149-0969-4598-A360-13CA62005644}" srcOrd="1" destOrd="0" presId="urn:microsoft.com/office/officeart/2005/8/layout/vList5"/>
    <dgm:cxn modelId="{8CB2A06F-D646-4055-8985-FB128B23CD04}" type="presParOf" srcId="{1E087222-1711-48D2-A126-56B0C608DCEE}" destId="{134C638C-0F6E-431C-98C2-1592E9888BBE}" srcOrd="2" destOrd="0" presId="urn:microsoft.com/office/officeart/2005/8/layout/vList5"/>
    <dgm:cxn modelId="{A59DCF35-2AD2-4A58-BADE-B2E1F004739F}" type="presParOf" srcId="{134C638C-0F6E-431C-98C2-1592E9888BBE}" destId="{181024AA-E4F9-40C4-BB98-9AF1428B6EE7}" srcOrd="0" destOrd="0" presId="urn:microsoft.com/office/officeart/2005/8/layout/vList5"/>
    <dgm:cxn modelId="{2FCD9243-2E53-42E1-B642-621D529F2C4C}" type="presParOf" srcId="{134C638C-0F6E-431C-98C2-1592E9888BBE}" destId="{49B3A30C-F394-4F21-B929-3E90E96181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5DF18-5632-4A19-89A3-6BCA6F03E0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F9F3EDCA-9B1B-4002-9B81-0104AF9D4C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Recruitment of institutional employees</a:t>
          </a:r>
        </a:p>
      </dgm:t>
    </dgm:pt>
    <dgm:pt modelId="{1A746972-ECC9-424A-9669-402AAA4BE74A}" type="parTrans" cxnId="{2838BAF2-85DB-475F-9EBD-5E318F075CAC}">
      <dgm:prSet/>
      <dgm:spPr/>
      <dgm:t>
        <a:bodyPr/>
        <a:lstStyle/>
        <a:p>
          <a:endParaRPr lang="en-US"/>
        </a:p>
      </dgm:t>
    </dgm:pt>
    <dgm:pt modelId="{EA15A47C-82E7-415B-B3DF-A38131AC7061}" type="sibTrans" cxnId="{2838BAF2-85DB-475F-9EBD-5E318F075CAC}">
      <dgm:prSet/>
      <dgm:spPr/>
      <dgm:t>
        <a:bodyPr/>
        <a:lstStyle/>
        <a:p>
          <a:endParaRPr lang="en-US"/>
        </a:p>
      </dgm:t>
    </dgm:pt>
    <dgm:pt modelId="{719565C8-4A28-4360-A5E6-AF1DA78631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Retention of institutional employees</a:t>
          </a:r>
        </a:p>
      </dgm:t>
    </dgm:pt>
    <dgm:pt modelId="{DE250D23-51C5-4F8B-88E6-B7362C43B5EE}" type="parTrans" cxnId="{09562E1C-9F64-4F87-9055-694D2C55310B}">
      <dgm:prSet/>
      <dgm:spPr/>
      <dgm:t>
        <a:bodyPr/>
        <a:lstStyle/>
        <a:p>
          <a:endParaRPr lang="en-US"/>
        </a:p>
      </dgm:t>
    </dgm:pt>
    <dgm:pt modelId="{0CF8BA90-08D2-45F8-8393-78E8599B4340}" type="sibTrans" cxnId="{09562E1C-9F64-4F87-9055-694D2C55310B}">
      <dgm:prSet/>
      <dgm:spPr/>
      <dgm:t>
        <a:bodyPr/>
        <a:lstStyle/>
        <a:p>
          <a:endParaRPr lang="en-US"/>
        </a:p>
      </dgm:t>
    </dgm:pt>
    <dgm:pt modelId="{4C670BA2-9647-4375-B803-806F51B7CB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Recruitment of students</a:t>
          </a:r>
        </a:p>
      </dgm:t>
    </dgm:pt>
    <dgm:pt modelId="{BABE45F9-A3D0-4D42-8E98-F31EFEEA87AF}" type="parTrans" cxnId="{03D174EE-28A3-465B-B6E7-6EA5F5E794A5}">
      <dgm:prSet/>
      <dgm:spPr/>
      <dgm:t>
        <a:bodyPr/>
        <a:lstStyle/>
        <a:p>
          <a:endParaRPr lang="en-US"/>
        </a:p>
      </dgm:t>
    </dgm:pt>
    <dgm:pt modelId="{A555A1D1-E45F-47CC-8989-36E878D11568}" type="sibTrans" cxnId="{03D174EE-28A3-465B-B6E7-6EA5F5E794A5}">
      <dgm:prSet/>
      <dgm:spPr/>
      <dgm:t>
        <a:bodyPr/>
        <a:lstStyle/>
        <a:p>
          <a:endParaRPr lang="en-US"/>
        </a:p>
      </dgm:t>
    </dgm:pt>
    <dgm:pt modelId="{60AB3B49-DB70-47AA-9128-21EF7DA18F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Retention of students</a:t>
          </a:r>
        </a:p>
      </dgm:t>
    </dgm:pt>
    <dgm:pt modelId="{B0AF0730-F827-44A1-9DD9-8F1FC29A11F6}" type="parTrans" cxnId="{42161A65-7FD9-4F09-9B89-3DC828FA3231}">
      <dgm:prSet/>
      <dgm:spPr/>
      <dgm:t>
        <a:bodyPr/>
        <a:lstStyle/>
        <a:p>
          <a:endParaRPr lang="en-US"/>
        </a:p>
      </dgm:t>
    </dgm:pt>
    <dgm:pt modelId="{1C9D9D07-B8A8-4BBB-BF53-9623212AE0BF}" type="sibTrans" cxnId="{42161A65-7FD9-4F09-9B89-3DC828FA3231}">
      <dgm:prSet/>
      <dgm:spPr/>
      <dgm:t>
        <a:bodyPr/>
        <a:lstStyle/>
        <a:p>
          <a:endParaRPr lang="en-US"/>
        </a:p>
      </dgm:t>
    </dgm:pt>
    <dgm:pt modelId="{7A443DBA-1E5C-44B6-B590-A5A1779CE0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Promotion of your institution</a:t>
          </a:r>
        </a:p>
      </dgm:t>
    </dgm:pt>
    <dgm:pt modelId="{55FFEF3F-187C-4D52-B8CC-A209DF35893A}" type="parTrans" cxnId="{BA7374B0-DB87-4542-A43A-C17EF89C7ABE}">
      <dgm:prSet/>
      <dgm:spPr/>
      <dgm:t>
        <a:bodyPr/>
        <a:lstStyle/>
        <a:p>
          <a:endParaRPr lang="en-US"/>
        </a:p>
      </dgm:t>
    </dgm:pt>
    <dgm:pt modelId="{B67CA797-C3DF-4DDC-885F-067FD8795041}" type="sibTrans" cxnId="{BA7374B0-DB87-4542-A43A-C17EF89C7ABE}">
      <dgm:prSet/>
      <dgm:spPr/>
      <dgm:t>
        <a:bodyPr/>
        <a:lstStyle/>
        <a:p>
          <a:endParaRPr lang="en-US"/>
        </a:p>
      </dgm:t>
    </dgm:pt>
    <dgm:pt modelId="{23BE9207-B145-410E-A8AC-E3813C83B5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Ability to increase your institutional profile and name recognition</a:t>
          </a:r>
        </a:p>
      </dgm:t>
    </dgm:pt>
    <dgm:pt modelId="{5354103C-A2F1-434B-AB44-E22417CBCBF3}" type="parTrans" cxnId="{18FC443E-F476-4930-9D5A-E51173E4AB26}">
      <dgm:prSet/>
      <dgm:spPr/>
      <dgm:t>
        <a:bodyPr/>
        <a:lstStyle/>
        <a:p>
          <a:endParaRPr lang="en-US"/>
        </a:p>
      </dgm:t>
    </dgm:pt>
    <dgm:pt modelId="{44945BB2-78B1-4792-BD35-C2C243060796}" type="sibTrans" cxnId="{18FC443E-F476-4930-9D5A-E51173E4AB26}">
      <dgm:prSet/>
      <dgm:spPr/>
      <dgm:t>
        <a:bodyPr/>
        <a:lstStyle/>
        <a:p>
          <a:endParaRPr lang="en-US"/>
        </a:p>
      </dgm:t>
    </dgm:pt>
    <dgm:pt modelId="{1463A4E0-DEED-42AC-A1AE-A5B394AA7A47}" type="pres">
      <dgm:prSet presAssocID="{10E5DF18-5632-4A19-89A3-6BCA6F03E07E}" presName="root" presStyleCnt="0">
        <dgm:presLayoutVars>
          <dgm:dir/>
          <dgm:resizeHandles val="exact"/>
        </dgm:presLayoutVars>
      </dgm:prSet>
      <dgm:spPr/>
    </dgm:pt>
    <dgm:pt modelId="{577F20D3-924D-4D19-AF7B-73C5F5D6FD9A}" type="pres">
      <dgm:prSet presAssocID="{F9F3EDCA-9B1B-4002-9B81-0104AF9D4C8C}" presName="compNode" presStyleCnt="0"/>
      <dgm:spPr/>
    </dgm:pt>
    <dgm:pt modelId="{5520C81D-3E6A-460F-AFDF-F50F2D0567F8}" type="pres">
      <dgm:prSet presAssocID="{F9F3EDCA-9B1B-4002-9B81-0104AF9D4C8C}" presName="bgRect" presStyleLbl="bgShp" presStyleIdx="0" presStyleCnt="6"/>
      <dgm:spPr/>
    </dgm:pt>
    <dgm:pt modelId="{65B8AABE-6602-4191-8D45-582AD774609F}" type="pres">
      <dgm:prSet presAssocID="{F9F3EDCA-9B1B-4002-9B81-0104AF9D4C8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648C114-7F46-40D1-AEB7-D082B53F8682}" type="pres">
      <dgm:prSet presAssocID="{F9F3EDCA-9B1B-4002-9B81-0104AF9D4C8C}" presName="spaceRect" presStyleCnt="0"/>
      <dgm:spPr/>
    </dgm:pt>
    <dgm:pt modelId="{FBDBFF98-4725-41EA-B706-76995D3369EF}" type="pres">
      <dgm:prSet presAssocID="{F9F3EDCA-9B1B-4002-9B81-0104AF9D4C8C}" presName="parTx" presStyleLbl="revTx" presStyleIdx="0" presStyleCnt="6">
        <dgm:presLayoutVars>
          <dgm:chMax val="0"/>
          <dgm:chPref val="0"/>
        </dgm:presLayoutVars>
      </dgm:prSet>
      <dgm:spPr/>
    </dgm:pt>
    <dgm:pt modelId="{D13C87CD-5C2C-4049-8B91-5960AE936EA8}" type="pres">
      <dgm:prSet presAssocID="{EA15A47C-82E7-415B-B3DF-A38131AC7061}" presName="sibTrans" presStyleCnt="0"/>
      <dgm:spPr/>
    </dgm:pt>
    <dgm:pt modelId="{D6F7909F-447F-4535-9A53-AA507A760401}" type="pres">
      <dgm:prSet presAssocID="{719565C8-4A28-4360-A5E6-AF1DA786319D}" presName="compNode" presStyleCnt="0"/>
      <dgm:spPr/>
    </dgm:pt>
    <dgm:pt modelId="{18B9E219-C9B4-485C-B589-3854FBDB0148}" type="pres">
      <dgm:prSet presAssocID="{719565C8-4A28-4360-A5E6-AF1DA786319D}" presName="bgRect" presStyleLbl="bgShp" presStyleIdx="1" presStyleCnt="6"/>
      <dgm:spPr/>
    </dgm:pt>
    <dgm:pt modelId="{9728CAEE-549C-4835-8F05-9D3410397339}" type="pres">
      <dgm:prSet presAssocID="{719565C8-4A28-4360-A5E6-AF1DA786319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460FA4EE-E06A-4F3F-8F82-2D51C7FF141D}" type="pres">
      <dgm:prSet presAssocID="{719565C8-4A28-4360-A5E6-AF1DA786319D}" presName="spaceRect" presStyleCnt="0"/>
      <dgm:spPr/>
    </dgm:pt>
    <dgm:pt modelId="{0ECBE879-8597-4E84-AA5E-CB1A135EB0D0}" type="pres">
      <dgm:prSet presAssocID="{719565C8-4A28-4360-A5E6-AF1DA786319D}" presName="parTx" presStyleLbl="revTx" presStyleIdx="1" presStyleCnt="6">
        <dgm:presLayoutVars>
          <dgm:chMax val="0"/>
          <dgm:chPref val="0"/>
        </dgm:presLayoutVars>
      </dgm:prSet>
      <dgm:spPr/>
    </dgm:pt>
    <dgm:pt modelId="{1FC36B0E-4AA9-42A0-9236-24DA976D3BF9}" type="pres">
      <dgm:prSet presAssocID="{0CF8BA90-08D2-45F8-8393-78E8599B4340}" presName="sibTrans" presStyleCnt="0"/>
      <dgm:spPr/>
    </dgm:pt>
    <dgm:pt modelId="{6D5AE4CF-60F7-469D-94A7-9885397211DE}" type="pres">
      <dgm:prSet presAssocID="{4C670BA2-9647-4375-B803-806F51B7CB3E}" presName="compNode" presStyleCnt="0"/>
      <dgm:spPr/>
    </dgm:pt>
    <dgm:pt modelId="{A2002536-EFE4-4AD5-BEDF-465D235D827B}" type="pres">
      <dgm:prSet presAssocID="{4C670BA2-9647-4375-B803-806F51B7CB3E}" presName="bgRect" presStyleLbl="bgShp" presStyleIdx="2" presStyleCnt="6"/>
      <dgm:spPr/>
    </dgm:pt>
    <dgm:pt modelId="{905A7DD8-AE51-473A-AC2F-CACEFEA603E4}" type="pres">
      <dgm:prSet presAssocID="{4C670BA2-9647-4375-B803-806F51B7CB3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A3D08CF-DCDC-41D4-BFF2-17A398A51E94}" type="pres">
      <dgm:prSet presAssocID="{4C670BA2-9647-4375-B803-806F51B7CB3E}" presName="spaceRect" presStyleCnt="0"/>
      <dgm:spPr/>
    </dgm:pt>
    <dgm:pt modelId="{30B0C1F8-B1C5-4835-8D11-F12DE096467D}" type="pres">
      <dgm:prSet presAssocID="{4C670BA2-9647-4375-B803-806F51B7CB3E}" presName="parTx" presStyleLbl="revTx" presStyleIdx="2" presStyleCnt="6">
        <dgm:presLayoutVars>
          <dgm:chMax val="0"/>
          <dgm:chPref val="0"/>
        </dgm:presLayoutVars>
      </dgm:prSet>
      <dgm:spPr/>
    </dgm:pt>
    <dgm:pt modelId="{70D741FC-1BDB-421B-8B29-67535420F850}" type="pres">
      <dgm:prSet presAssocID="{A555A1D1-E45F-47CC-8989-36E878D11568}" presName="sibTrans" presStyleCnt="0"/>
      <dgm:spPr/>
    </dgm:pt>
    <dgm:pt modelId="{CBC31E73-C80F-41CE-88DB-5BA6185065A8}" type="pres">
      <dgm:prSet presAssocID="{60AB3B49-DB70-47AA-9128-21EF7DA18FE4}" presName="compNode" presStyleCnt="0"/>
      <dgm:spPr/>
    </dgm:pt>
    <dgm:pt modelId="{5FEC9551-7317-45CB-B7E9-D086A375252E}" type="pres">
      <dgm:prSet presAssocID="{60AB3B49-DB70-47AA-9128-21EF7DA18FE4}" presName="bgRect" presStyleLbl="bgShp" presStyleIdx="3" presStyleCnt="6"/>
      <dgm:spPr/>
    </dgm:pt>
    <dgm:pt modelId="{BAD04303-1C95-4544-834A-7DC764220F5E}" type="pres">
      <dgm:prSet presAssocID="{60AB3B49-DB70-47AA-9128-21EF7DA18FE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236C8C93-12A1-4A32-8F83-EBD1275A5300}" type="pres">
      <dgm:prSet presAssocID="{60AB3B49-DB70-47AA-9128-21EF7DA18FE4}" presName="spaceRect" presStyleCnt="0"/>
      <dgm:spPr/>
    </dgm:pt>
    <dgm:pt modelId="{2D8F28BC-4782-4F0E-87FB-B5C24FD3E20B}" type="pres">
      <dgm:prSet presAssocID="{60AB3B49-DB70-47AA-9128-21EF7DA18FE4}" presName="parTx" presStyleLbl="revTx" presStyleIdx="3" presStyleCnt="6">
        <dgm:presLayoutVars>
          <dgm:chMax val="0"/>
          <dgm:chPref val="0"/>
        </dgm:presLayoutVars>
      </dgm:prSet>
      <dgm:spPr/>
    </dgm:pt>
    <dgm:pt modelId="{4CDD2E1C-00FA-4540-8288-FBA39B8D3AC9}" type="pres">
      <dgm:prSet presAssocID="{1C9D9D07-B8A8-4BBB-BF53-9623212AE0BF}" presName="sibTrans" presStyleCnt="0"/>
      <dgm:spPr/>
    </dgm:pt>
    <dgm:pt modelId="{16D7416A-9E7F-4307-96BB-88F830B858A4}" type="pres">
      <dgm:prSet presAssocID="{7A443DBA-1E5C-44B6-B590-A5A1779CE032}" presName="compNode" presStyleCnt="0"/>
      <dgm:spPr/>
    </dgm:pt>
    <dgm:pt modelId="{9650B453-042C-4CDA-B786-803EBCED0606}" type="pres">
      <dgm:prSet presAssocID="{7A443DBA-1E5C-44B6-B590-A5A1779CE032}" presName="bgRect" presStyleLbl="bgShp" presStyleIdx="4" presStyleCnt="6"/>
      <dgm:spPr/>
    </dgm:pt>
    <dgm:pt modelId="{0D94144B-BD28-4622-B47D-6C47B44BBF7A}" type="pres">
      <dgm:prSet presAssocID="{7A443DBA-1E5C-44B6-B590-A5A1779CE03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35700F32-2087-42DF-9B6F-3D31AEEDA06C}" type="pres">
      <dgm:prSet presAssocID="{7A443DBA-1E5C-44B6-B590-A5A1779CE032}" presName="spaceRect" presStyleCnt="0"/>
      <dgm:spPr/>
    </dgm:pt>
    <dgm:pt modelId="{5AC44513-8F99-45B3-857B-E30B11EFC932}" type="pres">
      <dgm:prSet presAssocID="{7A443DBA-1E5C-44B6-B590-A5A1779CE032}" presName="parTx" presStyleLbl="revTx" presStyleIdx="4" presStyleCnt="6">
        <dgm:presLayoutVars>
          <dgm:chMax val="0"/>
          <dgm:chPref val="0"/>
        </dgm:presLayoutVars>
      </dgm:prSet>
      <dgm:spPr/>
    </dgm:pt>
    <dgm:pt modelId="{11B4DF9A-168B-4FDD-B34B-319BFA2518D3}" type="pres">
      <dgm:prSet presAssocID="{B67CA797-C3DF-4DDC-885F-067FD8795041}" presName="sibTrans" presStyleCnt="0"/>
      <dgm:spPr/>
    </dgm:pt>
    <dgm:pt modelId="{AA4D4F0F-3770-4E49-ACB0-3083ACA7DE4F}" type="pres">
      <dgm:prSet presAssocID="{23BE9207-B145-410E-A8AC-E3813C83B5B7}" presName="compNode" presStyleCnt="0"/>
      <dgm:spPr/>
    </dgm:pt>
    <dgm:pt modelId="{2CFD5BD7-4C07-42D0-B18D-99B2092C2B38}" type="pres">
      <dgm:prSet presAssocID="{23BE9207-B145-410E-A8AC-E3813C83B5B7}" presName="bgRect" presStyleLbl="bgShp" presStyleIdx="5" presStyleCnt="6"/>
      <dgm:spPr/>
    </dgm:pt>
    <dgm:pt modelId="{C75D770A-CD7F-4D2D-9BE2-0CCE1A1F001E}" type="pres">
      <dgm:prSet presAssocID="{23BE9207-B145-410E-A8AC-E3813C83B5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DF9E0E91-4349-4A7E-AE19-8D9B5E7DB2B5}" type="pres">
      <dgm:prSet presAssocID="{23BE9207-B145-410E-A8AC-E3813C83B5B7}" presName="spaceRect" presStyleCnt="0"/>
      <dgm:spPr/>
    </dgm:pt>
    <dgm:pt modelId="{BACAFEE6-E69E-4074-A880-C87CDA0A0A8E}" type="pres">
      <dgm:prSet presAssocID="{23BE9207-B145-410E-A8AC-E3813C83B5B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9562E1C-9F64-4F87-9055-694D2C55310B}" srcId="{10E5DF18-5632-4A19-89A3-6BCA6F03E07E}" destId="{719565C8-4A28-4360-A5E6-AF1DA786319D}" srcOrd="1" destOrd="0" parTransId="{DE250D23-51C5-4F8B-88E6-B7362C43B5EE}" sibTransId="{0CF8BA90-08D2-45F8-8393-78E8599B4340}"/>
    <dgm:cxn modelId="{18FC443E-F476-4930-9D5A-E51173E4AB26}" srcId="{10E5DF18-5632-4A19-89A3-6BCA6F03E07E}" destId="{23BE9207-B145-410E-A8AC-E3813C83B5B7}" srcOrd="5" destOrd="0" parTransId="{5354103C-A2F1-434B-AB44-E22417CBCBF3}" sibTransId="{44945BB2-78B1-4792-BD35-C2C243060796}"/>
    <dgm:cxn modelId="{42161A65-7FD9-4F09-9B89-3DC828FA3231}" srcId="{10E5DF18-5632-4A19-89A3-6BCA6F03E07E}" destId="{60AB3B49-DB70-47AA-9128-21EF7DA18FE4}" srcOrd="3" destOrd="0" parTransId="{B0AF0730-F827-44A1-9DD9-8F1FC29A11F6}" sibTransId="{1C9D9D07-B8A8-4BBB-BF53-9623212AE0BF}"/>
    <dgm:cxn modelId="{1235EA67-3D26-45E5-9869-0A15F8CA3D1D}" type="presOf" srcId="{60AB3B49-DB70-47AA-9128-21EF7DA18FE4}" destId="{2D8F28BC-4782-4F0E-87FB-B5C24FD3E20B}" srcOrd="0" destOrd="0" presId="urn:microsoft.com/office/officeart/2018/2/layout/IconVerticalSolidList"/>
    <dgm:cxn modelId="{2AF4CF8F-E0D3-4866-B53E-4F95248BE6C7}" type="presOf" srcId="{7A443DBA-1E5C-44B6-B590-A5A1779CE032}" destId="{5AC44513-8F99-45B3-857B-E30B11EFC932}" srcOrd="0" destOrd="0" presId="urn:microsoft.com/office/officeart/2018/2/layout/IconVerticalSolidList"/>
    <dgm:cxn modelId="{809BBEA7-CB8F-413A-A99C-2E1C8691F004}" type="presOf" srcId="{10E5DF18-5632-4A19-89A3-6BCA6F03E07E}" destId="{1463A4E0-DEED-42AC-A1AE-A5B394AA7A47}" srcOrd="0" destOrd="0" presId="urn:microsoft.com/office/officeart/2018/2/layout/IconVerticalSolidList"/>
    <dgm:cxn modelId="{BAA3C7AB-1366-4DB8-A04D-63A5AAAD8EA0}" type="presOf" srcId="{F9F3EDCA-9B1B-4002-9B81-0104AF9D4C8C}" destId="{FBDBFF98-4725-41EA-B706-76995D3369EF}" srcOrd="0" destOrd="0" presId="urn:microsoft.com/office/officeart/2018/2/layout/IconVerticalSolidList"/>
    <dgm:cxn modelId="{BA7374B0-DB87-4542-A43A-C17EF89C7ABE}" srcId="{10E5DF18-5632-4A19-89A3-6BCA6F03E07E}" destId="{7A443DBA-1E5C-44B6-B590-A5A1779CE032}" srcOrd="4" destOrd="0" parTransId="{55FFEF3F-187C-4D52-B8CC-A209DF35893A}" sibTransId="{B67CA797-C3DF-4DDC-885F-067FD8795041}"/>
    <dgm:cxn modelId="{DEAF24BE-02BF-41DB-8A07-3CCCD450E299}" type="presOf" srcId="{4C670BA2-9647-4375-B803-806F51B7CB3E}" destId="{30B0C1F8-B1C5-4835-8D11-F12DE096467D}" srcOrd="0" destOrd="0" presId="urn:microsoft.com/office/officeart/2018/2/layout/IconVerticalSolidList"/>
    <dgm:cxn modelId="{53FB21C9-2B56-4718-8A13-4B91694D3E39}" type="presOf" srcId="{719565C8-4A28-4360-A5E6-AF1DA786319D}" destId="{0ECBE879-8597-4E84-AA5E-CB1A135EB0D0}" srcOrd="0" destOrd="0" presId="urn:microsoft.com/office/officeart/2018/2/layout/IconVerticalSolidList"/>
    <dgm:cxn modelId="{6D40D8DB-FC83-4C28-98FF-1FD95A7462FF}" type="presOf" srcId="{23BE9207-B145-410E-A8AC-E3813C83B5B7}" destId="{BACAFEE6-E69E-4074-A880-C87CDA0A0A8E}" srcOrd="0" destOrd="0" presId="urn:microsoft.com/office/officeart/2018/2/layout/IconVerticalSolidList"/>
    <dgm:cxn modelId="{03D174EE-28A3-465B-B6E7-6EA5F5E794A5}" srcId="{10E5DF18-5632-4A19-89A3-6BCA6F03E07E}" destId="{4C670BA2-9647-4375-B803-806F51B7CB3E}" srcOrd="2" destOrd="0" parTransId="{BABE45F9-A3D0-4D42-8E98-F31EFEEA87AF}" sibTransId="{A555A1D1-E45F-47CC-8989-36E878D11568}"/>
    <dgm:cxn modelId="{2838BAF2-85DB-475F-9EBD-5E318F075CAC}" srcId="{10E5DF18-5632-4A19-89A3-6BCA6F03E07E}" destId="{F9F3EDCA-9B1B-4002-9B81-0104AF9D4C8C}" srcOrd="0" destOrd="0" parTransId="{1A746972-ECC9-424A-9669-402AAA4BE74A}" sibTransId="{EA15A47C-82E7-415B-B3DF-A38131AC7061}"/>
    <dgm:cxn modelId="{7569A73A-F433-4B8F-969A-D61D00C8E829}" type="presParOf" srcId="{1463A4E0-DEED-42AC-A1AE-A5B394AA7A47}" destId="{577F20D3-924D-4D19-AF7B-73C5F5D6FD9A}" srcOrd="0" destOrd="0" presId="urn:microsoft.com/office/officeart/2018/2/layout/IconVerticalSolidList"/>
    <dgm:cxn modelId="{369C7DF8-C178-4A74-9AED-B8ADEC459BE8}" type="presParOf" srcId="{577F20D3-924D-4D19-AF7B-73C5F5D6FD9A}" destId="{5520C81D-3E6A-460F-AFDF-F50F2D0567F8}" srcOrd="0" destOrd="0" presId="urn:microsoft.com/office/officeart/2018/2/layout/IconVerticalSolidList"/>
    <dgm:cxn modelId="{4070D9E6-4A12-4AF5-8EA2-714F5C6E27DF}" type="presParOf" srcId="{577F20D3-924D-4D19-AF7B-73C5F5D6FD9A}" destId="{65B8AABE-6602-4191-8D45-582AD774609F}" srcOrd="1" destOrd="0" presId="urn:microsoft.com/office/officeart/2018/2/layout/IconVerticalSolidList"/>
    <dgm:cxn modelId="{A6973AB5-CFD0-42EC-B4A9-A858970F77B2}" type="presParOf" srcId="{577F20D3-924D-4D19-AF7B-73C5F5D6FD9A}" destId="{2648C114-7F46-40D1-AEB7-D082B53F8682}" srcOrd="2" destOrd="0" presId="urn:microsoft.com/office/officeart/2018/2/layout/IconVerticalSolidList"/>
    <dgm:cxn modelId="{E8E13556-6C3E-470D-9E3E-061CE6919D52}" type="presParOf" srcId="{577F20D3-924D-4D19-AF7B-73C5F5D6FD9A}" destId="{FBDBFF98-4725-41EA-B706-76995D3369EF}" srcOrd="3" destOrd="0" presId="urn:microsoft.com/office/officeart/2018/2/layout/IconVerticalSolidList"/>
    <dgm:cxn modelId="{7FB9828C-0951-41DD-ACC9-409CD652B037}" type="presParOf" srcId="{1463A4E0-DEED-42AC-A1AE-A5B394AA7A47}" destId="{D13C87CD-5C2C-4049-8B91-5960AE936EA8}" srcOrd="1" destOrd="0" presId="urn:microsoft.com/office/officeart/2018/2/layout/IconVerticalSolidList"/>
    <dgm:cxn modelId="{3F305833-5776-4FF5-8FA7-E2AD82601CDF}" type="presParOf" srcId="{1463A4E0-DEED-42AC-A1AE-A5B394AA7A47}" destId="{D6F7909F-447F-4535-9A53-AA507A760401}" srcOrd="2" destOrd="0" presId="urn:microsoft.com/office/officeart/2018/2/layout/IconVerticalSolidList"/>
    <dgm:cxn modelId="{CC25E250-8880-4BF8-AA5C-011B639BF8FD}" type="presParOf" srcId="{D6F7909F-447F-4535-9A53-AA507A760401}" destId="{18B9E219-C9B4-485C-B589-3854FBDB0148}" srcOrd="0" destOrd="0" presId="urn:microsoft.com/office/officeart/2018/2/layout/IconVerticalSolidList"/>
    <dgm:cxn modelId="{EAEDC8AF-8D5C-44D9-8F06-BE1A6818DF67}" type="presParOf" srcId="{D6F7909F-447F-4535-9A53-AA507A760401}" destId="{9728CAEE-549C-4835-8F05-9D3410397339}" srcOrd="1" destOrd="0" presId="urn:microsoft.com/office/officeart/2018/2/layout/IconVerticalSolidList"/>
    <dgm:cxn modelId="{A9579439-EF34-4371-B814-C4D10C83C91F}" type="presParOf" srcId="{D6F7909F-447F-4535-9A53-AA507A760401}" destId="{460FA4EE-E06A-4F3F-8F82-2D51C7FF141D}" srcOrd="2" destOrd="0" presId="urn:microsoft.com/office/officeart/2018/2/layout/IconVerticalSolidList"/>
    <dgm:cxn modelId="{8AC68858-C2D1-4CB8-8297-BFE73C7C5581}" type="presParOf" srcId="{D6F7909F-447F-4535-9A53-AA507A760401}" destId="{0ECBE879-8597-4E84-AA5E-CB1A135EB0D0}" srcOrd="3" destOrd="0" presId="urn:microsoft.com/office/officeart/2018/2/layout/IconVerticalSolidList"/>
    <dgm:cxn modelId="{22D3D17B-AA98-4019-8A37-053BBD0EC20E}" type="presParOf" srcId="{1463A4E0-DEED-42AC-A1AE-A5B394AA7A47}" destId="{1FC36B0E-4AA9-42A0-9236-24DA976D3BF9}" srcOrd="3" destOrd="0" presId="urn:microsoft.com/office/officeart/2018/2/layout/IconVerticalSolidList"/>
    <dgm:cxn modelId="{0011085A-2569-43E6-BFEA-3741B20FCF32}" type="presParOf" srcId="{1463A4E0-DEED-42AC-A1AE-A5B394AA7A47}" destId="{6D5AE4CF-60F7-469D-94A7-9885397211DE}" srcOrd="4" destOrd="0" presId="urn:microsoft.com/office/officeart/2018/2/layout/IconVerticalSolidList"/>
    <dgm:cxn modelId="{BEE55D04-AD04-4670-B9DC-BA0C7B1764B4}" type="presParOf" srcId="{6D5AE4CF-60F7-469D-94A7-9885397211DE}" destId="{A2002536-EFE4-4AD5-BEDF-465D235D827B}" srcOrd="0" destOrd="0" presId="urn:microsoft.com/office/officeart/2018/2/layout/IconVerticalSolidList"/>
    <dgm:cxn modelId="{117E768D-69E7-4BF9-8E85-71FB76818221}" type="presParOf" srcId="{6D5AE4CF-60F7-469D-94A7-9885397211DE}" destId="{905A7DD8-AE51-473A-AC2F-CACEFEA603E4}" srcOrd="1" destOrd="0" presId="urn:microsoft.com/office/officeart/2018/2/layout/IconVerticalSolidList"/>
    <dgm:cxn modelId="{48ABB059-10C6-439C-A09F-7AE7A01780FD}" type="presParOf" srcId="{6D5AE4CF-60F7-469D-94A7-9885397211DE}" destId="{AA3D08CF-DCDC-41D4-BFF2-17A398A51E94}" srcOrd="2" destOrd="0" presId="urn:microsoft.com/office/officeart/2018/2/layout/IconVerticalSolidList"/>
    <dgm:cxn modelId="{079E836B-1B44-4B07-980E-2186F5C83089}" type="presParOf" srcId="{6D5AE4CF-60F7-469D-94A7-9885397211DE}" destId="{30B0C1F8-B1C5-4835-8D11-F12DE096467D}" srcOrd="3" destOrd="0" presId="urn:microsoft.com/office/officeart/2018/2/layout/IconVerticalSolidList"/>
    <dgm:cxn modelId="{347F04F0-B933-448B-927C-BB5145431EFD}" type="presParOf" srcId="{1463A4E0-DEED-42AC-A1AE-A5B394AA7A47}" destId="{70D741FC-1BDB-421B-8B29-67535420F850}" srcOrd="5" destOrd="0" presId="urn:microsoft.com/office/officeart/2018/2/layout/IconVerticalSolidList"/>
    <dgm:cxn modelId="{2E34ADA6-D20B-432A-B4D1-DBDB5825E6AC}" type="presParOf" srcId="{1463A4E0-DEED-42AC-A1AE-A5B394AA7A47}" destId="{CBC31E73-C80F-41CE-88DB-5BA6185065A8}" srcOrd="6" destOrd="0" presId="urn:microsoft.com/office/officeart/2018/2/layout/IconVerticalSolidList"/>
    <dgm:cxn modelId="{54C76D39-D9CC-4068-894A-3609FE067E4A}" type="presParOf" srcId="{CBC31E73-C80F-41CE-88DB-5BA6185065A8}" destId="{5FEC9551-7317-45CB-B7E9-D086A375252E}" srcOrd="0" destOrd="0" presId="urn:microsoft.com/office/officeart/2018/2/layout/IconVerticalSolidList"/>
    <dgm:cxn modelId="{D78781E1-7137-440B-A7ED-4F4A1699DE26}" type="presParOf" srcId="{CBC31E73-C80F-41CE-88DB-5BA6185065A8}" destId="{BAD04303-1C95-4544-834A-7DC764220F5E}" srcOrd="1" destOrd="0" presId="urn:microsoft.com/office/officeart/2018/2/layout/IconVerticalSolidList"/>
    <dgm:cxn modelId="{F93AB63A-C370-4539-99DD-E53E35230985}" type="presParOf" srcId="{CBC31E73-C80F-41CE-88DB-5BA6185065A8}" destId="{236C8C93-12A1-4A32-8F83-EBD1275A5300}" srcOrd="2" destOrd="0" presId="urn:microsoft.com/office/officeart/2018/2/layout/IconVerticalSolidList"/>
    <dgm:cxn modelId="{26E6E606-5BEE-415D-B811-C0C41AC670C8}" type="presParOf" srcId="{CBC31E73-C80F-41CE-88DB-5BA6185065A8}" destId="{2D8F28BC-4782-4F0E-87FB-B5C24FD3E20B}" srcOrd="3" destOrd="0" presId="urn:microsoft.com/office/officeart/2018/2/layout/IconVerticalSolidList"/>
    <dgm:cxn modelId="{A6483DF9-D5CB-48CC-BB3A-C4027D0C56AA}" type="presParOf" srcId="{1463A4E0-DEED-42AC-A1AE-A5B394AA7A47}" destId="{4CDD2E1C-00FA-4540-8288-FBA39B8D3AC9}" srcOrd="7" destOrd="0" presId="urn:microsoft.com/office/officeart/2018/2/layout/IconVerticalSolidList"/>
    <dgm:cxn modelId="{80EA5DBF-2EA8-4EEE-83B2-2B323B3F31D7}" type="presParOf" srcId="{1463A4E0-DEED-42AC-A1AE-A5B394AA7A47}" destId="{16D7416A-9E7F-4307-96BB-88F830B858A4}" srcOrd="8" destOrd="0" presId="urn:microsoft.com/office/officeart/2018/2/layout/IconVerticalSolidList"/>
    <dgm:cxn modelId="{51FCED9B-BDEB-4472-B166-B413CFFB18D1}" type="presParOf" srcId="{16D7416A-9E7F-4307-96BB-88F830B858A4}" destId="{9650B453-042C-4CDA-B786-803EBCED0606}" srcOrd="0" destOrd="0" presId="urn:microsoft.com/office/officeart/2018/2/layout/IconVerticalSolidList"/>
    <dgm:cxn modelId="{07356AE9-0E2B-4A25-9E34-464B003991E2}" type="presParOf" srcId="{16D7416A-9E7F-4307-96BB-88F830B858A4}" destId="{0D94144B-BD28-4622-B47D-6C47B44BBF7A}" srcOrd="1" destOrd="0" presId="urn:microsoft.com/office/officeart/2018/2/layout/IconVerticalSolidList"/>
    <dgm:cxn modelId="{DE0E0CF2-04FF-4F7F-8363-61B0D1DCD060}" type="presParOf" srcId="{16D7416A-9E7F-4307-96BB-88F830B858A4}" destId="{35700F32-2087-42DF-9B6F-3D31AEEDA06C}" srcOrd="2" destOrd="0" presId="urn:microsoft.com/office/officeart/2018/2/layout/IconVerticalSolidList"/>
    <dgm:cxn modelId="{39794B83-B6B0-401A-A810-5301D9A64F06}" type="presParOf" srcId="{16D7416A-9E7F-4307-96BB-88F830B858A4}" destId="{5AC44513-8F99-45B3-857B-E30B11EFC932}" srcOrd="3" destOrd="0" presId="urn:microsoft.com/office/officeart/2018/2/layout/IconVerticalSolidList"/>
    <dgm:cxn modelId="{4FDA5458-64B5-461E-B2B8-6F05B94AD483}" type="presParOf" srcId="{1463A4E0-DEED-42AC-A1AE-A5B394AA7A47}" destId="{11B4DF9A-168B-4FDD-B34B-319BFA2518D3}" srcOrd="9" destOrd="0" presId="urn:microsoft.com/office/officeart/2018/2/layout/IconVerticalSolidList"/>
    <dgm:cxn modelId="{5F134E2F-DF1E-47D6-828A-5761769534BE}" type="presParOf" srcId="{1463A4E0-DEED-42AC-A1AE-A5B394AA7A47}" destId="{AA4D4F0F-3770-4E49-ACB0-3083ACA7DE4F}" srcOrd="10" destOrd="0" presId="urn:microsoft.com/office/officeart/2018/2/layout/IconVerticalSolidList"/>
    <dgm:cxn modelId="{23E16A81-EE49-4265-95F4-518048C6FC0B}" type="presParOf" srcId="{AA4D4F0F-3770-4E49-ACB0-3083ACA7DE4F}" destId="{2CFD5BD7-4C07-42D0-B18D-99B2092C2B38}" srcOrd="0" destOrd="0" presId="urn:microsoft.com/office/officeart/2018/2/layout/IconVerticalSolidList"/>
    <dgm:cxn modelId="{2DEEF92E-A475-448E-98D9-1917BD4F17C7}" type="presParOf" srcId="{AA4D4F0F-3770-4E49-ACB0-3083ACA7DE4F}" destId="{C75D770A-CD7F-4D2D-9BE2-0CCE1A1F001E}" srcOrd="1" destOrd="0" presId="urn:microsoft.com/office/officeart/2018/2/layout/IconVerticalSolidList"/>
    <dgm:cxn modelId="{75E42DE0-03B9-4C5B-81DA-7688A316CEAC}" type="presParOf" srcId="{AA4D4F0F-3770-4E49-ACB0-3083ACA7DE4F}" destId="{DF9E0E91-4349-4A7E-AE19-8D9B5E7DB2B5}" srcOrd="2" destOrd="0" presId="urn:microsoft.com/office/officeart/2018/2/layout/IconVerticalSolidList"/>
    <dgm:cxn modelId="{9E588847-6518-414B-898B-FCAF9A7A574C}" type="presParOf" srcId="{AA4D4F0F-3770-4E49-ACB0-3083ACA7DE4F}" destId="{BACAFEE6-E69E-4074-A880-C87CDA0A0A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916CD-4CE8-4A19-8BCE-D0261380E6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EAF69394-1938-427E-A8B1-B517800335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Report</a:t>
          </a:r>
        </a:p>
      </dgm:t>
    </dgm:pt>
    <dgm:pt modelId="{40F58081-5B03-4A4D-AC51-8066087CC0DE}" type="parTrans" cxnId="{5D6B3AF2-F667-4ED8-8121-6BED7826C687}">
      <dgm:prSet/>
      <dgm:spPr/>
      <dgm:t>
        <a:bodyPr/>
        <a:lstStyle/>
        <a:p>
          <a:endParaRPr lang="en-US"/>
        </a:p>
      </dgm:t>
    </dgm:pt>
    <dgm:pt modelId="{B7DC1831-8C2B-4088-BF1A-FCD04B7BE7D8}" type="sibTrans" cxnId="{5D6B3AF2-F667-4ED8-8121-6BED7826C687}">
      <dgm:prSet/>
      <dgm:spPr/>
      <dgm:t>
        <a:bodyPr/>
        <a:lstStyle/>
        <a:p>
          <a:endParaRPr lang="en-US"/>
        </a:p>
      </dgm:t>
    </dgm:pt>
    <dgm:pt modelId="{8837BCF4-B973-4748-AB52-FB85765DB2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Sharing Tuition Exchange information with families </a:t>
          </a:r>
        </a:p>
      </dgm:t>
    </dgm:pt>
    <dgm:pt modelId="{EB2196EB-3933-476F-AC4F-9E44A81EC5B6}" type="parTrans" cxnId="{31BE28EC-519E-441D-AD61-88D5D14B7902}">
      <dgm:prSet/>
      <dgm:spPr/>
      <dgm:t>
        <a:bodyPr/>
        <a:lstStyle/>
        <a:p>
          <a:endParaRPr lang="en-US"/>
        </a:p>
      </dgm:t>
    </dgm:pt>
    <dgm:pt modelId="{5EB377B1-818F-422F-BB5A-330B8F51E019}" type="sibTrans" cxnId="{31BE28EC-519E-441D-AD61-88D5D14B7902}">
      <dgm:prSet/>
      <dgm:spPr/>
      <dgm:t>
        <a:bodyPr/>
        <a:lstStyle/>
        <a:p>
          <a:endParaRPr lang="en-US"/>
        </a:p>
      </dgm:t>
    </dgm:pt>
    <dgm:pt modelId="{936A2424-B9CF-496A-A0F4-C418974081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University of Southern California Import and Export Frequently Asked Questions</a:t>
          </a:r>
        </a:p>
      </dgm:t>
    </dgm:pt>
    <dgm:pt modelId="{79048649-D572-4DFE-9089-8722EEE86250}" type="parTrans" cxnId="{4A79FB25-7949-440B-A365-D0E685AFBCD3}">
      <dgm:prSet/>
      <dgm:spPr/>
      <dgm:t>
        <a:bodyPr/>
        <a:lstStyle/>
        <a:p>
          <a:endParaRPr lang="en-US"/>
        </a:p>
      </dgm:t>
    </dgm:pt>
    <dgm:pt modelId="{309CBE20-C013-4D62-9523-B81805943506}" type="sibTrans" cxnId="{4A79FB25-7949-440B-A365-D0E685AFBCD3}">
      <dgm:prSet/>
      <dgm:spPr/>
      <dgm:t>
        <a:bodyPr/>
        <a:lstStyle/>
        <a:p>
          <a:endParaRPr lang="en-US"/>
        </a:p>
      </dgm:t>
    </dgm:pt>
    <dgm:pt modelId="{0F4DCCB3-BDBF-4203-BC58-4AE186934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do I order promotional materials?</a:t>
          </a:r>
        </a:p>
      </dgm:t>
    </dgm:pt>
    <dgm:pt modelId="{F4ED3FCF-63A0-4066-9165-CC225BF58992}" type="parTrans" cxnId="{4D36A917-BF12-42D3-8DDD-D2D0E299530B}">
      <dgm:prSet/>
      <dgm:spPr/>
      <dgm:t>
        <a:bodyPr/>
        <a:lstStyle/>
        <a:p>
          <a:endParaRPr lang="en-US"/>
        </a:p>
      </dgm:t>
    </dgm:pt>
    <dgm:pt modelId="{FF5E8297-7D26-472E-8715-13D1B1078D2B}" type="sibTrans" cxnId="{4D36A917-BF12-42D3-8DDD-D2D0E299530B}">
      <dgm:prSet/>
      <dgm:spPr/>
      <dgm:t>
        <a:bodyPr/>
        <a:lstStyle/>
        <a:p>
          <a:endParaRPr lang="en-US"/>
        </a:p>
      </dgm:t>
    </dgm:pt>
    <dgm:pt modelId="{C16A86C1-4ADF-4275-B273-F064263AA4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TELO Tuition Exchange PowerPoint presentation</a:t>
          </a:r>
        </a:p>
      </dgm:t>
    </dgm:pt>
    <dgm:pt modelId="{6C1FC9D1-17D2-4D36-B5F4-5CCDD77803FF}" type="parTrans" cxnId="{F65400C1-3CFF-4296-B098-2426BAB94D65}">
      <dgm:prSet/>
      <dgm:spPr/>
      <dgm:t>
        <a:bodyPr/>
        <a:lstStyle/>
        <a:p>
          <a:endParaRPr lang="en-US"/>
        </a:p>
      </dgm:t>
    </dgm:pt>
    <dgm:pt modelId="{231F9FA9-AD87-4DC6-943B-C10E3C4063E3}" type="sibTrans" cxnId="{F65400C1-3CFF-4296-B098-2426BAB94D65}">
      <dgm:prSet/>
      <dgm:spPr/>
      <dgm:t>
        <a:bodyPr/>
        <a:lstStyle/>
        <a:p>
          <a:endParaRPr lang="en-US"/>
        </a:p>
      </dgm:t>
    </dgm:pt>
    <dgm:pt modelId="{B3ED63C7-7CDD-4509-A912-347A3C74AF99}" type="pres">
      <dgm:prSet presAssocID="{F07916CD-4CE8-4A19-8BCE-D0261380E6F7}" presName="root" presStyleCnt="0">
        <dgm:presLayoutVars>
          <dgm:dir/>
          <dgm:resizeHandles val="exact"/>
        </dgm:presLayoutVars>
      </dgm:prSet>
      <dgm:spPr/>
    </dgm:pt>
    <dgm:pt modelId="{ABCDF8BD-B0F6-44E6-B196-7883861F1C9C}" type="pres">
      <dgm:prSet presAssocID="{EAF69394-1938-427E-A8B1-B5178003350E}" presName="compNode" presStyleCnt="0"/>
      <dgm:spPr/>
    </dgm:pt>
    <dgm:pt modelId="{BB7333BE-01BF-4119-86DC-18309F16BDAB}" type="pres">
      <dgm:prSet presAssocID="{EAF69394-1938-427E-A8B1-B5178003350E}" presName="bgRect" presStyleLbl="bgShp" presStyleIdx="0" presStyleCnt="5"/>
      <dgm:spPr/>
    </dgm:pt>
    <dgm:pt modelId="{F1349735-9E2C-4D39-B96F-5C6EE4D88EC8}" type="pres">
      <dgm:prSet presAssocID="{EAF69394-1938-427E-A8B1-B517800335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FA95EC6-9692-4872-A6C0-88A229837467}" type="pres">
      <dgm:prSet presAssocID="{EAF69394-1938-427E-A8B1-B5178003350E}" presName="spaceRect" presStyleCnt="0"/>
      <dgm:spPr/>
    </dgm:pt>
    <dgm:pt modelId="{12741726-4588-4C1B-9230-DA59064F8EAD}" type="pres">
      <dgm:prSet presAssocID="{EAF69394-1938-427E-A8B1-B5178003350E}" presName="parTx" presStyleLbl="revTx" presStyleIdx="0" presStyleCnt="5">
        <dgm:presLayoutVars>
          <dgm:chMax val="0"/>
          <dgm:chPref val="0"/>
        </dgm:presLayoutVars>
      </dgm:prSet>
      <dgm:spPr/>
    </dgm:pt>
    <dgm:pt modelId="{1F15B3C2-2CF3-4ED2-B2E8-9C4E77A4BAC5}" type="pres">
      <dgm:prSet presAssocID="{B7DC1831-8C2B-4088-BF1A-FCD04B7BE7D8}" presName="sibTrans" presStyleCnt="0"/>
      <dgm:spPr/>
    </dgm:pt>
    <dgm:pt modelId="{BFF77CB7-F42F-4FEF-9124-8622B0D3FB0F}" type="pres">
      <dgm:prSet presAssocID="{8837BCF4-B973-4748-AB52-FB85765DB277}" presName="compNode" presStyleCnt="0"/>
      <dgm:spPr/>
    </dgm:pt>
    <dgm:pt modelId="{B4015C56-2FBC-4D9B-ADBC-C1A4DA3C17FE}" type="pres">
      <dgm:prSet presAssocID="{8837BCF4-B973-4748-AB52-FB85765DB277}" presName="bgRect" presStyleLbl="bgShp" presStyleIdx="1" presStyleCnt="5"/>
      <dgm:spPr/>
    </dgm:pt>
    <dgm:pt modelId="{E27BCF90-A860-4C3A-8CFD-8E1002EF44B6}" type="pres">
      <dgm:prSet presAssocID="{8837BCF4-B973-4748-AB52-FB85765DB27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B119A89-7543-412E-A77D-426B44E2D54B}" type="pres">
      <dgm:prSet presAssocID="{8837BCF4-B973-4748-AB52-FB85765DB277}" presName="spaceRect" presStyleCnt="0"/>
      <dgm:spPr/>
    </dgm:pt>
    <dgm:pt modelId="{7C2E7C30-6D6E-4A1F-B562-B85C619B1DFF}" type="pres">
      <dgm:prSet presAssocID="{8837BCF4-B973-4748-AB52-FB85765DB277}" presName="parTx" presStyleLbl="revTx" presStyleIdx="1" presStyleCnt="5">
        <dgm:presLayoutVars>
          <dgm:chMax val="0"/>
          <dgm:chPref val="0"/>
        </dgm:presLayoutVars>
      </dgm:prSet>
      <dgm:spPr/>
    </dgm:pt>
    <dgm:pt modelId="{96635083-28E6-46C7-9E98-4E916B8BD5FE}" type="pres">
      <dgm:prSet presAssocID="{5EB377B1-818F-422F-BB5A-330B8F51E019}" presName="sibTrans" presStyleCnt="0"/>
      <dgm:spPr/>
    </dgm:pt>
    <dgm:pt modelId="{D9D460F9-F826-4C9B-89EC-2AABF806A3F6}" type="pres">
      <dgm:prSet presAssocID="{936A2424-B9CF-496A-A0F4-C418974081F5}" presName="compNode" presStyleCnt="0"/>
      <dgm:spPr/>
    </dgm:pt>
    <dgm:pt modelId="{AF9997ED-39DD-432D-B681-4B58921AFEFC}" type="pres">
      <dgm:prSet presAssocID="{936A2424-B9CF-496A-A0F4-C418974081F5}" presName="bgRect" presStyleLbl="bgShp" presStyleIdx="2" presStyleCnt="5"/>
      <dgm:spPr/>
    </dgm:pt>
    <dgm:pt modelId="{3E81F807-1D4F-4AE9-A5C6-4454F3B9EC2C}" type="pres">
      <dgm:prSet presAssocID="{936A2424-B9CF-496A-A0F4-C418974081F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FF6101F-7DB9-4FA0-AF72-8E3A5C887CF7}" type="pres">
      <dgm:prSet presAssocID="{936A2424-B9CF-496A-A0F4-C418974081F5}" presName="spaceRect" presStyleCnt="0"/>
      <dgm:spPr/>
    </dgm:pt>
    <dgm:pt modelId="{4789FCB8-2C82-4118-B827-DE3AB775BB68}" type="pres">
      <dgm:prSet presAssocID="{936A2424-B9CF-496A-A0F4-C418974081F5}" presName="parTx" presStyleLbl="revTx" presStyleIdx="2" presStyleCnt="5">
        <dgm:presLayoutVars>
          <dgm:chMax val="0"/>
          <dgm:chPref val="0"/>
        </dgm:presLayoutVars>
      </dgm:prSet>
      <dgm:spPr/>
    </dgm:pt>
    <dgm:pt modelId="{37F2B467-0C07-4084-B5E4-D05B11D8CA7A}" type="pres">
      <dgm:prSet presAssocID="{309CBE20-C013-4D62-9523-B81805943506}" presName="sibTrans" presStyleCnt="0"/>
      <dgm:spPr/>
    </dgm:pt>
    <dgm:pt modelId="{7CE1A35A-F980-4741-9288-5A17B0C9B974}" type="pres">
      <dgm:prSet presAssocID="{0F4DCCB3-BDBF-4203-BC58-4AE186934383}" presName="compNode" presStyleCnt="0"/>
      <dgm:spPr/>
    </dgm:pt>
    <dgm:pt modelId="{61470E3E-B231-4E63-BF5D-DF052B5CE5E3}" type="pres">
      <dgm:prSet presAssocID="{0F4DCCB3-BDBF-4203-BC58-4AE186934383}" presName="bgRect" presStyleLbl="bgShp" presStyleIdx="3" presStyleCnt="5"/>
      <dgm:spPr/>
    </dgm:pt>
    <dgm:pt modelId="{22D101B1-BD39-40D9-B333-A3A7015E3F4A}" type="pres">
      <dgm:prSet presAssocID="{0F4DCCB3-BDBF-4203-BC58-4AE18693438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79DFC1C-BAAE-4B4A-8859-2BA914994255}" type="pres">
      <dgm:prSet presAssocID="{0F4DCCB3-BDBF-4203-BC58-4AE186934383}" presName="spaceRect" presStyleCnt="0"/>
      <dgm:spPr/>
    </dgm:pt>
    <dgm:pt modelId="{C45FC591-33FB-4DBF-B7AC-8C5B1439EC80}" type="pres">
      <dgm:prSet presAssocID="{0F4DCCB3-BDBF-4203-BC58-4AE186934383}" presName="parTx" presStyleLbl="revTx" presStyleIdx="3" presStyleCnt="5">
        <dgm:presLayoutVars>
          <dgm:chMax val="0"/>
          <dgm:chPref val="0"/>
        </dgm:presLayoutVars>
      </dgm:prSet>
      <dgm:spPr/>
    </dgm:pt>
    <dgm:pt modelId="{93743C0C-3516-4111-88D6-0FF230DBD000}" type="pres">
      <dgm:prSet presAssocID="{FF5E8297-7D26-472E-8715-13D1B1078D2B}" presName="sibTrans" presStyleCnt="0"/>
      <dgm:spPr/>
    </dgm:pt>
    <dgm:pt modelId="{FB5E0DD5-6D65-4668-8864-3D84C6940D91}" type="pres">
      <dgm:prSet presAssocID="{C16A86C1-4ADF-4275-B273-F064263AA432}" presName="compNode" presStyleCnt="0"/>
      <dgm:spPr/>
    </dgm:pt>
    <dgm:pt modelId="{B576AA5A-E9B6-4D08-AB81-D8173E7F2701}" type="pres">
      <dgm:prSet presAssocID="{C16A86C1-4ADF-4275-B273-F064263AA432}" presName="bgRect" presStyleLbl="bgShp" presStyleIdx="4" presStyleCnt="5"/>
      <dgm:spPr/>
    </dgm:pt>
    <dgm:pt modelId="{EE3FA690-7549-4EA2-B8A2-256CD17C08B6}" type="pres">
      <dgm:prSet presAssocID="{C16A86C1-4ADF-4275-B273-F064263AA4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783EF09-D664-4082-B076-90100ED0FA7B}" type="pres">
      <dgm:prSet presAssocID="{C16A86C1-4ADF-4275-B273-F064263AA432}" presName="spaceRect" presStyleCnt="0"/>
      <dgm:spPr/>
    </dgm:pt>
    <dgm:pt modelId="{3F4B81BD-A422-4C24-8A38-2770AE31431E}" type="pres">
      <dgm:prSet presAssocID="{C16A86C1-4ADF-4275-B273-F064263AA4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CC1F80D-587F-4075-B141-10848A653BA3}" type="presOf" srcId="{F07916CD-4CE8-4A19-8BCE-D0261380E6F7}" destId="{B3ED63C7-7CDD-4509-A912-347A3C74AF99}" srcOrd="0" destOrd="0" presId="urn:microsoft.com/office/officeart/2018/2/layout/IconVerticalSolidList"/>
    <dgm:cxn modelId="{4D36A917-BF12-42D3-8DDD-D2D0E299530B}" srcId="{F07916CD-4CE8-4A19-8BCE-D0261380E6F7}" destId="{0F4DCCB3-BDBF-4203-BC58-4AE186934383}" srcOrd="3" destOrd="0" parTransId="{F4ED3FCF-63A0-4066-9165-CC225BF58992}" sibTransId="{FF5E8297-7D26-472E-8715-13D1B1078D2B}"/>
    <dgm:cxn modelId="{4A79FB25-7949-440B-A365-D0E685AFBCD3}" srcId="{F07916CD-4CE8-4A19-8BCE-D0261380E6F7}" destId="{936A2424-B9CF-496A-A0F4-C418974081F5}" srcOrd="2" destOrd="0" parTransId="{79048649-D572-4DFE-9089-8722EEE86250}" sibTransId="{309CBE20-C013-4D62-9523-B81805943506}"/>
    <dgm:cxn modelId="{122FD142-9A56-4E4B-B510-C61908B854D2}" type="presOf" srcId="{C16A86C1-4ADF-4275-B273-F064263AA432}" destId="{3F4B81BD-A422-4C24-8A38-2770AE31431E}" srcOrd="0" destOrd="0" presId="urn:microsoft.com/office/officeart/2018/2/layout/IconVerticalSolidList"/>
    <dgm:cxn modelId="{61A1C571-F2AF-4A38-ABC5-B5F96DA248B4}" type="presOf" srcId="{936A2424-B9CF-496A-A0F4-C418974081F5}" destId="{4789FCB8-2C82-4118-B827-DE3AB775BB68}" srcOrd="0" destOrd="0" presId="urn:microsoft.com/office/officeart/2018/2/layout/IconVerticalSolidList"/>
    <dgm:cxn modelId="{C14D52AE-3601-4629-A4AE-0428D914B08A}" type="presOf" srcId="{EAF69394-1938-427E-A8B1-B5178003350E}" destId="{12741726-4588-4C1B-9230-DA59064F8EAD}" srcOrd="0" destOrd="0" presId="urn:microsoft.com/office/officeart/2018/2/layout/IconVerticalSolidList"/>
    <dgm:cxn modelId="{F65400C1-3CFF-4296-B098-2426BAB94D65}" srcId="{F07916CD-4CE8-4A19-8BCE-D0261380E6F7}" destId="{C16A86C1-4ADF-4275-B273-F064263AA432}" srcOrd="4" destOrd="0" parTransId="{6C1FC9D1-17D2-4D36-B5F4-5CCDD77803FF}" sibTransId="{231F9FA9-AD87-4DC6-943B-C10E3C4063E3}"/>
    <dgm:cxn modelId="{2EE96CDD-4EBB-4F20-B514-AABC5C864C6D}" type="presOf" srcId="{0F4DCCB3-BDBF-4203-BC58-4AE186934383}" destId="{C45FC591-33FB-4DBF-B7AC-8C5B1439EC80}" srcOrd="0" destOrd="0" presId="urn:microsoft.com/office/officeart/2018/2/layout/IconVerticalSolidList"/>
    <dgm:cxn modelId="{144B86DF-C1B0-4143-8326-3478EBE0F8C5}" type="presOf" srcId="{8837BCF4-B973-4748-AB52-FB85765DB277}" destId="{7C2E7C30-6D6E-4A1F-B562-B85C619B1DFF}" srcOrd="0" destOrd="0" presId="urn:microsoft.com/office/officeart/2018/2/layout/IconVerticalSolidList"/>
    <dgm:cxn modelId="{31BE28EC-519E-441D-AD61-88D5D14B7902}" srcId="{F07916CD-4CE8-4A19-8BCE-D0261380E6F7}" destId="{8837BCF4-B973-4748-AB52-FB85765DB277}" srcOrd="1" destOrd="0" parTransId="{EB2196EB-3933-476F-AC4F-9E44A81EC5B6}" sibTransId="{5EB377B1-818F-422F-BB5A-330B8F51E019}"/>
    <dgm:cxn modelId="{5D6B3AF2-F667-4ED8-8121-6BED7826C687}" srcId="{F07916CD-4CE8-4A19-8BCE-D0261380E6F7}" destId="{EAF69394-1938-427E-A8B1-B5178003350E}" srcOrd="0" destOrd="0" parTransId="{40F58081-5B03-4A4D-AC51-8066087CC0DE}" sibTransId="{B7DC1831-8C2B-4088-BF1A-FCD04B7BE7D8}"/>
    <dgm:cxn modelId="{C04555F0-BADF-492B-AC7F-7A7699604273}" type="presParOf" srcId="{B3ED63C7-7CDD-4509-A912-347A3C74AF99}" destId="{ABCDF8BD-B0F6-44E6-B196-7883861F1C9C}" srcOrd="0" destOrd="0" presId="urn:microsoft.com/office/officeart/2018/2/layout/IconVerticalSolidList"/>
    <dgm:cxn modelId="{56263A24-4F88-4D40-BDEC-249789FA9BC5}" type="presParOf" srcId="{ABCDF8BD-B0F6-44E6-B196-7883861F1C9C}" destId="{BB7333BE-01BF-4119-86DC-18309F16BDAB}" srcOrd="0" destOrd="0" presId="urn:microsoft.com/office/officeart/2018/2/layout/IconVerticalSolidList"/>
    <dgm:cxn modelId="{E42C9B93-301C-44F0-93B0-B29D21FD9648}" type="presParOf" srcId="{ABCDF8BD-B0F6-44E6-B196-7883861F1C9C}" destId="{F1349735-9E2C-4D39-B96F-5C6EE4D88EC8}" srcOrd="1" destOrd="0" presId="urn:microsoft.com/office/officeart/2018/2/layout/IconVerticalSolidList"/>
    <dgm:cxn modelId="{D08E0236-3FC8-4962-B3DB-B1CE5206BF09}" type="presParOf" srcId="{ABCDF8BD-B0F6-44E6-B196-7883861F1C9C}" destId="{9FA95EC6-9692-4872-A6C0-88A229837467}" srcOrd="2" destOrd="0" presId="urn:microsoft.com/office/officeart/2018/2/layout/IconVerticalSolidList"/>
    <dgm:cxn modelId="{77FDEFB8-6F73-4D5E-BDDF-C659260892EE}" type="presParOf" srcId="{ABCDF8BD-B0F6-44E6-B196-7883861F1C9C}" destId="{12741726-4588-4C1B-9230-DA59064F8EAD}" srcOrd="3" destOrd="0" presId="urn:microsoft.com/office/officeart/2018/2/layout/IconVerticalSolidList"/>
    <dgm:cxn modelId="{1F16EDAC-D935-4E83-B0D7-F9AAC75B5FBB}" type="presParOf" srcId="{B3ED63C7-7CDD-4509-A912-347A3C74AF99}" destId="{1F15B3C2-2CF3-4ED2-B2E8-9C4E77A4BAC5}" srcOrd="1" destOrd="0" presId="urn:microsoft.com/office/officeart/2018/2/layout/IconVerticalSolidList"/>
    <dgm:cxn modelId="{22D21230-8FE6-437E-83DA-BBF0359BF321}" type="presParOf" srcId="{B3ED63C7-7CDD-4509-A912-347A3C74AF99}" destId="{BFF77CB7-F42F-4FEF-9124-8622B0D3FB0F}" srcOrd="2" destOrd="0" presId="urn:microsoft.com/office/officeart/2018/2/layout/IconVerticalSolidList"/>
    <dgm:cxn modelId="{91705D12-F3FB-4883-9F22-C4BF0011F13A}" type="presParOf" srcId="{BFF77CB7-F42F-4FEF-9124-8622B0D3FB0F}" destId="{B4015C56-2FBC-4D9B-ADBC-C1A4DA3C17FE}" srcOrd="0" destOrd="0" presId="urn:microsoft.com/office/officeart/2018/2/layout/IconVerticalSolidList"/>
    <dgm:cxn modelId="{854EB4BE-EC7E-4EBA-9DE8-E930B961F20D}" type="presParOf" srcId="{BFF77CB7-F42F-4FEF-9124-8622B0D3FB0F}" destId="{E27BCF90-A860-4C3A-8CFD-8E1002EF44B6}" srcOrd="1" destOrd="0" presId="urn:microsoft.com/office/officeart/2018/2/layout/IconVerticalSolidList"/>
    <dgm:cxn modelId="{B2DD4318-CEDD-47DD-B80B-A80C9FE6B498}" type="presParOf" srcId="{BFF77CB7-F42F-4FEF-9124-8622B0D3FB0F}" destId="{2B119A89-7543-412E-A77D-426B44E2D54B}" srcOrd="2" destOrd="0" presId="urn:microsoft.com/office/officeart/2018/2/layout/IconVerticalSolidList"/>
    <dgm:cxn modelId="{D6FBE4A8-61A6-47DF-8FA3-B6F59DBD74E4}" type="presParOf" srcId="{BFF77CB7-F42F-4FEF-9124-8622B0D3FB0F}" destId="{7C2E7C30-6D6E-4A1F-B562-B85C619B1DFF}" srcOrd="3" destOrd="0" presId="urn:microsoft.com/office/officeart/2018/2/layout/IconVerticalSolidList"/>
    <dgm:cxn modelId="{A48227C0-3ADE-43A5-8B15-DF355033E347}" type="presParOf" srcId="{B3ED63C7-7CDD-4509-A912-347A3C74AF99}" destId="{96635083-28E6-46C7-9E98-4E916B8BD5FE}" srcOrd="3" destOrd="0" presId="urn:microsoft.com/office/officeart/2018/2/layout/IconVerticalSolidList"/>
    <dgm:cxn modelId="{20C3EDA4-AE00-4807-B278-E6B35D9BF912}" type="presParOf" srcId="{B3ED63C7-7CDD-4509-A912-347A3C74AF99}" destId="{D9D460F9-F826-4C9B-89EC-2AABF806A3F6}" srcOrd="4" destOrd="0" presId="urn:microsoft.com/office/officeart/2018/2/layout/IconVerticalSolidList"/>
    <dgm:cxn modelId="{4CCEFE01-C113-4EC5-B572-A839AA4AC7A3}" type="presParOf" srcId="{D9D460F9-F826-4C9B-89EC-2AABF806A3F6}" destId="{AF9997ED-39DD-432D-B681-4B58921AFEFC}" srcOrd="0" destOrd="0" presId="urn:microsoft.com/office/officeart/2018/2/layout/IconVerticalSolidList"/>
    <dgm:cxn modelId="{5CCC8BBA-16AF-40FE-8AD4-6A060D02E99A}" type="presParOf" srcId="{D9D460F9-F826-4C9B-89EC-2AABF806A3F6}" destId="{3E81F807-1D4F-4AE9-A5C6-4454F3B9EC2C}" srcOrd="1" destOrd="0" presId="urn:microsoft.com/office/officeart/2018/2/layout/IconVerticalSolidList"/>
    <dgm:cxn modelId="{33616E9A-7CCD-48B6-80B2-7B09D6344206}" type="presParOf" srcId="{D9D460F9-F826-4C9B-89EC-2AABF806A3F6}" destId="{AFF6101F-7DB9-4FA0-AF72-8E3A5C887CF7}" srcOrd="2" destOrd="0" presId="urn:microsoft.com/office/officeart/2018/2/layout/IconVerticalSolidList"/>
    <dgm:cxn modelId="{511BE520-DFD3-47DD-908C-9D29E85F564B}" type="presParOf" srcId="{D9D460F9-F826-4C9B-89EC-2AABF806A3F6}" destId="{4789FCB8-2C82-4118-B827-DE3AB775BB68}" srcOrd="3" destOrd="0" presId="urn:microsoft.com/office/officeart/2018/2/layout/IconVerticalSolidList"/>
    <dgm:cxn modelId="{57B8381F-FBD6-4107-82BD-0D4533B1F34A}" type="presParOf" srcId="{B3ED63C7-7CDD-4509-A912-347A3C74AF99}" destId="{37F2B467-0C07-4084-B5E4-D05B11D8CA7A}" srcOrd="5" destOrd="0" presId="urn:microsoft.com/office/officeart/2018/2/layout/IconVerticalSolidList"/>
    <dgm:cxn modelId="{BCFF76AC-42E0-4549-BC99-207E432F9858}" type="presParOf" srcId="{B3ED63C7-7CDD-4509-A912-347A3C74AF99}" destId="{7CE1A35A-F980-4741-9288-5A17B0C9B974}" srcOrd="6" destOrd="0" presId="urn:microsoft.com/office/officeart/2018/2/layout/IconVerticalSolidList"/>
    <dgm:cxn modelId="{D65A4706-2528-4F2D-8118-62AE155D9388}" type="presParOf" srcId="{7CE1A35A-F980-4741-9288-5A17B0C9B974}" destId="{61470E3E-B231-4E63-BF5D-DF052B5CE5E3}" srcOrd="0" destOrd="0" presId="urn:microsoft.com/office/officeart/2018/2/layout/IconVerticalSolidList"/>
    <dgm:cxn modelId="{B8948A9D-5631-47E9-8A27-56965369526B}" type="presParOf" srcId="{7CE1A35A-F980-4741-9288-5A17B0C9B974}" destId="{22D101B1-BD39-40D9-B333-A3A7015E3F4A}" srcOrd="1" destOrd="0" presId="urn:microsoft.com/office/officeart/2018/2/layout/IconVerticalSolidList"/>
    <dgm:cxn modelId="{06C1C94E-1198-4183-814B-099265F7FF38}" type="presParOf" srcId="{7CE1A35A-F980-4741-9288-5A17B0C9B974}" destId="{A79DFC1C-BAAE-4B4A-8859-2BA914994255}" srcOrd="2" destOrd="0" presId="urn:microsoft.com/office/officeart/2018/2/layout/IconVerticalSolidList"/>
    <dgm:cxn modelId="{B636882F-314A-4E4E-BDFC-4B53115F6BAE}" type="presParOf" srcId="{7CE1A35A-F980-4741-9288-5A17B0C9B974}" destId="{C45FC591-33FB-4DBF-B7AC-8C5B1439EC80}" srcOrd="3" destOrd="0" presId="urn:microsoft.com/office/officeart/2018/2/layout/IconVerticalSolidList"/>
    <dgm:cxn modelId="{80B287A9-9782-41CF-81EB-692FD47759D3}" type="presParOf" srcId="{B3ED63C7-7CDD-4509-A912-347A3C74AF99}" destId="{93743C0C-3516-4111-88D6-0FF230DBD000}" srcOrd="7" destOrd="0" presId="urn:microsoft.com/office/officeart/2018/2/layout/IconVerticalSolidList"/>
    <dgm:cxn modelId="{17C35F98-7052-4AD4-A3E2-2DA859657FEC}" type="presParOf" srcId="{B3ED63C7-7CDD-4509-A912-347A3C74AF99}" destId="{FB5E0DD5-6D65-4668-8864-3D84C6940D91}" srcOrd="8" destOrd="0" presId="urn:microsoft.com/office/officeart/2018/2/layout/IconVerticalSolidList"/>
    <dgm:cxn modelId="{919A52B6-C9BB-438D-A25D-E2C4BFD66B49}" type="presParOf" srcId="{FB5E0DD5-6D65-4668-8864-3D84C6940D91}" destId="{B576AA5A-E9B6-4D08-AB81-D8173E7F2701}" srcOrd="0" destOrd="0" presId="urn:microsoft.com/office/officeart/2018/2/layout/IconVerticalSolidList"/>
    <dgm:cxn modelId="{4927DA0F-C1C1-4945-9028-2E200CCED275}" type="presParOf" srcId="{FB5E0DD5-6D65-4668-8864-3D84C6940D91}" destId="{EE3FA690-7549-4EA2-B8A2-256CD17C08B6}" srcOrd="1" destOrd="0" presId="urn:microsoft.com/office/officeart/2018/2/layout/IconVerticalSolidList"/>
    <dgm:cxn modelId="{E57C479F-53C7-4EF6-BCA5-D157A40CC8AD}" type="presParOf" srcId="{FB5E0DD5-6D65-4668-8864-3D84C6940D91}" destId="{1783EF09-D664-4082-B076-90100ED0FA7B}" srcOrd="2" destOrd="0" presId="urn:microsoft.com/office/officeart/2018/2/layout/IconVerticalSolidList"/>
    <dgm:cxn modelId="{4A7A3D91-3A77-42BF-BEED-C48ADEB6D47A}" type="presParOf" srcId="{FB5E0DD5-6D65-4668-8864-3D84C6940D91}" destId="{3F4B81BD-A422-4C24-8A38-2770AE314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F48-EDEE-4181-A7FF-F7CF57947024}">
      <dsp:nvSpPr>
        <dsp:cNvPr id="0" name=""/>
        <dsp:cNvSpPr/>
      </dsp:nvSpPr>
      <dsp:spPr>
        <a:xfrm rot="5400000">
          <a:off x="6107766" y="-2064008"/>
          <a:ext cx="2078924" cy="67268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Internal Annual Report concept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Internal Fall Workshop hosted by Financial Aid and Admissions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Tuition Remission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Tuition Exchange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Frequently Asked Questions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Internal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External</a:t>
          </a:r>
        </a:p>
      </dsp:txBody>
      <dsp:txXfrm rot="-5400000">
        <a:off x="3783827" y="361416"/>
        <a:ext cx="6625318" cy="1875954"/>
      </dsp:txXfrm>
    </dsp:sp>
    <dsp:sp modelId="{22E9C27D-3F3B-42A0-A6E1-714C53BA34C9}">
      <dsp:nvSpPr>
        <dsp:cNvPr id="0" name=""/>
        <dsp:cNvSpPr/>
      </dsp:nvSpPr>
      <dsp:spPr>
        <a:xfrm>
          <a:off x="0" y="65"/>
          <a:ext cx="3783826" cy="2598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Who promotes Tuition Exchange?</a:t>
          </a:r>
        </a:p>
      </dsp:txBody>
      <dsp:txXfrm>
        <a:off x="126856" y="126921"/>
        <a:ext cx="3530114" cy="2344943"/>
      </dsp:txXfrm>
    </dsp:sp>
    <dsp:sp modelId="{49B3A30C-F394-4F21-B929-3E90E9618143}">
      <dsp:nvSpPr>
        <dsp:cNvPr id="0" name=""/>
        <dsp:cNvSpPr/>
      </dsp:nvSpPr>
      <dsp:spPr>
        <a:xfrm rot="5400000">
          <a:off x="6107766" y="664579"/>
          <a:ext cx="2078924" cy="67268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Membership services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Professional materials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Online and mobile apps</a:t>
          </a:r>
        </a:p>
      </dsp:txBody>
      <dsp:txXfrm rot="-5400000">
        <a:off x="3783827" y="3090004"/>
        <a:ext cx="6625318" cy="1875954"/>
      </dsp:txXfrm>
    </dsp:sp>
    <dsp:sp modelId="{181024AA-E4F9-40C4-BB98-9AF1428B6EE7}">
      <dsp:nvSpPr>
        <dsp:cNvPr id="0" name=""/>
        <dsp:cNvSpPr/>
      </dsp:nvSpPr>
      <dsp:spPr>
        <a:xfrm>
          <a:off x="0" y="2728653"/>
          <a:ext cx="3783826" cy="2598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Promotion and program materials available through TE Central</a:t>
          </a:r>
        </a:p>
      </dsp:txBody>
      <dsp:txXfrm>
        <a:off x="126856" y="2855509"/>
        <a:ext cx="3530114" cy="2344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0C81D-3E6A-460F-AFDF-F50F2D0567F8}">
      <dsp:nvSpPr>
        <dsp:cNvPr id="0" name=""/>
        <dsp:cNvSpPr/>
      </dsp:nvSpPr>
      <dsp:spPr>
        <a:xfrm>
          <a:off x="0" y="1273"/>
          <a:ext cx="9601200" cy="542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8AABE-6602-4191-8D45-582AD774609F}">
      <dsp:nvSpPr>
        <dsp:cNvPr id="0" name=""/>
        <dsp:cNvSpPr/>
      </dsp:nvSpPr>
      <dsp:spPr>
        <a:xfrm>
          <a:off x="164115" y="123342"/>
          <a:ext cx="298392" cy="298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FF98-4725-41EA-B706-76995D3369EF}">
      <dsp:nvSpPr>
        <dsp:cNvPr id="0" name=""/>
        <dsp:cNvSpPr/>
      </dsp:nvSpPr>
      <dsp:spPr>
        <a:xfrm>
          <a:off x="626623" y="1273"/>
          <a:ext cx="8974576" cy="54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18" tIns="57418" rIns="57418" bIns="574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Recruitment of institutional employees</a:t>
          </a:r>
        </a:p>
      </dsp:txBody>
      <dsp:txXfrm>
        <a:off x="626623" y="1273"/>
        <a:ext cx="8974576" cy="542530"/>
      </dsp:txXfrm>
    </dsp:sp>
    <dsp:sp modelId="{18B9E219-C9B4-485C-B589-3854FBDB0148}">
      <dsp:nvSpPr>
        <dsp:cNvPr id="0" name=""/>
        <dsp:cNvSpPr/>
      </dsp:nvSpPr>
      <dsp:spPr>
        <a:xfrm>
          <a:off x="0" y="679436"/>
          <a:ext cx="9601200" cy="542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8CAEE-549C-4835-8F05-9D3410397339}">
      <dsp:nvSpPr>
        <dsp:cNvPr id="0" name=""/>
        <dsp:cNvSpPr/>
      </dsp:nvSpPr>
      <dsp:spPr>
        <a:xfrm>
          <a:off x="164115" y="801506"/>
          <a:ext cx="298392" cy="298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BE879-8597-4E84-AA5E-CB1A135EB0D0}">
      <dsp:nvSpPr>
        <dsp:cNvPr id="0" name=""/>
        <dsp:cNvSpPr/>
      </dsp:nvSpPr>
      <dsp:spPr>
        <a:xfrm>
          <a:off x="626623" y="679436"/>
          <a:ext cx="8974576" cy="54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18" tIns="57418" rIns="57418" bIns="574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Retention of institutional employees</a:t>
          </a:r>
        </a:p>
      </dsp:txBody>
      <dsp:txXfrm>
        <a:off x="626623" y="679436"/>
        <a:ext cx="8974576" cy="542530"/>
      </dsp:txXfrm>
    </dsp:sp>
    <dsp:sp modelId="{A2002536-EFE4-4AD5-BEDF-465D235D827B}">
      <dsp:nvSpPr>
        <dsp:cNvPr id="0" name=""/>
        <dsp:cNvSpPr/>
      </dsp:nvSpPr>
      <dsp:spPr>
        <a:xfrm>
          <a:off x="0" y="1357600"/>
          <a:ext cx="9601200" cy="542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A7DD8-AE51-473A-AC2F-CACEFEA603E4}">
      <dsp:nvSpPr>
        <dsp:cNvPr id="0" name=""/>
        <dsp:cNvSpPr/>
      </dsp:nvSpPr>
      <dsp:spPr>
        <a:xfrm>
          <a:off x="164115" y="1479670"/>
          <a:ext cx="298392" cy="298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0C1F8-B1C5-4835-8D11-F12DE096467D}">
      <dsp:nvSpPr>
        <dsp:cNvPr id="0" name=""/>
        <dsp:cNvSpPr/>
      </dsp:nvSpPr>
      <dsp:spPr>
        <a:xfrm>
          <a:off x="626623" y="1357600"/>
          <a:ext cx="8974576" cy="54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18" tIns="57418" rIns="57418" bIns="574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Recruitment of students</a:t>
          </a:r>
        </a:p>
      </dsp:txBody>
      <dsp:txXfrm>
        <a:off x="626623" y="1357600"/>
        <a:ext cx="8974576" cy="542530"/>
      </dsp:txXfrm>
    </dsp:sp>
    <dsp:sp modelId="{5FEC9551-7317-45CB-B7E9-D086A375252E}">
      <dsp:nvSpPr>
        <dsp:cNvPr id="0" name=""/>
        <dsp:cNvSpPr/>
      </dsp:nvSpPr>
      <dsp:spPr>
        <a:xfrm>
          <a:off x="0" y="2035764"/>
          <a:ext cx="9601200" cy="542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04303-1C95-4544-834A-7DC764220F5E}">
      <dsp:nvSpPr>
        <dsp:cNvPr id="0" name=""/>
        <dsp:cNvSpPr/>
      </dsp:nvSpPr>
      <dsp:spPr>
        <a:xfrm>
          <a:off x="164115" y="2157833"/>
          <a:ext cx="298392" cy="298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F28BC-4782-4F0E-87FB-B5C24FD3E20B}">
      <dsp:nvSpPr>
        <dsp:cNvPr id="0" name=""/>
        <dsp:cNvSpPr/>
      </dsp:nvSpPr>
      <dsp:spPr>
        <a:xfrm>
          <a:off x="626623" y="2035764"/>
          <a:ext cx="8974576" cy="54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18" tIns="57418" rIns="57418" bIns="574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Retention of students</a:t>
          </a:r>
        </a:p>
      </dsp:txBody>
      <dsp:txXfrm>
        <a:off x="626623" y="2035764"/>
        <a:ext cx="8974576" cy="542530"/>
      </dsp:txXfrm>
    </dsp:sp>
    <dsp:sp modelId="{9650B453-042C-4CDA-B786-803EBCED0606}">
      <dsp:nvSpPr>
        <dsp:cNvPr id="0" name=""/>
        <dsp:cNvSpPr/>
      </dsp:nvSpPr>
      <dsp:spPr>
        <a:xfrm>
          <a:off x="0" y="2713928"/>
          <a:ext cx="9601200" cy="542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4144B-BD28-4622-B47D-6C47B44BBF7A}">
      <dsp:nvSpPr>
        <dsp:cNvPr id="0" name=""/>
        <dsp:cNvSpPr/>
      </dsp:nvSpPr>
      <dsp:spPr>
        <a:xfrm>
          <a:off x="164115" y="2835997"/>
          <a:ext cx="298392" cy="2983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44513-8F99-45B3-857B-E30B11EFC932}">
      <dsp:nvSpPr>
        <dsp:cNvPr id="0" name=""/>
        <dsp:cNvSpPr/>
      </dsp:nvSpPr>
      <dsp:spPr>
        <a:xfrm>
          <a:off x="626623" y="2713928"/>
          <a:ext cx="8974576" cy="54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18" tIns="57418" rIns="57418" bIns="574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Promotion of your institution</a:t>
          </a:r>
        </a:p>
      </dsp:txBody>
      <dsp:txXfrm>
        <a:off x="626623" y="2713928"/>
        <a:ext cx="8974576" cy="542530"/>
      </dsp:txXfrm>
    </dsp:sp>
    <dsp:sp modelId="{2CFD5BD7-4C07-42D0-B18D-99B2092C2B38}">
      <dsp:nvSpPr>
        <dsp:cNvPr id="0" name=""/>
        <dsp:cNvSpPr/>
      </dsp:nvSpPr>
      <dsp:spPr>
        <a:xfrm>
          <a:off x="0" y="3392091"/>
          <a:ext cx="9601200" cy="542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770A-CD7F-4D2D-9BE2-0CCE1A1F001E}">
      <dsp:nvSpPr>
        <dsp:cNvPr id="0" name=""/>
        <dsp:cNvSpPr/>
      </dsp:nvSpPr>
      <dsp:spPr>
        <a:xfrm>
          <a:off x="164115" y="3514161"/>
          <a:ext cx="298392" cy="2983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AFEE6-E69E-4074-A880-C87CDA0A0A8E}">
      <dsp:nvSpPr>
        <dsp:cNvPr id="0" name=""/>
        <dsp:cNvSpPr/>
      </dsp:nvSpPr>
      <dsp:spPr>
        <a:xfrm>
          <a:off x="626623" y="3392091"/>
          <a:ext cx="8974576" cy="54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18" tIns="57418" rIns="57418" bIns="574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Ability to increase your institutional profile and name recognition</a:t>
          </a:r>
        </a:p>
      </dsp:txBody>
      <dsp:txXfrm>
        <a:off x="626623" y="3392091"/>
        <a:ext cx="8974576" cy="54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333BE-01BF-4119-86DC-18309F16BDAB}">
      <dsp:nvSpPr>
        <dsp:cNvPr id="0" name=""/>
        <dsp:cNvSpPr/>
      </dsp:nvSpPr>
      <dsp:spPr>
        <a:xfrm>
          <a:off x="0" y="2797"/>
          <a:ext cx="5072437" cy="595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49735-9E2C-4D39-B96F-5C6EE4D88EC8}">
      <dsp:nvSpPr>
        <dsp:cNvPr id="0" name=""/>
        <dsp:cNvSpPr/>
      </dsp:nvSpPr>
      <dsp:spPr>
        <a:xfrm>
          <a:off x="180280" y="136890"/>
          <a:ext cx="327782" cy="3277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41726-4588-4C1B-9230-DA59064F8EAD}">
      <dsp:nvSpPr>
        <dsp:cNvPr id="0" name=""/>
        <dsp:cNvSpPr/>
      </dsp:nvSpPr>
      <dsp:spPr>
        <a:xfrm>
          <a:off x="688342" y="2797"/>
          <a:ext cx="4384094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Annual Report</a:t>
          </a:r>
        </a:p>
      </dsp:txBody>
      <dsp:txXfrm>
        <a:off x="688342" y="2797"/>
        <a:ext cx="4384094" cy="595967"/>
      </dsp:txXfrm>
    </dsp:sp>
    <dsp:sp modelId="{B4015C56-2FBC-4D9B-ADBC-C1A4DA3C17FE}">
      <dsp:nvSpPr>
        <dsp:cNvPr id="0" name=""/>
        <dsp:cNvSpPr/>
      </dsp:nvSpPr>
      <dsp:spPr>
        <a:xfrm>
          <a:off x="0" y="747757"/>
          <a:ext cx="5072437" cy="595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BCF90-A860-4C3A-8CFD-8E1002EF44B6}">
      <dsp:nvSpPr>
        <dsp:cNvPr id="0" name=""/>
        <dsp:cNvSpPr/>
      </dsp:nvSpPr>
      <dsp:spPr>
        <a:xfrm>
          <a:off x="180280" y="881849"/>
          <a:ext cx="327782" cy="3277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E7C30-6D6E-4A1F-B562-B85C619B1DFF}">
      <dsp:nvSpPr>
        <dsp:cNvPr id="0" name=""/>
        <dsp:cNvSpPr/>
      </dsp:nvSpPr>
      <dsp:spPr>
        <a:xfrm>
          <a:off x="688342" y="747757"/>
          <a:ext cx="4384094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Sharing Tuition Exchange information with families </a:t>
          </a:r>
        </a:p>
      </dsp:txBody>
      <dsp:txXfrm>
        <a:off x="688342" y="747757"/>
        <a:ext cx="4384094" cy="595967"/>
      </dsp:txXfrm>
    </dsp:sp>
    <dsp:sp modelId="{AF9997ED-39DD-432D-B681-4B58921AFEFC}">
      <dsp:nvSpPr>
        <dsp:cNvPr id="0" name=""/>
        <dsp:cNvSpPr/>
      </dsp:nvSpPr>
      <dsp:spPr>
        <a:xfrm>
          <a:off x="0" y="1492716"/>
          <a:ext cx="5072437" cy="595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1F807-1D4F-4AE9-A5C6-4454F3B9EC2C}">
      <dsp:nvSpPr>
        <dsp:cNvPr id="0" name=""/>
        <dsp:cNvSpPr/>
      </dsp:nvSpPr>
      <dsp:spPr>
        <a:xfrm>
          <a:off x="180280" y="1626808"/>
          <a:ext cx="327782" cy="3277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9FCB8-2C82-4118-B827-DE3AB775BB68}">
      <dsp:nvSpPr>
        <dsp:cNvPr id="0" name=""/>
        <dsp:cNvSpPr/>
      </dsp:nvSpPr>
      <dsp:spPr>
        <a:xfrm>
          <a:off x="688342" y="1492716"/>
          <a:ext cx="4384094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University of Southern California Import and Export Frequently Asked Questions</a:t>
          </a:r>
        </a:p>
      </dsp:txBody>
      <dsp:txXfrm>
        <a:off x="688342" y="1492716"/>
        <a:ext cx="4384094" cy="595967"/>
      </dsp:txXfrm>
    </dsp:sp>
    <dsp:sp modelId="{61470E3E-B231-4E63-BF5D-DF052B5CE5E3}">
      <dsp:nvSpPr>
        <dsp:cNvPr id="0" name=""/>
        <dsp:cNvSpPr/>
      </dsp:nvSpPr>
      <dsp:spPr>
        <a:xfrm>
          <a:off x="0" y="2237675"/>
          <a:ext cx="5072437" cy="595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101B1-BD39-40D9-B333-A3A7015E3F4A}">
      <dsp:nvSpPr>
        <dsp:cNvPr id="0" name=""/>
        <dsp:cNvSpPr/>
      </dsp:nvSpPr>
      <dsp:spPr>
        <a:xfrm>
          <a:off x="180280" y="2371768"/>
          <a:ext cx="327782" cy="3277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FC591-33FB-4DBF-B7AC-8C5B1439EC80}">
      <dsp:nvSpPr>
        <dsp:cNvPr id="0" name=""/>
        <dsp:cNvSpPr/>
      </dsp:nvSpPr>
      <dsp:spPr>
        <a:xfrm>
          <a:off x="688342" y="2237675"/>
          <a:ext cx="4384094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do I order promotional materials?</a:t>
          </a:r>
        </a:p>
      </dsp:txBody>
      <dsp:txXfrm>
        <a:off x="688342" y="2237675"/>
        <a:ext cx="4384094" cy="595967"/>
      </dsp:txXfrm>
    </dsp:sp>
    <dsp:sp modelId="{B576AA5A-E9B6-4D08-AB81-D8173E7F2701}">
      <dsp:nvSpPr>
        <dsp:cNvPr id="0" name=""/>
        <dsp:cNvSpPr/>
      </dsp:nvSpPr>
      <dsp:spPr>
        <a:xfrm>
          <a:off x="0" y="2982634"/>
          <a:ext cx="5072437" cy="595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FA690-7549-4EA2-B8A2-256CD17C08B6}">
      <dsp:nvSpPr>
        <dsp:cNvPr id="0" name=""/>
        <dsp:cNvSpPr/>
      </dsp:nvSpPr>
      <dsp:spPr>
        <a:xfrm>
          <a:off x="180280" y="3116727"/>
          <a:ext cx="327782" cy="3277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81BD-A422-4C24-8A38-2770AE31431E}">
      <dsp:nvSpPr>
        <dsp:cNvPr id="0" name=""/>
        <dsp:cNvSpPr/>
      </dsp:nvSpPr>
      <dsp:spPr>
        <a:xfrm>
          <a:off x="688342" y="2982634"/>
          <a:ext cx="4384094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TELO Tuition Exchange PowerPoint presentation</a:t>
          </a:r>
        </a:p>
      </dsp:txBody>
      <dsp:txXfrm>
        <a:off x="688342" y="2982634"/>
        <a:ext cx="4384094" cy="595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F80671D-1D47-45BF-9347-8597A9F8395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2D814D7-C939-47D8-8086-A84BFF843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14D7-C939-47D8-8086-A84BFF843B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morsmileawards.blogspot.com/2014_09_01_archive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group-people-members-team-business-4291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inance-dollar-financial-world-634901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a-bc.com/gallery-main.php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blog.chrisrowbury.com/2016/02/how-to-decide-whether-to-cancel-concert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www.justintarte.com/2013/04/the-21st-century-classroom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ccess-successful-isolated-50350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oxi.com/company/opportunitie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paulbrigham/8920876809" TargetMode="Externa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D149FF-24EA-4575-93C6-D58A0258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B7C97-155A-4AC7-82BC-0AEF51EDB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956" y="1480930"/>
            <a:ext cx="4975700" cy="3672027"/>
          </a:xfrm>
        </p:spPr>
        <p:txBody>
          <a:bodyPr anchor="ctr">
            <a:normAutofit/>
          </a:bodyPr>
          <a:lstStyle/>
          <a:p>
            <a:pPr algn="r"/>
            <a:r>
              <a:rPr lang="en-US" sz="4800"/>
              <a:t>Communication, funding and capacity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5BAC7-FB0F-4D89-B75C-A082A778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058" y="1480930"/>
            <a:ext cx="2728917" cy="373251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/>
              <a:t>Lynn Bynum, Bellarmine University</a:t>
            </a:r>
          </a:p>
          <a:p>
            <a:pPr algn="l">
              <a:spcAft>
                <a:spcPts val="600"/>
              </a:spcAft>
            </a:pPr>
            <a:r>
              <a:rPr lang="en-US" sz="2000"/>
              <a:t>John Palmucci, Loyola University, Maryland, retired</a:t>
            </a:r>
          </a:p>
          <a:p>
            <a:pPr algn="l">
              <a:spcAft>
                <a:spcPts val="600"/>
              </a:spcAft>
            </a:pPr>
            <a:r>
              <a:rPr lang="en-US" sz="2000"/>
              <a:t>Michael Scott, Texas Christian University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65133-69F4-4869-A4C0-97C9B2B60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2108425" cy="6857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3FEB8E0-28C6-45D4-B8D7-F36F0907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125266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9EBF91-BD5B-4CA7-8B07-993751CD3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6357" y="2463421"/>
            <a:ext cx="0" cy="20335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5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abric surface&#10;&#10;Description automatically generated">
            <a:extLst>
              <a:ext uri="{FF2B5EF4-FFF2-40B4-BE49-F238E27FC236}">
                <a16:creationId xmlns:a16="http://schemas.microsoft.com/office/drawing/2014/main" id="{847B23F7-963D-411B-A335-5BD78EF83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14" r="2" b="2"/>
          <a:stretch/>
        </p:blipFill>
        <p:spPr>
          <a:xfrm>
            <a:off x="634275" y="1041294"/>
            <a:ext cx="6900380" cy="4775411"/>
          </a:xfrm>
          <a:prstGeom prst="rect">
            <a:avLst/>
          </a:prstGeom>
        </p:spPr>
      </p:pic>
      <p:sp>
        <p:nvSpPr>
          <p:cNvPr id="58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47312-7BB4-43E9-8A81-9FFBE827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cap="all"/>
              <a:t>For joining us today.  We hope you found the information useful and thought-provoking.  </a:t>
            </a:r>
            <a:br>
              <a:rPr lang="en-US" sz="2600" cap="all"/>
            </a:br>
            <a:r>
              <a:rPr lang="en-US" sz="2600" cap="all"/>
              <a:t>See you soon!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3F9AF-59D2-4CBB-BA21-CD7E949C412D}"/>
              </a:ext>
            </a:extLst>
          </p:cNvPr>
          <p:cNvSpPr txBox="1"/>
          <p:nvPr/>
        </p:nvSpPr>
        <p:spPr>
          <a:xfrm>
            <a:off x="5022429" y="5616650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humorsmileawards.blogspot.com/2014_09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05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05C30-57AE-41D7-B598-377C36A7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 dirty="0"/>
              <a:t>Focus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EFA3100-B639-4E2F-B844-88302662E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5626" y="640080"/>
            <a:ext cx="5997677" cy="55778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F18C-5887-4233-8FBA-527D681EC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sz="1600"/>
              <a:t>Communication</a:t>
            </a:r>
          </a:p>
          <a:p>
            <a:r>
              <a:rPr lang="en-US" sz="1600"/>
              <a:t>Funding</a:t>
            </a:r>
          </a:p>
          <a:p>
            <a:r>
              <a:rPr lang="en-US" sz="1600"/>
              <a:t>Capacity</a:t>
            </a: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63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1F03-75BC-4D5E-8309-2264FF0F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/>
              <a:t>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6B49D2-A053-4697-9EC4-C68638E9C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21019"/>
              </p:ext>
            </p:extLst>
          </p:nvPr>
        </p:nvGraphicFramePr>
        <p:xfrm>
          <a:off x="1371600" y="1346752"/>
          <a:ext cx="10510630" cy="532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757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EFADEDC-47BB-4F2C-AB69-715527B4D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96DB5-BF5F-40B9-80C7-56498B74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/>
              <a:t>Funding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07E348A0-DC48-42A6-8285-069AC2170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222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BDBD4BC3-0E5D-4535-85BF-B8FB78CFB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4222" y="3509434"/>
            <a:ext cx="2705100" cy="2705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C97F718-8333-4ACB-AEE4-87F88BE1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2CFA-4958-4A6C-9A2A-76B57578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1700"/>
              <a:t>Institutional overall budget</a:t>
            </a:r>
          </a:p>
          <a:p>
            <a:r>
              <a:rPr lang="en-US" sz="1700"/>
              <a:t>Employee Compensation</a:t>
            </a:r>
          </a:p>
          <a:p>
            <a:r>
              <a:rPr lang="en-US" sz="1700"/>
              <a:t>Financial Aid</a:t>
            </a:r>
          </a:p>
          <a:p>
            <a:r>
              <a:rPr lang="en-US" sz="1700"/>
              <a:t>Tuition Discount Rate</a:t>
            </a:r>
          </a:p>
          <a:p>
            <a:r>
              <a:rPr lang="en-US" sz="1700"/>
              <a:t>Endowment income</a:t>
            </a:r>
          </a:p>
          <a:p>
            <a:r>
              <a:rPr lang="en-US" sz="1700"/>
              <a:t>Tuition Exchange program costs</a:t>
            </a:r>
          </a:p>
          <a:p>
            <a:pPr lvl="1"/>
            <a:r>
              <a:rPr lang="en-US" sz="1700"/>
              <a:t>Administrative</a:t>
            </a:r>
          </a:p>
          <a:p>
            <a:pPr lvl="1"/>
            <a:r>
              <a:rPr lang="en-US" sz="1700"/>
              <a:t>Scholarship</a:t>
            </a:r>
          </a:p>
          <a:p>
            <a:r>
              <a:rPr lang="en-US" sz="1700"/>
              <a:t>Low Cost – High Value opportunity </a:t>
            </a:r>
          </a:p>
          <a:p>
            <a:pPr marL="530352" lvl="1" indent="0">
              <a:buNone/>
            </a:pPr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023944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E1A25-10FC-4CAF-9933-7940E049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/>
              <a:t>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5168-4504-4776-A7E1-926A67E6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401417"/>
            <a:ext cx="5793475" cy="5307496"/>
          </a:xfrm>
        </p:spPr>
        <p:txBody>
          <a:bodyPr>
            <a:noAutofit/>
          </a:bodyPr>
          <a:lstStyle/>
          <a:p>
            <a:r>
              <a:rPr lang="en-US" dirty="0"/>
              <a:t>Empty classroom seats</a:t>
            </a:r>
          </a:p>
          <a:p>
            <a:r>
              <a:rPr lang="en-US" dirty="0"/>
              <a:t>Empty residence hall beds</a:t>
            </a:r>
          </a:p>
          <a:p>
            <a:r>
              <a:rPr lang="en-US" dirty="0"/>
              <a:t>Impacted Auxiliary income</a:t>
            </a:r>
          </a:p>
          <a:p>
            <a:r>
              <a:rPr lang="en-US" dirty="0"/>
              <a:t>Different students in the seats</a:t>
            </a:r>
          </a:p>
          <a:p>
            <a:pPr lvl="1"/>
            <a:r>
              <a:rPr lang="en-US" dirty="0"/>
              <a:t>Expanded geographic footprint</a:t>
            </a:r>
          </a:p>
          <a:p>
            <a:r>
              <a:rPr lang="en-US" dirty="0"/>
              <a:t>Increased student exchanges</a:t>
            </a:r>
          </a:p>
          <a:p>
            <a:r>
              <a:rPr lang="en-US" dirty="0"/>
              <a:t>New and energizing program expansion</a:t>
            </a:r>
          </a:p>
          <a:p>
            <a:r>
              <a:rPr lang="en-US" dirty="0"/>
              <a:t>Celebrating retention</a:t>
            </a:r>
          </a:p>
          <a:p>
            <a:r>
              <a:rPr lang="en-US" dirty="0"/>
              <a:t>Ability to offer TE to dependents, the employee and their spouse/partner</a:t>
            </a:r>
          </a:p>
          <a:p>
            <a:r>
              <a:rPr lang="en-US" dirty="0"/>
              <a:t>Don’t forget online programs, graduate, and professional programs</a:t>
            </a:r>
          </a:p>
        </p:txBody>
      </p:sp>
      <p:pic>
        <p:nvPicPr>
          <p:cNvPr id="5" name="Picture 4" descr="A large auditorium&#10;&#10;Description generated with high confidence">
            <a:extLst>
              <a:ext uri="{FF2B5EF4-FFF2-40B4-BE49-F238E27FC236}">
                <a16:creationId xmlns:a16="http://schemas.microsoft.com/office/drawing/2014/main" id="{4E8E884B-6001-4EC3-8975-2E043965C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789" r="2965" b="-4"/>
          <a:stretch/>
        </p:blipFill>
        <p:spPr>
          <a:xfrm>
            <a:off x="7612260" y="-1"/>
            <a:ext cx="4579739" cy="34384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966E95C6-26D2-45B6-A845-455939B86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69" r="-3" b="-3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582C3-8A9F-49B1-89AF-72AF21485B02}"/>
              </a:ext>
            </a:extLst>
          </p:cNvPr>
          <p:cNvSpPr txBox="1"/>
          <p:nvPr/>
        </p:nvSpPr>
        <p:spPr>
          <a:xfrm>
            <a:off x="9819234" y="3238401"/>
            <a:ext cx="23727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log.chrisrowbury.com/2016/02/how-to-decide-whether-to-cancel-concer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A5C35-AD8E-4757-A0C3-4B72083C2527}"/>
              </a:ext>
            </a:extLst>
          </p:cNvPr>
          <p:cNvSpPr txBox="1"/>
          <p:nvPr/>
        </p:nvSpPr>
        <p:spPr>
          <a:xfrm>
            <a:off x="9952283" y="6667402"/>
            <a:ext cx="22397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ia-bc.com/gallery-main.ph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58B4-E667-4714-90E5-BBFF67A2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Program Mission and Value</a:t>
            </a:r>
            <a:br>
              <a:rPr lang="en-US" dirty="0"/>
            </a:br>
            <a:r>
              <a:rPr lang="en-US" dirty="0"/>
              <a:t>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14F5A-D325-4E2F-A805-F108EE6BC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078895"/>
              </p:ext>
            </p:extLst>
          </p:nvPr>
        </p:nvGraphicFramePr>
        <p:xfrm>
          <a:off x="1371600" y="2286000"/>
          <a:ext cx="9601200" cy="393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AEFE-83B5-403D-92AC-D4973C258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74024" y="154543"/>
            <a:ext cx="2600325" cy="1762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35382E-2818-4624-A370-446C509651C0}"/>
              </a:ext>
            </a:extLst>
          </p:cNvPr>
          <p:cNvSpPr txBox="1"/>
          <p:nvPr/>
        </p:nvSpPr>
        <p:spPr>
          <a:xfrm>
            <a:off x="9174024" y="1916668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www.justintarte.com/2013/04/the-21st-century-classroo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6293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81776-C03B-4222-AC81-B3AD76FE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/>
              <a:t>A message from successful programs</a:t>
            </a:r>
            <a:endParaRPr lang="en-US" dirty="0"/>
          </a:p>
        </p:txBody>
      </p:sp>
      <p:pic>
        <p:nvPicPr>
          <p:cNvPr id="5" name="Picture 4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B81C121C-E81D-47A4-B2D2-B9776682C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606" r="2156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097F3-F14E-4BC6-927B-8A77026A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/>
              <a:t>Does your institution understand the value of TE?</a:t>
            </a:r>
          </a:p>
          <a:p>
            <a:r>
              <a:rPr lang="en-US"/>
              <a:t>How does your institution promote TE?</a:t>
            </a:r>
          </a:p>
          <a:p>
            <a:r>
              <a:rPr lang="en-US"/>
              <a:t>Explain the import/export approval process at your institution?</a:t>
            </a:r>
          </a:p>
          <a:p>
            <a:r>
              <a:rPr lang="en-US"/>
              <a:t>What does yield mean at your school?</a:t>
            </a:r>
          </a:p>
          <a:p>
            <a:r>
              <a:rPr lang="en-US"/>
              <a:t>How does your school determine export and import numbers?</a:t>
            </a:r>
          </a:p>
          <a:p>
            <a:r>
              <a:rPr lang="en-US"/>
              <a:t>Who is responsible for communicating the award, the wait list, and/or the denial?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54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E105E-1952-4EEA-BEE1-85782746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/>
              <a:t>Keys for success</a:t>
            </a:r>
          </a:p>
        </p:txBody>
      </p:sp>
      <p:pic>
        <p:nvPicPr>
          <p:cNvPr id="5" name="Picture 4" descr="A close up of ware&#10;&#10;Description automatically generated">
            <a:extLst>
              <a:ext uri="{FF2B5EF4-FFF2-40B4-BE49-F238E27FC236}">
                <a16:creationId xmlns:a16="http://schemas.microsoft.com/office/drawing/2014/main" id="{3BAEFF36-869B-40F6-8252-06F7C87A4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54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A968-70A5-45DF-830D-9E940C7B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257300"/>
            <a:ext cx="6176776" cy="4610100"/>
          </a:xfrm>
        </p:spPr>
        <p:txBody>
          <a:bodyPr>
            <a:normAutofit/>
          </a:bodyPr>
          <a:lstStyle/>
          <a:p>
            <a:r>
              <a:rPr lang="en-US" sz="1800" dirty="0"/>
              <a:t>Working together creates positive program outcomes – communication</a:t>
            </a:r>
          </a:p>
          <a:p>
            <a:r>
              <a:rPr lang="en-US" sz="1800" dirty="0"/>
              <a:t>Appointing the best individual for the TELO position – communication</a:t>
            </a:r>
          </a:p>
          <a:p>
            <a:r>
              <a:rPr lang="en-US" sz="1800" dirty="0"/>
              <a:t>Understanding the budget implications and the real program costs – funding</a:t>
            </a:r>
          </a:p>
          <a:p>
            <a:r>
              <a:rPr lang="en-US" sz="1800" dirty="0"/>
              <a:t>Knowing the institution’s true discount rate - funding</a:t>
            </a:r>
          </a:p>
          <a:p>
            <a:r>
              <a:rPr lang="en-US" sz="1800" dirty="0"/>
              <a:t>Appreciation and understanding the program’s lasting value,  enrollment, retention, graduation - capacity</a:t>
            </a:r>
          </a:p>
          <a:p>
            <a:r>
              <a:rPr lang="en-US" sz="1800" dirty="0"/>
              <a:t>Recognition of robust programs with great people – students and employees – capacity</a:t>
            </a:r>
          </a:p>
          <a:p>
            <a:r>
              <a:rPr lang="en-US" sz="1800" dirty="0"/>
              <a:t>Acknowledging Tuition Exchange provides a school for every student and a student for every school!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06550-0E01-47DB-A9B8-B1831B2D8EA0}"/>
              </a:ext>
            </a:extLst>
          </p:cNvPr>
          <p:cNvSpPr txBox="1"/>
          <p:nvPr/>
        </p:nvSpPr>
        <p:spPr>
          <a:xfrm>
            <a:off x="2012001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uroxi.com/company/opportunit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4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D6F6-722D-4FFB-9735-7FDED0B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/>
              <a:t>Sample Materials list</a:t>
            </a: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3A73554C-D002-4160-898E-2289D8EDD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2618" y="2350235"/>
            <a:ext cx="4723490" cy="3542618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8684F79-CF70-4FC5-8594-70BADE5EF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921388"/>
              </p:ext>
            </p:extLst>
          </p:nvPr>
        </p:nvGraphicFramePr>
        <p:xfrm>
          <a:off x="1023562" y="2286000"/>
          <a:ext cx="507243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735564-B02A-4870-9BCB-C2DF58592EB2}"/>
              </a:ext>
            </a:extLst>
          </p:cNvPr>
          <p:cNvSpPr txBox="1"/>
          <p:nvPr/>
        </p:nvSpPr>
        <p:spPr>
          <a:xfrm>
            <a:off x="8946931" y="5692798"/>
            <a:ext cx="23791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paulbrigham/89208768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003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457</Words>
  <Application>Microsoft Office PowerPoint</Application>
  <PresentationFormat>Widescreen</PresentationFormat>
  <Paragraphs>86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Crop</vt:lpstr>
      <vt:lpstr>Communication, funding and capacity</vt:lpstr>
      <vt:lpstr>Focus</vt:lpstr>
      <vt:lpstr>Communication</vt:lpstr>
      <vt:lpstr>Funding</vt:lpstr>
      <vt:lpstr>Capacity</vt:lpstr>
      <vt:lpstr>Program Mission and Value  </vt:lpstr>
      <vt:lpstr>A message from successful programs</vt:lpstr>
      <vt:lpstr>Keys for success</vt:lpstr>
      <vt:lpstr>Sample Materials list</vt:lpstr>
      <vt:lpstr>For joining us today.  We hope you found the information useful and thought-provoking.   See you soon!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funding and capacity</dc:title>
  <dc:creator>Janet Dodson</dc:creator>
  <cp:lastModifiedBy>Janet Dodson</cp:lastModifiedBy>
  <cp:revision>1</cp:revision>
  <dcterms:created xsi:type="dcterms:W3CDTF">2019-11-18T17:56:46Z</dcterms:created>
  <dcterms:modified xsi:type="dcterms:W3CDTF">2019-11-18T17:58:14Z</dcterms:modified>
</cp:coreProperties>
</file>