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10.svg"/><Relationship Id="rId4" Type="http://schemas.openxmlformats.org/officeDocument/2006/relationships/image" Target="../media/image20.svg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svg"/><Relationship Id="rId1" Type="http://schemas.openxmlformats.org/officeDocument/2006/relationships/image" Target="../media/image11.png"/><Relationship Id="rId6" Type="http://schemas.openxmlformats.org/officeDocument/2006/relationships/image" Target="../media/image8.sv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10.svg"/><Relationship Id="rId4" Type="http://schemas.openxmlformats.org/officeDocument/2006/relationships/image" Target="../media/image20.svg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7.png"/><Relationship Id="rId7" Type="http://schemas.openxmlformats.org/officeDocument/2006/relationships/image" Target="../media/image21.png"/><Relationship Id="rId2" Type="http://schemas.openxmlformats.org/officeDocument/2006/relationships/image" Target="../media/image40.svg"/><Relationship Id="rId1" Type="http://schemas.openxmlformats.org/officeDocument/2006/relationships/image" Target="../media/image46.png"/><Relationship Id="rId6" Type="http://schemas.openxmlformats.org/officeDocument/2006/relationships/image" Target="../media/image44.svg"/><Relationship Id="rId5" Type="http://schemas.openxmlformats.org/officeDocument/2006/relationships/image" Target="../media/image48.png"/><Relationship Id="rId4" Type="http://schemas.openxmlformats.org/officeDocument/2006/relationships/image" Target="../media/image4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svg"/><Relationship Id="rId1" Type="http://schemas.openxmlformats.org/officeDocument/2006/relationships/image" Target="../media/image13.png"/><Relationship Id="rId6" Type="http://schemas.openxmlformats.org/officeDocument/2006/relationships/image" Target="../media/image44.svg"/><Relationship Id="rId5" Type="http://schemas.openxmlformats.org/officeDocument/2006/relationships/image" Target="../media/image48.png"/><Relationship Id="rId4" Type="http://schemas.openxmlformats.org/officeDocument/2006/relationships/image" Target="../media/image6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CB178-E0EE-4392-B6CA-304B3CC7BA6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8646E1-B7D6-46BD-BBE2-3D3F1073D200}">
      <dgm:prSet/>
      <dgm:spPr/>
      <dgm:t>
        <a:bodyPr/>
        <a:lstStyle/>
        <a:p>
          <a:r>
            <a:rPr lang="en-US" dirty="0"/>
            <a:t>Tuition Exchange lends a hand to employees at recently closed schools</a:t>
          </a:r>
        </a:p>
      </dgm:t>
    </dgm:pt>
    <dgm:pt modelId="{CA17E29D-3EF4-479F-AC44-707B1193C71C}" type="parTrans" cxnId="{81225066-E16F-4789-8EDE-7B3C7DB401E2}">
      <dgm:prSet/>
      <dgm:spPr/>
      <dgm:t>
        <a:bodyPr/>
        <a:lstStyle/>
        <a:p>
          <a:endParaRPr lang="en-US"/>
        </a:p>
      </dgm:t>
    </dgm:pt>
    <dgm:pt modelId="{D41FD30C-CB84-4E6F-8A01-C4E72A749C85}" type="sibTrans" cxnId="{81225066-E16F-4789-8EDE-7B3C7DB401E2}">
      <dgm:prSet/>
      <dgm:spPr/>
      <dgm:t>
        <a:bodyPr/>
        <a:lstStyle/>
        <a:p>
          <a:endParaRPr lang="en-US"/>
        </a:p>
      </dgm:t>
    </dgm:pt>
    <dgm:pt modelId="{49FDA814-E428-4859-A62A-0581CE768B01}">
      <dgm:prSet/>
      <dgm:spPr/>
      <dgm:t>
        <a:bodyPr/>
        <a:lstStyle/>
        <a:p>
          <a:r>
            <a:rPr lang="en-US" dirty="0"/>
            <a:t>Tuition Exchange Grant Opportunity update</a:t>
          </a:r>
        </a:p>
      </dgm:t>
    </dgm:pt>
    <dgm:pt modelId="{ED91131A-092A-47A0-B4B1-434E1C47E4BB}" type="parTrans" cxnId="{B0AF9D24-77EF-4D2A-BEC0-BF3689638A2B}">
      <dgm:prSet/>
      <dgm:spPr/>
      <dgm:t>
        <a:bodyPr/>
        <a:lstStyle/>
        <a:p>
          <a:endParaRPr lang="en-US"/>
        </a:p>
      </dgm:t>
    </dgm:pt>
    <dgm:pt modelId="{11EBE523-E914-4BE1-B6C8-BA4F95F33F39}" type="sibTrans" cxnId="{B0AF9D24-77EF-4D2A-BEC0-BF3689638A2B}">
      <dgm:prSet/>
      <dgm:spPr/>
      <dgm:t>
        <a:bodyPr/>
        <a:lstStyle/>
        <a:p>
          <a:endParaRPr lang="en-US"/>
        </a:p>
      </dgm:t>
    </dgm:pt>
    <dgm:pt modelId="{BBD1E9FC-7CA1-4FA0-89D6-77F8F46F46C8}">
      <dgm:prSet/>
      <dgm:spPr/>
      <dgm:t>
        <a:bodyPr/>
        <a:lstStyle/>
        <a:p>
          <a:r>
            <a:rPr lang="en-US" dirty="0"/>
            <a:t>Spring Tuition Exchange File Review</a:t>
          </a:r>
        </a:p>
      </dgm:t>
    </dgm:pt>
    <dgm:pt modelId="{2142BD09-737A-43CD-912C-CD2C14F7AD8B}" type="parTrans" cxnId="{42899A67-FEF5-466B-A9A1-17972D7AF81A}">
      <dgm:prSet/>
      <dgm:spPr/>
      <dgm:t>
        <a:bodyPr/>
        <a:lstStyle/>
        <a:p>
          <a:endParaRPr lang="en-US"/>
        </a:p>
      </dgm:t>
    </dgm:pt>
    <dgm:pt modelId="{8989D2E0-6A3E-4C9B-9615-6D884B0E1139}" type="sibTrans" cxnId="{42899A67-FEF5-466B-A9A1-17972D7AF81A}">
      <dgm:prSet/>
      <dgm:spPr/>
      <dgm:t>
        <a:bodyPr/>
        <a:lstStyle/>
        <a:p>
          <a:endParaRPr lang="en-US"/>
        </a:p>
      </dgm:t>
    </dgm:pt>
    <dgm:pt modelId="{561E57A5-8DE3-4BDB-9A67-54166208AA57}">
      <dgm:prSet/>
      <dgm:spPr/>
      <dgm:t>
        <a:bodyPr/>
        <a:lstStyle/>
        <a:p>
          <a:r>
            <a:rPr lang="en-US" dirty="0"/>
            <a:t>Financial Aid Office scholarship review</a:t>
          </a:r>
        </a:p>
      </dgm:t>
    </dgm:pt>
    <dgm:pt modelId="{BD182533-085B-48C1-B4A7-BAD2FEF06B7E}" type="parTrans" cxnId="{30232781-D11B-4907-8CD6-CB02B16DFA13}">
      <dgm:prSet/>
      <dgm:spPr/>
      <dgm:t>
        <a:bodyPr/>
        <a:lstStyle/>
        <a:p>
          <a:endParaRPr lang="en-US"/>
        </a:p>
      </dgm:t>
    </dgm:pt>
    <dgm:pt modelId="{AEF2B20D-3269-4414-97B3-BCDD14C1C600}" type="sibTrans" cxnId="{30232781-D11B-4907-8CD6-CB02B16DFA13}">
      <dgm:prSet/>
      <dgm:spPr/>
      <dgm:t>
        <a:bodyPr/>
        <a:lstStyle/>
        <a:p>
          <a:endParaRPr lang="en-US"/>
        </a:p>
      </dgm:t>
    </dgm:pt>
    <dgm:pt modelId="{CC5D1DA5-0BCB-412D-A915-328ADC273EFB}">
      <dgm:prSet/>
      <dgm:spPr/>
      <dgm:t>
        <a:bodyPr/>
        <a:lstStyle/>
        <a:p>
          <a:r>
            <a:rPr lang="en-US" dirty="0"/>
            <a:t>Continuing student Recertification</a:t>
          </a:r>
        </a:p>
      </dgm:t>
    </dgm:pt>
    <dgm:pt modelId="{1E08BDC2-BA9A-48E1-A050-2888584940A5}" type="parTrans" cxnId="{82EF9915-C0E6-47C8-8CA8-2BB813EE87EC}">
      <dgm:prSet/>
      <dgm:spPr/>
      <dgm:t>
        <a:bodyPr/>
        <a:lstStyle/>
        <a:p>
          <a:endParaRPr lang="en-US"/>
        </a:p>
      </dgm:t>
    </dgm:pt>
    <dgm:pt modelId="{D478FD72-AD35-4CB2-960D-F9500ECA88BA}" type="sibTrans" cxnId="{82EF9915-C0E6-47C8-8CA8-2BB813EE87EC}">
      <dgm:prSet/>
      <dgm:spPr/>
      <dgm:t>
        <a:bodyPr/>
        <a:lstStyle/>
        <a:p>
          <a:endParaRPr lang="en-US"/>
        </a:p>
      </dgm:t>
    </dgm:pt>
    <dgm:pt modelId="{85B355AF-8C9B-40AD-84C8-B66B4B54FDEC}">
      <dgm:prSet/>
      <dgm:spPr/>
      <dgm:t>
        <a:bodyPr/>
        <a:lstStyle/>
        <a:p>
          <a:r>
            <a:rPr lang="en-US" dirty="0"/>
            <a:t>Continuing Student Funding</a:t>
          </a:r>
        </a:p>
      </dgm:t>
    </dgm:pt>
    <dgm:pt modelId="{51611482-9155-453A-94F6-CE7D36E7216E}" type="parTrans" cxnId="{6E223ED0-BB46-4C0F-80A0-F231085ED001}">
      <dgm:prSet/>
      <dgm:spPr/>
      <dgm:t>
        <a:bodyPr/>
        <a:lstStyle/>
        <a:p>
          <a:endParaRPr lang="en-US"/>
        </a:p>
      </dgm:t>
    </dgm:pt>
    <dgm:pt modelId="{3039E9AF-8362-4734-A87D-76F8AC6186F6}" type="sibTrans" cxnId="{6E223ED0-BB46-4C0F-80A0-F231085ED001}">
      <dgm:prSet/>
      <dgm:spPr/>
      <dgm:t>
        <a:bodyPr/>
        <a:lstStyle/>
        <a:p>
          <a:endParaRPr lang="en-US"/>
        </a:p>
      </dgm:t>
    </dgm:pt>
    <dgm:pt modelId="{CC154F03-A3BC-4230-8754-C3AC5F7641E3}">
      <dgm:prSet/>
      <dgm:spPr/>
      <dgm:t>
        <a:bodyPr/>
        <a:lstStyle/>
        <a:p>
          <a:r>
            <a:rPr lang="en-US" dirty="0"/>
            <a:t>New Student Import Review</a:t>
          </a:r>
        </a:p>
        <a:p>
          <a:endParaRPr lang="en-US" dirty="0"/>
        </a:p>
      </dgm:t>
    </dgm:pt>
    <dgm:pt modelId="{BC92CDC6-0779-4B55-89AB-E2F3EA38F5FE}" type="parTrans" cxnId="{1AF2A53D-B2AD-4013-9071-774276BE88B7}">
      <dgm:prSet/>
      <dgm:spPr/>
      <dgm:t>
        <a:bodyPr/>
        <a:lstStyle/>
        <a:p>
          <a:endParaRPr lang="en-US"/>
        </a:p>
      </dgm:t>
    </dgm:pt>
    <dgm:pt modelId="{F159E244-1EA9-48D0-B186-AB1B03F81E63}" type="sibTrans" cxnId="{1AF2A53D-B2AD-4013-9071-774276BE88B7}">
      <dgm:prSet/>
      <dgm:spPr/>
      <dgm:t>
        <a:bodyPr/>
        <a:lstStyle/>
        <a:p>
          <a:endParaRPr lang="en-US"/>
        </a:p>
      </dgm:t>
    </dgm:pt>
    <dgm:pt modelId="{EC27A345-FD18-4C40-9536-F7B3C0D34BAC}" type="pres">
      <dgm:prSet presAssocID="{C53CB178-E0EE-4392-B6CA-304B3CC7BA62}" presName="vert0" presStyleCnt="0">
        <dgm:presLayoutVars>
          <dgm:dir/>
          <dgm:animOne val="branch"/>
          <dgm:animLvl val="lvl"/>
        </dgm:presLayoutVars>
      </dgm:prSet>
      <dgm:spPr/>
    </dgm:pt>
    <dgm:pt modelId="{E986E0CB-2788-4877-8870-A2E32A1377BE}" type="pres">
      <dgm:prSet presAssocID="{258646E1-B7D6-46BD-BBE2-3D3F1073D200}" presName="thickLine" presStyleLbl="alignNode1" presStyleIdx="0" presStyleCnt="7"/>
      <dgm:spPr/>
    </dgm:pt>
    <dgm:pt modelId="{FC8D9A12-0D49-4B6D-A857-062569CD54AC}" type="pres">
      <dgm:prSet presAssocID="{258646E1-B7D6-46BD-BBE2-3D3F1073D200}" presName="horz1" presStyleCnt="0"/>
      <dgm:spPr/>
    </dgm:pt>
    <dgm:pt modelId="{3C6DEA07-ABC8-48D9-96E0-6F9A12BCA824}" type="pres">
      <dgm:prSet presAssocID="{258646E1-B7D6-46BD-BBE2-3D3F1073D200}" presName="tx1" presStyleLbl="revTx" presStyleIdx="0" presStyleCnt="7"/>
      <dgm:spPr/>
    </dgm:pt>
    <dgm:pt modelId="{B953B86C-1466-40A8-B33E-3B79CA4E8DAA}" type="pres">
      <dgm:prSet presAssocID="{258646E1-B7D6-46BD-BBE2-3D3F1073D200}" presName="vert1" presStyleCnt="0"/>
      <dgm:spPr/>
    </dgm:pt>
    <dgm:pt modelId="{7F7023D5-4C6C-40AB-A1D7-7CE2F2CA5999}" type="pres">
      <dgm:prSet presAssocID="{49FDA814-E428-4859-A62A-0581CE768B01}" presName="thickLine" presStyleLbl="alignNode1" presStyleIdx="1" presStyleCnt="7"/>
      <dgm:spPr/>
    </dgm:pt>
    <dgm:pt modelId="{7CF549A5-E2DF-4F44-A889-053BB570582D}" type="pres">
      <dgm:prSet presAssocID="{49FDA814-E428-4859-A62A-0581CE768B01}" presName="horz1" presStyleCnt="0"/>
      <dgm:spPr/>
    </dgm:pt>
    <dgm:pt modelId="{EDF38E93-2C9E-4294-9C1F-2B84F1A0E272}" type="pres">
      <dgm:prSet presAssocID="{49FDA814-E428-4859-A62A-0581CE768B01}" presName="tx1" presStyleLbl="revTx" presStyleIdx="1" presStyleCnt="7"/>
      <dgm:spPr/>
    </dgm:pt>
    <dgm:pt modelId="{E4A3B80B-7221-44AF-876D-CAF4C66E1B65}" type="pres">
      <dgm:prSet presAssocID="{49FDA814-E428-4859-A62A-0581CE768B01}" presName="vert1" presStyleCnt="0"/>
      <dgm:spPr/>
    </dgm:pt>
    <dgm:pt modelId="{1FCEFC91-EFB6-464D-AF2A-3FDBF2984E7C}" type="pres">
      <dgm:prSet presAssocID="{BBD1E9FC-7CA1-4FA0-89D6-77F8F46F46C8}" presName="thickLine" presStyleLbl="alignNode1" presStyleIdx="2" presStyleCnt="7"/>
      <dgm:spPr/>
    </dgm:pt>
    <dgm:pt modelId="{6A87A33B-E3A3-4C92-A46C-2EFDF8ECE0B4}" type="pres">
      <dgm:prSet presAssocID="{BBD1E9FC-7CA1-4FA0-89D6-77F8F46F46C8}" presName="horz1" presStyleCnt="0"/>
      <dgm:spPr/>
    </dgm:pt>
    <dgm:pt modelId="{D7C22A99-2509-411B-9171-8FA17D7FE2C4}" type="pres">
      <dgm:prSet presAssocID="{BBD1E9FC-7CA1-4FA0-89D6-77F8F46F46C8}" presName="tx1" presStyleLbl="revTx" presStyleIdx="2" presStyleCnt="7"/>
      <dgm:spPr/>
    </dgm:pt>
    <dgm:pt modelId="{37756586-84A5-48C0-BB17-C2F7C3EF16E2}" type="pres">
      <dgm:prSet presAssocID="{BBD1E9FC-7CA1-4FA0-89D6-77F8F46F46C8}" presName="vert1" presStyleCnt="0"/>
      <dgm:spPr/>
    </dgm:pt>
    <dgm:pt modelId="{EFCC16B6-F7D2-453C-A41E-34F8610B7153}" type="pres">
      <dgm:prSet presAssocID="{561E57A5-8DE3-4BDB-9A67-54166208AA57}" presName="thickLine" presStyleLbl="alignNode1" presStyleIdx="3" presStyleCnt="7"/>
      <dgm:spPr/>
    </dgm:pt>
    <dgm:pt modelId="{23CC2291-2CFF-4886-95CC-B19E5D7BBC8B}" type="pres">
      <dgm:prSet presAssocID="{561E57A5-8DE3-4BDB-9A67-54166208AA57}" presName="horz1" presStyleCnt="0"/>
      <dgm:spPr/>
    </dgm:pt>
    <dgm:pt modelId="{B210C7EE-F154-45D8-AC4F-C1B0A3B23D47}" type="pres">
      <dgm:prSet presAssocID="{561E57A5-8DE3-4BDB-9A67-54166208AA57}" presName="tx1" presStyleLbl="revTx" presStyleIdx="3" presStyleCnt="7"/>
      <dgm:spPr/>
    </dgm:pt>
    <dgm:pt modelId="{5C616F25-ED74-442A-8D11-DD47EAA13E26}" type="pres">
      <dgm:prSet presAssocID="{561E57A5-8DE3-4BDB-9A67-54166208AA57}" presName="vert1" presStyleCnt="0"/>
      <dgm:spPr/>
    </dgm:pt>
    <dgm:pt modelId="{4CEEE27A-90B7-4FD1-8359-9B0660F99006}" type="pres">
      <dgm:prSet presAssocID="{CC5D1DA5-0BCB-412D-A915-328ADC273EFB}" presName="thickLine" presStyleLbl="alignNode1" presStyleIdx="4" presStyleCnt="7"/>
      <dgm:spPr/>
    </dgm:pt>
    <dgm:pt modelId="{226D931C-4E30-4199-8678-FA9C677539E7}" type="pres">
      <dgm:prSet presAssocID="{CC5D1DA5-0BCB-412D-A915-328ADC273EFB}" presName="horz1" presStyleCnt="0"/>
      <dgm:spPr/>
    </dgm:pt>
    <dgm:pt modelId="{12FC5C36-36C6-40F4-ADC2-C86002DFD635}" type="pres">
      <dgm:prSet presAssocID="{CC5D1DA5-0BCB-412D-A915-328ADC273EFB}" presName="tx1" presStyleLbl="revTx" presStyleIdx="4" presStyleCnt="7"/>
      <dgm:spPr/>
    </dgm:pt>
    <dgm:pt modelId="{A0835460-109C-4CD7-A6DD-F54BE3DC8139}" type="pres">
      <dgm:prSet presAssocID="{CC5D1DA5-0BCB-412D-A915-328ADC273EFB}" presName="vert1" presStyleCnt="0"/>
      <dgm:spPr/>
    </dgm:pt>
    <dgm:pt modelId="{78E4395C-FDCC-4461-98EC-E2670ACC4A13}" type="pres">
      <dgm:prSet presAssocID="{85B355AF-8C9B-40AD-84C8-B66B4B54FDEC}" presName="thickLine" presStyleLbl="alignNode1" presStyleIdx="5" presStyleCnt="7"/>
      <dgm:spPr/>
    </dgm:pt>
    <dgm:pt modelId="{3A60FC1A-C607-4B85-B7E4-74F1E0127A47}" type="pres">
      <dgm:prSet presAssocID="{85B355AF-8C9B-40AD-84C8-B66B4B54FDEC}" presName="horz1" presStyleCnt="0"/>
      <dgm:spPr/>
    </dgm:pt>
    <dgm:pt modelId="{8981BB15-BD75-4AD9-B3A6-AFE4A8BCB23F}" type="pres">
      <dgm:prSet presAssocID="{85B355AF-8C9B-40AD-84C8-B66B4B54FDEC}" presName="tx1" presStyleLbl="revTx" presStyleIdx="5" presStyleCnt="7"/>
      <dgm:spPr/>
    </dgm:pt>
    <dgm:pt modelId="{BF871BD5-0CB4-4466-8C3E-30C164BB70BF}" type="pres">
      <dgm:prSet presAssocID="{85B355AF-8C9B-40AD-84C8-B66B4B54FDEC}" presName="vert1" presStyleCnt="0"/>
      <dgm:spPr/>
    </dgm:pt>
    <dgm:pt modelId="{19C3F3F2-90B5-4097-90AE-A0FDC9B8D64A}" type="pres">
      <dgm:prSet presAssocID="{CC154F03-A3BC-4230-8754-C3AC5F7641E3}" presName="thickLine" presStyleLbl="alignNode1" presStyleIdx="6" presStyleCnt="7"/>
      <dgm:spPr/>
    </dgm:pt>
    <dgm:pt modelId="{C8BA2000-1054-4137-9F19-DF72F111E263}" type="pres">
      <dgm:prSet presAssocID="{CC154F03-A3BC-4230-8754-C3AC5F7641E3}" presName="horz1" presStyleCnt="0"/>
      <dgm:spPr/>
    </dgm:pt>
    <dgm:pt modelId="{4D216D91-D550-4650-A977-4B09D87081AB}" type="pres">
      <dgm:prSet presAssocID="{CC154F03-A3BC-4230-8754-C3AC5F7641E3}" presName="tx1" presStyleLbl="revTx" presStyleIdx="6" presStyleCnt="7"/>
      <dgm:spPr/>
    </dgm:pt>
    <dgm:pt modelId="{DB925F0B-D243-426B-8503-6DF4BEC12CB6}" type="pres">
      <dgm:prSet presAssocID="{CC154F03-A3BC-4230-8754-C3AC5F7641E3}" presName="vert1" presStyleCnt="0"/>
      <dgm:spPr/>
    </dgm:pt>
  </dgm:ptLst>
  <dgm:cxnLst>
    <dgm:cxn modelId="{21BA8A10-CBD3-4E36-96DD-7324526A3E65}" type="presOf" srcId="{C53CB178-E0EE-4392-B6CA-304B3CC7BA62}" destId="{EC27A345-FD18-4C40-9536-F7B3C0D34BAC}" srcOrd="0" destOrd="0" presId="urn:microsoft.com/office/officeart/2008/layout/LinedList"/>
    <dgm:cxn modelId="{82EF9915-C0E6-47C8-8CA8-2BB813EE87EC}" srcId="{C53CB178-E0EE-4392-B6CA-304B3CC7BA62}" destId="{CC5D1DA5-0BCB-412D-A915-328ADC273EFB}" srcOrd="4" destOrd="0" parTransId="{1E08BDC2-BA9A-48E1-A050-2888584940A5}" sibTransId="{D478FD72-AD35-4CB2-960D-F9500ECA88BA}"/>
    <dgm:cxn modelId="{B0AF9D24-77EF-4D2A-BEC0-BF3689638A2B}" srcId="{C53CB178-E0EE-4392-B6CA-304B3CC7BA62}" destId="{49FDA814-E428-4859-A62A-0581CE768B01}" srcOrd="1" destOrd="0" parTransId="{ED91131A-092A-47A0-B4B1-434E1C47E4BB}" sibTransId="{11EBE523-E914-4BE1-B6C8-BA4F95F33F39}"/>
    <dgm:cxn modelId="{1AF2A53D-B2AD-4013-9071-774276BE88B7}" srcId="{C53CB178-E0EE-4392-B6CA-304B3CC7BA62}" destId="{CC154F03-A3BC-4230-8754-C3AC5F7641E3}" srcOrd="6" destOrd="0" parTransId="{BC92CDC6-0779-4B55-89AB-E2F3EA38F5FE}" sibTransId="{F159E244-1EA9-48D0-B186-AB1B03F81E63}"/>
    <dgm:cxn modelId="{DD38F03E-2BC3-4EDF-9920-7030EADA4B3C}" type="presOf" srcId="{85B355AF-8C9B-40AD-84C8-B66B4B54FDEC}" destId="{8981BB15-BD75-4AD9-B3A6-AFE4A8BCB23F}" srcOrd="0" destOrd="0" presId="urn:microsoft.com/office/officeart/2008/layout/LinedList"/>
    <dgm:cxn modelId="{EC65C65D-8EC5-4E9D-A23D-D9E45E477DE5}" type="presOf" srcId="{CC154F03-A3BC-4230-8754-C3AC5F7641E3}" destId="{4D216D91-D550-4650-A977-4B09D87081AB}" srcOrd="0" destOrd="0" presId="urn:microsoft.com/office/officeart/2008/layout/LinedList"/>
    <dgm:cxn modelId="{81225066-E16F-4789-8EDE-7B3C7DB401E2}" srcId="{C53CB178-E0EE-4392-B6CA-304B3CC7BA62}" destId="{258646E1-B7D6-46BD-BBE2-3D3F1073D200}" srcOrd="0" destOrd="0" parTransId="{CA17E29D-3EF4-479F-AC44-707B1193C71C}" sibTransId="{D41FD30C-CB84-4E6F-8A01-C4E72A749C85}"/>
    <dgm:cxn modelId="{42899A67-FEF5-466B-A9A1-17972D7AF81A}" srcId="{C53CB178-E0EE-4392-B6CA-304B3CC7BA62}" destId="{BBD1E9FC-7CA1-4FA0-89D6-77F8F46F46C8}" srcOrd="2" destOrd="0" parTransId="{2142BD09-737A-43CD-912C-CD2C14F7AD8B}" sibTransId="{8989D2E0-6A3E-4C9B-9615-6D884B0E1139}"/>
    <dgm:cxn modelId="{7263DF4A-1543-423E-B6A6-CAD3E45A7E76}" type="presOf" srcId="{258646E1-B7D6-46BD-BBE2-3D3F1073D200}" destId="{3C6DEA07-ABC8-48D9-96E0-6F9A12BCA824}" srcOrd="0" destOrd="0" presId="urn:microsoft.com/office/officeart/2008/layout/LinedList"/>
    <dgm:cxn modelId="{30232781-D11B-4907-8CD6-CB02B16DFA13}" srcId="{C53CB178-E0EE-4392-B6CA-304B3CC7BA62}" destId="{561E57A5-8DE3-4BDB-9A67-54166208AA57}" srcOrd="3" destOrd="0" parTransId="{BD182533-085B-48C1-B4A7-BAD2FEF06B7E}" sibTransId="{AEF2B20D-3269-4414-97B3-BCDD14C1C600}"/>
    <dgm:cxn modelId="{FDFB7F93-C256-4E3F-93F2-C1700F6763E1}" type="presOf" srcId="{BBD1E9FC-7CA1-4FA0-89D6-77F8F46F46C8}" destId="{D7C22A99-2509-411B-9171-8FA17D7FE2C4}" srcOrd="0" destOrd="0" presId="urn:microsoft.com/office/officeart/2008/layout/LinedList"/>
    <dgm:cxn modelId="{4A6A6EB8-ED92-466A-9526-9EB8D9E164F8}" type="presOf" srcId="{561E57A5-8DE3-4BDB-9A67-54166208AA57}" destId="{B210C7EE-F154-45D8-AC4F-C1B0A3B23D47}" srcOrd="0" destOrd="0" presId="urn:microsoft.com/office/officeart/2008/layout/LinedList"/>
    <dgm:cxn modelId="{F27C9CC2-A3C3-4035-8F1D-7D3DCEA8CA94}" type="presOf" srcId="{49FDA814-E428-4859-A62A-0581CE768B01}" destId="{EDF38E93-2C9E-4294-9C1F-2B84F1A0E272}" srcOrd="0" destOrd="0" presId="urn:microsoft.com/office/officeart/2008/layout/LinedList"/>
    <dgm:cxn modelId="{6E223ED0-BB46-4C0F-80A0-F231085ED001}" srcId="{C53CB178-E0EE-4392-B6CA-304B3CC7BA62}" destId="{85B355AF-8C9B-40AD-84C8-B66B4B54FDEC}" srcOrd="5" destOrd="0" parTransId="{51611482-9155-453A-94F6-CE7D36E7216E}" sibTransId="{3039E9AF-8362-4734-A87D-76F8AC6186F6}"/>
    <dgm:cxn modelId="{F743F7FC-708B-4F6C-A31C-B23D2BC22713}" type="presOf" srcId="{CC5D1DA5-0BCB-412D-A915-328ADC273EFB}" destId="{12FC5C36-36C6-40F4-ADC2-C86002DFD635}" srcOrd="0" destOrd="0" presId="urn:microsoft.com/office/officeart/2008/layout/LinedList"/>
    <dgm:cxn modelId="{11D34E08-4893-4515-8AAE-CA9BC2479555}" type="presParOf" srcId="{EC27A345-FD18-4C40-9536-F7B3C0D34BAC}" destId="{E986E0CB-2788-4877-8870-A2E32A1377BE}" srcOrd="0" destOrd="0" presId="urn:microsoft.com/office/officeart/2008/layout/LinedList"/>
    <dgm:cxn modelId="{1E8C3C1E-209C-4AD8-83C0-02C7E3253855}" type="presParOf" srcId="{EC27A345-FD18-4C40-9536-F7B3C0D34BAC}" destId="{FC8D9A12-0D49-4B6D-A857-062569CD54AC}" srcOrd="1" destOrd="0" presId="urn:microsoft.com/office/officeart/2008/layout/LinedList"/>
    <dgm:cxn modelId="{67D458B4-7631-4323-87B4-089BF6366102}" type="presParOf" srcId="{FC8D9A12-0D49-4B6D-A857-062569CD54AC}" destId="{3C6DEA07-ABC8-48D9-96E0-6F9A12BCA824}" srcOrd="0" destOrd="0" presId="urn:microsoft.com/office/officeart/2008/layout/LinedList"/>
    <dgm:cxn modelId="{29438636-F01C-4956-9049-3980A391C75A}" type="presParOf" srcId="{FC8D9A12-0D49-4B6D-A857-062569CD54AC}" destId="{B953B86C-1466-40A8-B33E-3B79CA4E8DAA}" srcOrd="1" destOrd="0" presId="urn:microsoft.com/office/officeart/2008/layout/LinedList"/>
    <dgm:cxn modelId="{509B8DD1-62DD-4CDB-883D-CB063CD1FCED}" type="presParOf" srcId="{EC27A345-FD18-4C40-9536-F7B3C0D34BAC}" destId="{7F7023D5-4C6C-40AB-A1D7-7CE2F2CA5999}" srcOrd="2" destOrd="0" presId="urn:microsoft.com/office/officeart/2008/layout/LinedList"/>
    <dgm:cxn modelId="{CCB4BACF-3B5F-4E6A-8671-D0D7919C7348}" type="presParOf" srcId="{EC27A345-FD18-4C40-9536-F7B3C0D34BAC}" destId="{7CF549A5-E2DF-4F44-A889-053BB570582D}" srcOrd="3" destOrd="0" presId="urn:microsoft.com/office/officeart/2008/layout/LinedList"/>
    <dgm:cxn modelId="{F3AF2544-6C57-4B01-94F2-D860416C6EA7}" type="presParOf" srcId="{7CF549A5-E2DF-4F44-A889-053BB570582D}" destId="{EDF38E93-2C9E-4294-9C1F-2B84F1A0E272}" srcOrd="0" destOrd="0" presId="urn:microsoft.com/office/officeart/2008/layout/LinedList"/>
    <dgm:cxn modelId="{175EA507-5B8D-41B5-86C0-93D754964CFA}" type="presParOf" srcId="{7CF549A5-E2DF-4F44-A889-053BB570582D}" destId="{E4A3B80B-7221-44AF-876D-CAF4C66E1B65}" srcOrd="1" destOrd="0" presId="urn:microsoft.com/office/officeart/2008/layout/LinedList"/>
    <dgm:cxn modelId="{51B65C54-F2B0-470B-99A0-D50C848C4307}" type="presParOf" srcId="{EC27A345-FD18-4C40-9536-F7B3C0D34BAC}" destId="{1FCEFC91-EFB6-464D-AF2A-3FDBF2984E7C}" srcOrd="4" destOrd="0" presId="urn:microsoft.com/office/officeart/2008/layout/LinedList"/>
    <dgm:cxn modelId="{9A81F688-6522-4150-9CD9-A2F6EACB98C2}" type="presParOf" srcId="{EC27A345-FD18-4C40-9536-F7B3C0D34BAC}" destId="{6A87A33B-E3A3-4C92-A46C-2EFDF8ECE0B4}" srcOrd="5" destOrd="0" presId="urn:microsoft.com/office/officeart/2008/layout/LinedList"/>
    <dgm:cxn modelId="{26B40078-EC8E-471D-B1C1-614D38AE1959}" type="presParOf" srcId="{6A87A33B-E3A3-4C92-A46C-2EFDF8ECE0B4}" destId="{D7C22A99-2509-411B-9171-8FA17D7FE2C4}" srcOrd="0" destOrd="0" presId="urn:microsoft.com/office/officeart/2008/layout/LinedList"/>
    <dgm:cxn modelId="{9B3A97B5-C2F6-4D44-BF88-4D2E6ECCC4F3}" type="presParOf" srcId="{6A87A33B-E3A3-4C92-A46C-2EFDF8ECE0B4}" destId="{37756586-84A5-48C0-BB17-C2F7C3EF16E2}" srcOrd="1" destOrd="0" presId="urn:microsoft.com/office/officeart/2008/layout/LinedList"/>
    <dgm:cxn modelId="{D76B89AD-EEDA-4E9A-8E9F-093BD36DCBDA}" type="presParOf" srcId="{EC27A345-FD18-4C40-9536-F7B3C0D34BAC}" destId="{EFCC16B6-F7D2-453C-A41E-34F8610B7153}" srcOrd="6" destOrd="0" presId="urn:microsoft.com/office/officeart/2008/layout/LinedList"/>
    <dgm:cxn modelId="{72E116B1-4747-4B6C-BC49-B3683E202331}" type="presParOf" srcId="{EC27A345-FD18-4C40-9536-F7B3C0D34BAC}" destId="{23CC2291-2CFF-4886-95CC-B19E5D7BBC8B}" srcOrd="7" destOrd="0" presId="urn:microsoft.com/office/officeart/2008/layout/LinedList"/>
    <dgm:cxn modelId="{2FE0C547-4C11-4070-84A4-35AE2FB05186}" type="presParOf" srcId="{23CC2291-2CFF-4886-95CC-B19E5D7BBC8B}" destId="{B210C7EE-F154-45D8-AC4F-C1B0A3B23D47}" srcOrd="0" destOrd="0" presId="urn:microsoft.com/office/officeart/2008/layout/LinedList"/>
    <dgm:cxn modelId="{EB6C58B3-9C6B-42A3-A97C-04BD42923CF0}" type="presParOf" srcId="{23CC2291-2CFF-4886-95CC-B19E5D7BBC8B}" destId="{5C616F25-ED74-442A-8D11-DD47EAA13E26}" srcOrd="1" destOrd="0" presId="urn:microsoft.com/office/officeart/2008/layout/LinedList"/>
    <dgm:cxn modelId="{70C0B550-0A16-435E-93FF-EDC2618438EF}" type="presParOf" srcId="{EC27A345-FD18-4C40-9536-F7B3C0D34BAC}" destId="{4CEEE27A-90B7-4FD1-8359-9B0660F99006}" srcOrd="8" destOrd="0" presId="urn:microsoft.com/office/officeart/2008/layout/LinedList"/>
    <dgm:cxn modelId="{D2A837F7-18C7-4598-BB13-4598F23C4928}" type="presParOf" srcId="{EC27A345-FD18-4C40-9536-F7B3C0D34BAC}" destId="{226D931C-4E30-4199-8678-FA9C677539E7}" srcOrd="9" destOrd="0" presId="urn:microsoft.com/office/officeart/2008/layout/LinedList"/>
    <dgm:cxn modelId="{AE40C88B-17F0-4057-B1C6-7A478B9549BC}" type="presParOf" srcId="{226D931C-4E30-4199-8678-FA9C677539E7}" destId="{12FC5C36-36C6-40F4-ADC2-C86002DFD635}" srcOrd="0" destOrd="0" presId="urn:microsoft.com/office/officeart/2008/layout/LinedList"/>
    <dgm:cxn modelId="{42D0238B-A673-457D-B520-C8E6A4AD4AD6}" type="presParOf" srcId="{226D931C-4E30-4199-8678-FA9C677539E7}" destId="{A0835460-109C-4CD7-A6DD-F54BE3DC8139}" srcOrd="1" destOrd="0" presId="urn:microsoft.com/office/officeart/2008/layout/LinedList"/>
    <dgm:cxn modelId="{56421DC2-19E6-443B-86C4-4A4A2FF41E6A}" type="presParOf" srcId="{EC27A345-FD18-4C40-9536-F7B3C0D34BAC}" destId="{78E4395C-FDCC-4461-98EC-E2670ACC4A13}" srcOrd="10" destOrd="0" presId="urn:microsoft.com/office/officeart/2008/layout/LinedList"/>
    <dgm:cxn modelId="{273945B0-3FC8-48F8-B462-8149E2C5B9D6}" type="presParOf" srcId="{EC27A345-FD18-4C40-9536-F7B3C0D34BAC}" destId="{3A60FC1A-C607-4B85-B7E4-74F1E0127A47}" srcOrd="11" destOrd="0" presId="urn:microsoft.com/office/officeart/2008/layout/LinedList"/>
    <dgm:cxn modelId="{EF931239-D74F-413E-AFEE-590803670DBD}" type="presParOf" srcId="{3A60FC1A-C607-4B85-B7E4-74F1E0127A47}" destId="{8981BB15-BD75-4AD9-B3A6-AFE4A8BCB23F}" srcOrd="0" destOrd="0" presId="urn:microsoft.com/office/officeart/2008/layout/LinedList"/>
    <dgm:cxn modelId="{B6EC6732-CABD-484D-9C32-1B5EE34ACA98}" type="presParOf" srcId="{3A60FC1A-C607-4B85-B7E4-74F1E0127A47}" destId="{BF871BD5-0CB4-4466-8C3E-30C164BB70BF}" srcOrd="1" destOrd="0" presId="urn:microsoft.com/office/officeart/2008/layout/LinedList"/>
    <dgm:cxn modelId="{75D1D6F8-E5E2-4151-9D20-9227FAE9F9BD}" type="presParOf" srcId="{EC27A345-FD18-4C40-9536-F7B3C0D34BAC}" destId="{19C3F3F2-90B5-4097-90AE-A0FDC9B8D64A}" srcOrd="12" destOrd="0" presId="urn:microsoft.com/office/officeart/2008/layout/LinedList"/>
    <dgm:cxn modelId="{F13AD509-DD18-4B04-981B-88AE8BB7C46D}" type="presParOf" srcId="{EC27A345-FD18-4C40-9536-F7B3C0D34BAC}" destId="{C8BA2000-1054-4137-9F19-DF72F111E263}" srcOrd="13" destOrd="0" presId="urn:microsoft.com/office/officeart/2008/layout/LinedList"/>
    <dgm:cxn modelId="{EBFD1576-C454-442D-BD6D-F7913E842A90}" type="presParOf" srcId="{C8BA2000-1054-4137-9F19-DF72F111E263}" destId="{4D216D91-D550-4650-A977-4B09D87081AB}" srcOrd="0" destOrd="0" presId="urn:microsoft.com/office/officeart/2008/layout/LinedList"/>
    <dgm:cxn modelId="{008D9D24-CEFC-42D9-B2A8-58E9EFE182C3}" type="presParOf" srcId="{C8BA2000-1054-4137-9F19-DF72F111E263}" destId="{DB925F0B-D243-426B-8503-6DF4BEC12C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89B3E7-673E-4E19-923C-E3C3513913D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92D143D-DA1E-42CD-A0E4-B933FBA051C0}">
      <dgm:prSet/>
      <dgm:spPr/>
      <dgm:t>
        <a:bodyPr/>
        <a:lstStyle/>
        <a:p>
          <a:r>
            <a:rPr lang="en-US" dirty="0"/>
            <a:t>Are contacted and can retain the scholarship if</a:t>
          </a:r>
        </a:p>
      </dgm:t>
    </dgm:pt>
    <dgm:pt modelId="{75329B8A-DDE9-4D3E-962B-6BB8125A6800}" type="parTrans" cxnId="{8D4D21D4-B898-4ABF-8B75-31D2D3A6E8BE}">
      <dgm:prSet/>
      <dgm:spPr/>
      <dgm:t>
        <a:bodyPr/>
        <a:lstStyle/>
        <a:p>
          <a:endParaRPr lang="en-US"/>
        </a:p>
      </dgm:t>
    </dgm:pt>
    <dgm:pt modelId="{D86D43A6-C532-44C0-9B88-AFF73DFCA4B6}" type="sibTrans" cxnId="{8D4D21D4-B898-4ABF-8B75-31D2D3A6E8BE}">
      <dgm:prSet/>
      <dgm:spPr/>
      <dgm:t>
        <a:bodyPr/>
        <a:lstStyle/>
        <a:p>
          <a:endParaRPr lang="en-US"/>
        </a:p>
      </dgm:t>
    </dgm:pt>
    <dgm:pt modelId="{BB37C1DF-69D2-4829-974E-B51FAF4E3AAC}">
      <dgm:prSet/>
      <dgm:spPr/>
      <dgm:t>
        <a:bodyPr/>
        <a:lstStyle/>
        <a:p>
          <a:r>
            <a:rPr lang="en-US" dirty="0"/>
            <a:t>The family pays the administrative fees timely AND</a:t>
          </a:r>
        </a:p>
      </dgm:t>
    </dgm:pt>
    <dgm:pt modelId="{0DA9AC12-02A9-4D7D-BB79-CFA137E277A2}" type="parTrans" cxnId="{77A97662-9E0F-4252-BEEC-9897C64FEA95}">
      <dgm:prSet/>
      <dgm:spPr/>
      <dgm:t>
        <a:bodyPr/>
        <a:lstStyle/>
        <a:p>
          <a:endParaRPr lang="en-US"/>
        </a:p>
      </dgm:t>
    </dgm:pt>
    <dgm:pt modelId="{A5CFD13E-EB64-4DCE-8DDA-A102E06536C8}" type="sibTrans" cxnId="{77A97662-9E0F-4252-BEEC-9897C64FEA95}">
      <dgm:prSet/>
      <dgm:spPr/>
      <dgm:t>
        <a:bodyPr/>
        <a:lstStyle/>
        <a:p>
          <a:endParaRPr lang="en-US"/>
        </a:p>
      </dgm:t>
    </dgm:pt>
    <dgm:pt modelId="{875DF9BD-950C-4B6D-8D0C-E51D0B771053}">
      <dgm:prSet/>
      <dgm:spPr/>
      <dgm:t>
        <a:bodyPr/>
        <a:lstStyle/>
        <a:p>
          <a:r>
            <a:rPr lang="en-US" dirty="0"/>
            <a:t>The student maintains her academic eligibility</a:t>
          </a:r>
        </a:p>
      </dgm:t>
    </dgm:pt>
    <dgm:pt modelId="{3DA5A1EC-75E3-47A1-A622-45F66B2587FA}" type="parTrans" cxnId="{84E42D66-3FB3-4C26-A268-307E94B12E94}">
      <dgm:prSet/>
      <dgm:spPr/>
      <dgm:t>
        <a:bodyPr/>
        <a:lstStyle/>
        <a:p>
          <a:endParaRPr lang="en-US"/>
        </a:p>
      </dgm:t>
    </dgm:pt>
    <dgm:pt modelId="{043B4B91-F785-47E7-804F-8F57179E50B9}" type="sibTrans" cxnId="{84E42D66-3FB3-4C26-A268-307E94B12E94}">
      <dgm:prSet/>
      <dgm:spPr/>
      <dgm:t>
        <a:bodyPr/>
        <a:lstStyle/>
        <a:p>
          <a:endParaRPr lang="en-US"/>
        </a:p>
      </dgm:t>
    </dgm:pt>
    <dgm:pt modelId="{10FFDE77-AA73-4806-BB99-F0B546D63951}">
      <dgm:prSet/>
      <dgm:spPr/>
      <dgm:t>
        <a:bodyPr/>
        <a:lstStyle/>
        <a:p>
          <a:r>
            <a:rPr lang="en-US" dirty="0"/>
            <a:t>The student is unable to transfer schools or stop out in this program</a:t>
          </a:r>
        </a:p>
      </dgm:t>
    </dgm:pt>
    <dgm:pt modelId="{2A504986-FB9F-4644-AA06-D1713B2CD19D}" type="parTrans" cxnId="{7CB44CDD-A168-42E8-9D19-ECC657A30668}">
      <dgm:prSet/>
      <dgm:spPr/>
      <dgm:t>
        <a:bodyPr/>
        <a:lstStyle/>
        <a:p>
          <a:endParaRPr lang="en-US"/>
        </a:p>
      </dgm:t>
    </dgm:pt>
    <dgm:pt modelId="{8A612BAE-8F8F-46A1-969A-D4FF31EAC0D6}" type="sibTrans" cxnId="{7CB44CDD-A168-42E8-9D19-ECC657A30668}">
      <dgm:prSet/>
      <dgm:spPr/>
      <dgm:t>
        <a:bodyPr/>
        <a:lstStyle/>
        <a:p>
          <a:endParaRPr lang="en-US"/>
        </a:p>
      </dgm:t>
    </dgm:pt>
    <dgm:pt modelId="{6EEE9878-27C4-45EE-B4E9-FD7F442B1ABF}">
      <dgm:prSet/>
      <dgm:spPr/>
      <dgm:t>
        <a:bodyPr/>
        <a:lstStyle/>
        <a:p>
          <a:r>
            <a:rPr lang="en-US" dirty="0"/>
            <a:t>Funds are non-refundable</a:t>
          </a:r>
        </a:p>
      </dgm:t>
    </dgm:pt>
    <dgm:pt modelId="{00A97FA3-F4EB-477A-813E-16F161D45CE9}" type="parTrans" cxnId="{3209D1E0-A53B-4821-8C73-EE289FFB456C}">
      <dgm:prSet/>
      <dgm:spPr/>
      <dgm:t>
        <a:bodyPr/>
        <a:lstStyle/>
        <a:p>
          <a:endParaRPr lang="en-US"/>
        </a:p>
      </dgm:t>
    </dgm:pt>
    <dgm:pt modelId="{3AA70A8F-E10D-4E11-AED0-ACCBC32AC6EF}" type="sibTrans" cxnId="{3209D1E0-A53B-4821-8C73-EE289FFB456C}">
      <dgm:prSet/>
      <dgm:spPr/>
      <dgm:t>
        <a:bodyPr/>
        <a:lstStyle/>
        <a:p>
          <a:endParaRPr lang="en-US"/>
        </a:p>
      </dgm:t>
    </dgm:pt>
    <dgm:pt modelId="{BA40DDD5-ECC3-4FA7-ACEB-78B10AA6406C}" type="pres">
      <dgm:prSet presAssocID="{CC89B3E7-673E-4E19-923C-E3C3513913D2}" presName="linear" presStyleCnt="0">
        <dgm:presLayoutVars>
          <dgm:animLvl val="lvl"/>
          <dgm:resizeHandles val="exact"/>
        </dgm:presLayoutVars>
      </dgm:prSet>
      <dgm:spPr/>
    </dgm:pt>
    <dgm:pt modelId="{FAE7BCB9-88AF-48AB-AC4D-15BFC308ECF3}" type="pres">
      <dgm:prSet presAssocID="{C92D143D-DA1E-42CD-A0E4-B933FBA051C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409F07D-A36B-4C26-AF0B-4DB82FA74FD7}" type="pres">
      <dgm:prSet presAssocID="{C92D143D-DA1E-42CD-A0E4-B933FBA051C0}" presName="childText" presStyleLbl="revTx" presStyleIdx="0" presStyleCnt="1">
        <dgm:presLayoutVars>
          <dgm:bulletEnabled val="1"/>
        </dgm:presLayoutVars>
      </dgm:prSet>
      <dgm:spPr/>
    </dgm:pt>
    <dgm:pt modelId="{6530949D-BBD4-4540-9AA8-84F7E2E30020}" type="pres">
      <dgm:prSet presAssocID="{10FFDE77-AA73-4806-BB99-F0B546D639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D2B078-D7A8-4DEE-B6F2-048F76A8039A}" type="pres">
      <dgm:prSet presAssocID="{8A612BAE-8F8F-46A1-969A-D4FF31EAC0D6}" presName="spacer" presStyleCnt="0"/>
      <dgm:spPr/>
    </dgm:pt>
    <dgm:pt modelId="{482866B7-9FE4-4C72-945D-B63E291D0572}" type="pres">
      <dgm:prSet presAssocID="{6EEE9878-27C4-45EE-B4E9-FD7F442B1AB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35A2815-B401-49FB-82E3-2A4CFE983C7C}" type="presOf" srcId="{BB37C1DF-69D2-4829-974E-B51FAF4E3AAC}" destId="{9409F07D-A36B-4C26-AF0B-4DB82FA74FD7}" srcOrd="0" destOrd="0" presId="urn:microsoft.com/office/officeart/2005/8/layout/vList2"/>
    <dgm:cxn modelId="{77A97662-9E0F-4252-BEEC-9897C64FEA95}" srcId="{C92D143D-DA1E-42CD-A0E4-B933FBA051C0}" destId="{BB37C1DF-69D2-4829-974E-B51FAF4E3AAC}" srcOrd="0" destOrd="0" parTransId="{0DA9AC12-02A9-4D7D-BB79-CFA137E277A2}" sibTransId="{A5CFD13E-EB64-4DCE-8DDA-A102E06536C8}"/>
    <dgm:cxn modelId="{84E42D66-3FB3-4C26-A268-307E94B12E94}" srcId="{C92D143D-DA1E-42CD-A0E4-B933FBA051C0}" destId="{875DF9BD-950C-4B6D-8D0C-E51D0B771053}" srcOrd="1" destOrd="0" parTransId="{3DA5A1EC-75E3-47A1-A622-45F66B2587FA}" sibTransId="{043B4B91-F785-47E7-804F-8F57179E50B9}"/>
    <dgm:cxn modelId="{F19AC848-C1CD-4E02-B24E-B6C900B45E38}" type="presOf" srcId="{C92D143D-DA1E-42CD-A0E4-B933FBA051C0}" destId="{FAE7BCB9-88AF-48AB-AC4D-15BFC308ECF3}" srcOrd="0" destOrd="0" presId="urn:microsoft.com/office/officeart/2005/8/layout/vList2"/>
    <dgm:cxn modelId="{EB86EA4B-4469-43DB-87A6-39B7CDC7181D}" type="presOf" srcId="{10FFDE77-AA73-4806-BB99-F0B546D63951}" destId="{6530949D-BBD4-4540-9AA8-84F7E2E30020}" srcOrd="0" destOrd="0" presId="urn:microsoft.com/office/officeart/2005/8/layout/vList2"/>
    <dgm:cxn modelId="{BB36F774-0845-4E56-A40D-2A6DB1A5F204}" type="presOf" srcId="{CC89B3E7-673E-4E19-923C-E3C3513913D2}" destId="{BA40DDD5-ECC3-4FA7-ACEB-78B10AA6406C}" srcOrd="0" destOrd="0" presId="urn:microsoft.com/office/officeart/2005/8/layout/vList2"/>
    <dgm:cxn modelId="{8BB77880-8705-4034-BF94-ABE1DBD24E12}" type="presOf" srcId="{875DF9BD-950C-4B6D-8D0C-E51D0B771053}" destId="{9409F07D-A36B-4C26-AF0B-4DB82FA74FD7}" srcOrd="0" destOrd="1" presId="urn:microsoft.com/office/officeart/2005/8/layout/vList2"/>
    <dgm:cxn modelId="{A435F9BB-60AD-4C81-BBF9-72131C79BF47}" type="presOf" srcId="{6EEE9878-27C4-45EE-B4E9-FD7F442B1ABF}" destId="{482866B7-9FE4-4C72-945D-B63E291D0572}" srcOrd="0" destOrd="0" presId="urn:microsoft.com/office/officeart/2005/8/layout/vList2"/>
    <dgm:cxn modelId="{8D4D21D4-B898-4ABF-8B75-31D2D3A6E8BE}" srcId="{CC89B3E7-673E-4E19-923C-E3C3513913D2}" destId="{C92D143D-DA1E-42CD-A0E4-B933FBA051C0}" srcOrd="0" destOrd="0" parTransId="{75329B8A-DDE9-4D3E-962B-6BB8125A6800}" sibTransId="{D86D43A6-C532-44C0-9B88-AFF73DFCA4B6}"/>
    <dgm:cxn modelId="{7CB44CDD-A168-42E8-9D19-ECC657A30668}" srcId="{CC89B3E7-673E-4E19-923C-E3C3513913D2}" destId="{10FFDE77-AA73-4806-BB99-F0B546D63951}" srcOrd="1" destOrd="0" parTransId="{2A504986-FB9F-4644-AA06-D1713B2CD19D}" sibTransId="{8A612BAE-8F8F-46A1-969A-D4FF31EAC0D6}"/>
    <dgm:cxn modelId="{3209D1E0-A53B-4821-8C73-EE289FFB456C}" srcId="{CC89B3E7-673E-4E19-923C-E3C3513913D2}" destId="{6EEE9878-27C4-45EE-B4E9-FD7F442B1ABF}" srcOrd="2" destOrd="0" parTransId="{00A97FA3-F4EB-477A-813E-16F161D45CE9}" sibTransId="{3AA70A8F-E10D-4E11-AED0-ACCBC32AC6EF}"/>
    <dgm:cxn modelId="{AABB2204-4644-4E18-9D00-3E67A6603BF4}" type="presParOf" srcId="{BA40DDD5-ECC3-4FA7-ACEB-78B10AA6406C}" destId="{FAE7BCB9-88AF-48AB-AC4D-15BFC308ECF3}" srcOrd="0" destOrd="0" presId="urn:microsoft.com/office/officeart/2005/8/layout/vList2"/>
    <dgm:cxn modelId="{07610619-5829-4157-992B-98486E88A864}" type="presParOf" srcId="{BA40DDD5-ECC3-4FA7-ACEB-78B10AA6406C}" destId="{9409F07D-A36B-4C26-AF0B-4DB82FA74FD7}" srcOrd="1" destOrd="0" presId="urn:microsoft.com/office/officeart/2005/8/layout/vList2"/>
    <dgm:cxn modelId="{18C036B0-E0D9-4228-A899-BDBEE7348780}" type="presParOf" srcId="{BA40DDD5-ECC3-4FA7-ACEB-78B10AA6406C}" destId="{6530949D-BBD4-4540-9AA8-84F7E2E30020}" srcOrd="2" destOrd="0" presId="urn:microsoft.com/office/officeart/2005/8/layout/vList2"/>
    <dgm:cxn modelId="{86A8A12E-E4B9-4141-AD41-963E0DFAC457}" type="presParOf" srcId="{BA40DDD5-ECC3-4FA7-ACEB-78B10AA6406C}" destId="{FAD2B078-D7A8-4DEE-B6F2-048F76A8039A}" srcOrd="3" destOrd="0" presId="urn:microsoft.com/office/officeart/2005/8/layout/vList2"/>
    <dgm:cxn modelId="{D38E1A96-6550-4641-A863-BFECA20F24AC}" type="presParOf" srcId="{BA40DDD5-ECC3-4FA7-ACEB-78B10AA6406C}" destId="{482866B7-9FE4-4C72-945D-B63E291D057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13C45F-3D64-4E61-B179-27276F3D86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E6D5ED9-03CA-4249-A719-BC69A5716BC0}">
      <dgm:prSet/>
      <dgm:spPr/>
      <dgm:t>
        <a:bodyPr/>
        <a:lstStyle/>
        <a:p>
          <a:r>
            <a:rPr lang="en-US" dirty="0"/>
            <a:t>Are offered the opportunity to purchase eligibility for up to four years/eight semesters</a:t>
          </a:r>
        </a:p>
      </dgm:t>
    </dgm:pt>
    <dgm:pt modelId="{CB6FB848-98DD-42D4-8E04-2CB459006DD9}" type="parTrans" cxnId="{F6EE8744-8E18-4589-8183-C0DAEBECC46D}">
      <dgm:prSet/>
      <dgm:spPr/>
      <dgm:t>
        <a:bodyPr/>
        <a:lstStyle/>
        <a:p>
          <a:endParaRPr lang="en-US"/>
        </a:p>
      </dgm:t>
    </dgm:pt>
    <dgm:pt modelId="{D0F11583-774C-4E98-BF54-02C0544D34B0}" type="sibTrans" cxnId="{F6EE8744-8E18-4589-8183-C0DAEBECC46D}">
      <dgm:prSet/>
      <dgm:spPr/>
      <dgm:t>
        <a:bodyPr/>
        <a:lstStyle/>
        <a:p>
          <a:endParaRPr lang="en-US"/>
        </a:p>
      </dgm:t>
    </dgm:pt>
    <dgm:pt modelId="{742A3593-448B-4EF1-A8D8-E956DA009025}">
      <dgm:prSet/>
      <dgm:spPr/>
      <dgm:t>
        <a:bodyPr/>
        <a:lstStyle/>
        <a:p>
          <a:r>
            <a:rPr lang="en-US" dirty="0"/>
            <a:t>Must enroll in Fall 2020 and remain enrolled at the same school for entire length of program</a:t>
          </a:r>
        </a:p>
      </dgm:t>
    </dgm:pt>
    <dgm:pt modelId="{17AE61FC-63A5-4E24-A98D-73BB98614926}" type="parTrans" cxnId="{C05E88B5-96AE-4E05-8B9A-D1FBFCA4D9BE}">
      <dgm:prSet/>
      <dgm:spPr/>
      <dgm:t>
        <a:bodyPr/>
        <a:lstStyle/>
        <a:p>
          <a:endParaRPr lang="en-US"/>
        </a:p>
      </dgm:t>
    </dgm:pt>
    <dgm:pt modelId="{0AA9CCEE-F508-4D74-826E-0C616FAD17E9}" type="sibTrans" cxnId="{C05E88B5-96AE-4E05-8B9A-D1FBFCA4D9BE}">
      <dgm:prSet/>
      <dgm:spPr/>
      <dgm:t>
        <a:bodyPr/>
        <a:lstStyle/>
        <a:p>
          <a:endParaRPr lang="en-US"/>
        </a:p>
      </dgm:t>
    </dgm:pt>
    <dgm:pt modelId="{E3B35E29-584F-4F42-97A1-49E46104895D}">
      <dgm:prSet/>
      <dgm:spPr/>
      <dgm:t>
        <a:bodyPr/>
        <a:lstStyle/>
        <a:p>
          <a:r>
            <a:rPr lang="en-US" dirty="0"/>
            <a:t>Must meet academic requirements of the Import school to retain the scholarship</a:t>
          </a:r>
        </a:p>
      </dgm:t>
    </dgm:pt>
    <dgm:pt modelId="{8D8847C9-D02D-4E67-AA3F-B83EB9E9B795}" type="parTrans" cxnId="{5E9FACEE-291C-4B9B-876E-B8121EBC45FB}">
      <dgm:prSet/>
      <dgm:spPr/>
      <dgm:t>
        <a:bodyPr/>
        <a:lstStyle/>
        <a:p>
          <a:endParaRPr lang="en-US"/>
        </a:p>
      </dgm:t>
    </dgm:pt>
    <dgm:pt modelId="{715080AE-DFB9-4709-AE6B-6C41A22894F2}" type="sibTrans" cxnId="{5E9FACEE-291C-4B9B-876E-B8121EBC45FB}">
      <dgm:prSet/>
      <dgm:spPr/>
      <dgm:t>
        <a:bodyPr/>
        <a:lstStyle/>
        <a:p>
          <a:endParaRPr lang="en-US"/>
        </a:p>
      </dgm:t>
    </dgm:pt>
    <dgm:pt modelId="{0E0BCAF4-7E94-4343-8B54-DFF06F15B163}">
      <dgm:prSet/>
      <dgm:spPr/>
      <dgm:t>
        <a:bodyPr/>
        <a:lstStyle/>
        <a:p>
          <a:r>
            <a:rPr lang="en-US" dirty="0"/>
            <a:t>Janet at Tuition Exchange serves as the school’s TELO</a:t>
          </a:r>
        </a:p>
      </dgm:t>
    </dgm:pt>
    <dgm:pt modelId="{2B3730D6-3675-4C2E-A00F-E9B6CEB41FA3}" type="parTrans" cxnId="{0E95BA6C-9F15-47F4-A9AD-798700B88DDC}">
      <dgm:prSet/>
      <dgm:spPr/>
      <dgm:t>
        <a:bodyPr/>
        <a:lstStyle/>
        <a:p>
          <a:endParaRPr lang="en-US"/>
        </a:p>
      </dgm:t>
    </dgm:pt>
    <dgm:pt modelId="{B1094178-F70D-4FDF-9AEA-A010A588D7C1}" type="sibTrans" cxnId="{0E95BA6C-9F15-47F4-A9AD-798700B88DDC}">
      <dgm:prSet/>
      <dgm:spPr/>
      <dgm:t>
        <a:bodyPr/>
        <a:lstStyle/>
        <a:p>
          <a:endParaRPr lang="en-US"/>
        </a:p>
      </dgm:t>
    </dgm:pt>
    <dgm:pt modelId="{A3CE510F-3F40-4759-A07C-1238555DD7E5}" type="pres">
      <dgm:prSet presAssocID="{1413C45F-3D64-4E61-B179-27276F3D8697}" presName="root" presStyleCnt="0">
        <dgm:presLayoutVars>
          <dgm:dir/>
          <dgm:resizeHandles val="exact"/>
        </dgm:presLayoutVars>
      </dgm:prSet>
      <dgm:spPr/>
    </dgm:pt>
    <dgm:pt modelId="{F9756E36-0695-40D9-B435-6A735152FD04}" type="pres">
      <dgm:prSet presAssocID="{FE6D5ED9-03CA-4249-A719-BC69A5716BC0}" presName="compNode" presStyleCnt="0"/>
      <dgm:spPr/>
    </dgm:pt>
    <dgm:pt modelId="{10A7A75D-ED1F-4B17-AF8C-FDEBA96A7F1D}" type="pres">
      <dgm:prSet presAssocID="{FE6D5ED9-03CA-4249-A719-BC69A5716BC0}" presName="bgRect" presStyleLbl="bgShp" presStyleIdx="0" presStyleCnt="4"/>
      <dgm:spPr/>
    </dgm:pt>
    <dgm:pt modelId="{F4B75F94-27E8-4D29-8016-6F30343677A9}" type="pres">
      <dgm:prSet presAssocID="{FE6D5ED9-03CA-4249-A719-BC69A5716BC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40BE8D5-41B3-4455-A4BD-AC058D1DBBF5}" type="pres">
      <dgm:prSet presAssocID="{FE6D5ED9-03CA-4249-A719-BC69A5716BC0}" presName="spaceRect" presStyleCnt="0"/>
      <dgm:spPr/>
    </dgm:pt>
    <dgm:pt modelId="{2ED2DF23-283F-4DF8-BB43-6C6F3413C271}" type="pres">
      <dgm:prSet presAssocID="{FE6D5ED9-03CA-4249-A719-BC69A5716BC0}" presName="parTx" presStyleLbl="revTx" presStyleIdx="0" presStyleCnt="4">
        <dgm:presLayoutVars>
          <dgm:chMax val="0"/>
          <dgm:chPref val="0"/>
        </dgm:presLayoutVars>
      </dgm:prSet>
      <dgm:spPr/>
    </dgm:pt>
    <dgm:pt modelId="{34EE16D9-B11D-4E84-B8BA-DD625C3F78DE}" type="pres">
      <dgm:prSet presAssocID="{D0F11583-774C-4E98-BF54-02C0544D34B0}" presName="sibTrans" presStyleCnt="0"/>
      <dgm:spPr/>
    </dgm:pt>
    <dgm:pt modelId="{C80A2791-943B-4C0A-8E08-595E9BDFE71E}" type="pres">
      <dgm:prSet presAssocID="{742A3593-448B-4EF1-A8D8-E956DA009025}" presName="compNode" presStyleCnt="0"/>
      <dgm:spPr/>
    </dgm:pt>
    <dgm:pt modelId="{3903B1B8-A064-47D9-B377-A62FDCD7124B}" type="pres">
      <dgm:prSet presAssocID="{742A3593-448B-4EF1-A8D8-E956DA009025}" presName="bgRect" presStyleLbl="bgShp" presStyleIdx="1" presStyleCnt="4"/>
      <dgm:spPr/>
    </dgm:pt>
    <dgm:pt modelId="{FF0134F2-EAAD-4618-976B-F3C469E37445}" type="pres">
      <dgm:prSet presAssocID="{742A3593-448B-4EF1-A8D8-E956DA0090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3551B66-3813-4934-BB88-ADED1447152A}" type="pres">
      <dgm:prSet presAssocID="{742A3593-448B-4EF1-A8D8-E956DA009025}" presName="spaceRect" presStyleCnt="0"/>
      <dgm:spPr/>
    </dgm:pt>
    <dgm:pt modelId="{9661E6B0-0E3C-47DD-8B6C-DA3FBC96E407}" type="pres">
      <dgm:prSet presAssocID="{742A3593-448B-4EF1-A8D8-E956DA009025}" presName="parTx" presStyleLbl="revTx" presStyleIdx="1" presStyleCnt="4">
        <dgm:presLayoutVars>
          <dgm:chMax val="0"/>
          <dgm:chPref val="0"/>
        </dgm:presLayoutVars>
      </dgm:prSet>
      <dgm:spPr/>
    </dgm:pt>
    <dgm:pt modelId="{437E7599-8606-42B5-88BD-3E064B9F72FB}" type="pres">
      <dgm:prSet presAssocID="{0AA9CCEE-F508-4D74-826E-0C616FAD17E9}" presName="sibTrans" presStyleCnt="0"/>
      <dgm:spPr/>
    </dgm:pt>
    <dgm:pt modelId="{F2C6EFDB-6AA8-49EA-BFAF-DAC5BA38C53E}" type="pres">
      <dgm:prSet presAssocID="{E3B35E29-584F-4F42-97A1-49E46104895D}" presName="compNode" presStyleCnt="0"/>
      <dgm:spPr/>
    </dgm:pt>
    <dgm:pt modelId="{E2FAA1F3-E17E-4BFD-A2F3-F1DD2439B791}" type="pres">
      <dgm:prSet presAssocID="{E3B35E29-584F-4F42-97A1-49E46104895D}" presName="bgRect" presStyleLbl="bgShp" presStyleIdx="2" presStyleCnt="4"/>
      <dgm:spPr/>
    </dgm:pt>
    <dgm:pt modelId="{2691A05A-E094-4BBE-AB5E-37B8AC74A82A}" type="pres">
      <dgm:prSet presAssocID="{E3B35E29-584F-4F42-97A1-49E4610489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4FB9ACE-D9E2-42BC-932F-BD6612BF1602}" type="pres">
      <dgm:prSet presAssocID="{E3B35E29-584F-4F42-97A1-49E46104895D}" presName="spaceRect" presStyleCnt="0"/>
      <dgm:spPr/>
    </dgm:pt>
    <dgm:pt modelId="{F517C03E-D139-45CD-88D1-25C77948C694}" type="pres">
      <dgm:prSet presAssocID="{E3B35E29-584F-4F42-97A1-49E46104895D}" presName="parTx" presStyleLbl="revTx" presStyleIdx="2" presStyleCnt="4">
        <dgm:presLayoutVars>
          <dgm:chMax val="0"/>
          <dgm:chPref val="0"/>
        </dgm:presLayoutVars>
      </dgm:prSet>
      <dgm:spPr/>
    </dgm:pt>
    <dgm:pt modelId="{8D1C0443-86D5-4ACB-92AF-8A5D47F88D09}" type="pres">
      <dgm:prSet presAssocID="{715080AE-DFB9-4709-AE6B-6C41A22894F2}" presName="sibTrans" presStyleCnt="0"/>
      <dgm:spPr/>
    </dgm:pt>
    <dgm:pt modelId="{8F433267-4FBB-4B3A-BC6B-42AC03369B1E}" type="pres">
      <dgm:prSet presAssocID="{0E0BCAF4-7E94-4343-8B54-DFF06F15B163}" presName="compNode" presStyleCnt="0"/>
      <dgm:spPr/>
    </dgm:pt>
    <dgm:pt modelId="{CDD014CE-76AF-4D63-BE30-43A52402CFD2}" type="pres">
      <dgm:prSet presAssocID="{0E0BCAF4-7E94-4343-8B54-DFF06F15B163}" presName="bgRect" presStyleLbl="bgShp" presStyleIdx="3" presStyleCnt="4"/>
      <dgm:spPr/>
    </dgm:pt>
    <dgm:pt modelId="{82E624DB-3F2E-4275-A1EE-5F623D4AC7FB}" type="pres">
      <dgm:prSet presAssocID="{0E0BCAF4-7E94-4343-8B54-DFF06F15B1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1B707E6-BBA7-401C-8032-A0D4F58C7DC6}" type="pres">
      <dgm:prSet presAssocID="{0E0BCAF4-7E94-4343-8B54-DFF06F15B163}" presName="spaceRect" presStyleCnt="0"/>
      <dgm:spPr/>
    </dgm:pt>
    <dgm:pt modelId="{FBE840BC-2F78-4388-B8A2-FFC14F1DE24E}" type="pres">
      <dgm:prSet presAssocID="{0E0BCAF4-7E94-4343-8B54-DFF06F15B1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4F5E501-B953-4C38-817E-DF07AA7AA556}" type="presOf" srcId="{0E0BCAF4-7E94-4343-8B54-DFF06F15B163}" destId="{FBE840BC-2F78-4388-B8A2-FFC14F1DE24E}" srcOrd="0" destOrd="0" presId="urn:microsoft.com/office/officeart/2018/2/layout/IconVerticalSolidList"/>
    <dgm:cxn modelId="{A189BB0C-2532-4ED4-BBA2-B11E34C4E69F}" type="presOf" srcId="{FE6D5ED9-03CA-4249-A719-BC69A5716BC0}" destId="{2ED2DF23-283F-4DF8-BB43-6C6F3413C271}" srcOrd="0" destOrd="0" presId="urn:microsoft.com/office/officeart/2018/2/layout/IconVerticalSolidList"/>
    <dgm:cxn modelId="{97384238-A392-4BDB-925F-69E189F723D1}" type="presOf" srcId="{E3B35E29-584F-4F42-97A1-49E46104895D}" destId="{F517C03E-D139-45CD-88D1-25C77948C694}" srcOrd="0" destOrd="0" presId="urn:microsoft.com/office/officeart/2018/2/layout/IconVerticalSolidList"/>
    <dgm:cxn modelId="{63431C41-A204-4F3A-8D88-A71C195EA1D2}" type="presOf" srcId="{742A3593-448B-4EF1-A8D8-E956DA009025}" destId="{9661E6B0-0E3C-47DD-8B6C-DA3FBC96E407}" srcOrd="0" destOrd="0" presId="urn:microsoft.com/office/officeart/2018/2/layout/IconVerticalSolidList"/>
    <dgm:cxn modelId="{F6EE8744-8E18-4589-8183-C0DAEBECC46D}" srcId="{1413C45F-3D64-4E61-B179-27276F3D8697}" destId="{FE6D5ED9-03CA-4249-A719-BC69A5716BC0}" srcOrd="0" destOrd="0" parTransId="{CB6FB848-98DD-42D4-8E04-2CB459006DD9}" sibTransId="{D0F11583-774C-4E98-BF54-02C0544D34B0}"/>
    <dgm:cxn modelId="{0E95BA6C-9F15-47F4-A9AD-798700B88DDC}" srcId="{1413C45F-3D64-4E61-B179-27276F3D8697}" destId="{0E0BCAF4-7E94-4343-8B54-DFF06F15B163}" srcOrd="3" destOrd="0" parTransId="{2B3730D6-3675-4C2E-A00F-E9B6CEB41FA3}" sibTransId="{B1094178-F70D-4FDF-9AEA-A010A588D7C1}"/>
    <dgm:cxn modelId="{C05E88B5-96AE-4E05-8B9A-D1FBFCA4D9BE}" srcId="{1413C45F-3D64-4E61-B179-27276F3D8697}" destId="{742A3593-448B-4EF1-A8D8-E956DA009025}" srcOrd="1" destOrd="0" parTransId="{17AE61FC-63A5-4E24-A98D-73BB98614926}" sibTransId="{0AA9CCEE-F508-4D74-826E-0C616FAD17E9}"/>
    <dgm:cxn modelId="{C631B2E7-42B9-4BD6-952E-AF0E962A42B1}" type="presOf" srcId="{1413C45F-3D64-4E61-B179-27276F3D8697}" destId="{A3CE510F-3F40-4759-A07C-1238555DD7E5}" srcOrd="0" destOrd="0" presId="urn:microsoft.com/office/officeart/2018/2/layout/IconVerticalSolidList"/>
    <dgm:cxn modelId="{5E9FACEE-291C-4B9B-876E-B8121EBC45FB}" srcId="{1413C45F-3D64-4E61-B179-27276F3D8697}" destId="{E3B35E29-584F-4F42-97A1-49E46104895D}" srcOrd="2" destOrd="0" parTransId="{8D8847C9-D02D-4E67-AA3F-B83EB9E9B795}" sibTransId="{715080AE-DFB9-4709-AE6B-6C41A22894F2}"/>
    <dgm:cxn modelId="{00C24FF3-E937-49E0-A7BC-568900A06EDE}" type="presParOf" srcId="{A3CE510F-3F40-4759-A07C-1238555DD7E5}" destId="{F9756E36-0695-40D9-B435-6A735152FD04}" srcOrd="0" destOrd="0" presId="urn:microsoft.com/office/officeart/2018/2/layout/IconVerticalSolidList"/>
    <dgm:cxn modelId="{CC788B6B-A4FF-409F-97E3-2648EBC8F6AB}" type="presParOf" srcId="{F9756E36-0695-40D9-B435-6A735152FD04}" destId="{10A7A75D-ED1F-4B17-AF8C-FDEBA96A7F1D}" srcOrd="0" destOrd="0" presId="urn:microsoft.com/office/officeart/2018/2/layout/IconVerticalSolidList"/>
    <dgm:cxn modelId="{A0FAA4D8-F9BB-48CB-BBC7-C06547D3C5B2}" type="presParOf" srcId="{F9756E36-0695-40D9-B435-6A735152FD04}" destId="{F4B75F94-27E8-4D29-8016-6F30343677A9}" srcOrd="1" destOrd="0" presId="urn:microsoft.com/office/officeart/2018/2/layout/IconVerticalSolidList"/>
    <dgm:cxn modelId="{B1FFA893-BA1D-4EDA-AA36-C9C58F364DAA}" type="presParOf" srcId="{F9756E36-0695-40D9-B435-6A735152FD04}" destId="{840BE8D5-41B3-4455-A4BD-AC058D1DBBF5}" srcOrd="2" destOrd="0" presId="urn:microsoft.com/office/officeart/2018/2/layout/IconVerticalSolidList"/>
    <dgm:cxn modelId="{6B930607-BC27-4E39-865A-C590D3CBEB2B}" type="presParOf" srcId="{F9756E36-0695-40D9-B435-6A735152FD04}" destId="{2ED2DF23-283F-4DF8-BB43-6C6F3413C271}" srcOrd="3" destOrd="0" presId="urn:microsoft.com/office/officeart/2018/2/layout/IconVerticalSolidList"/>
    <dgm:cxn modelId="{FB597C4F-B691-471E-A517-C97FC96AFCD2}" type="presParOf" srcId="{A3CE510F-3F40-4759-A07C-1238555DD7E5}" destId="{34EE16D9-B11D-4E84-B8BA-DD625C3F78DE}" srcOrd="1" destOrd="0" presId="urn:microsoft.com/office/officeart/2018/2/layout/IconVerticalSolidList"/>
    <dgm:cxn modelId="{448733AF-05B4-4E7B-A9DF-042A493686C9}" type="presParOf" srcId="{A3CE510F-3F40-4759-A07C-1238555DD7E5}" destId="{C80A2791-943B-4C0A-8E08-595E9BDFE71E}" srcOrd="2" destOrd="0" presId="urn:microsoft.com/office/officeart/2018/2/layout/IconVerticalSolidList"/>
    <dgm:cxn modelId="{4DF52A8C-2D4A-4CFB-87D4-8DF82F95853D}" type="presParOf" srcId="{C80A2791-943B-4C0A-8E08-595E9BDFE71E}" destId="{3903B1B8-A064-47D9-B377-A62FDCD7124B}" srcOrd="0" destOrd="0" presId="urn:microsoft.com/office/officeart/2018/2/layout/IconVerticalSolidList"/>
    <dgm:cxn modelId="{D6BD7493-A57A-4341-80BE-0493BDF9DD13}" type="presParOf" srcId="{C80A2791-943B-4C0A-8E08-595E9BDFE71E}" destId="{FF0134F2-EAAD-4618-976B-F3C469E37445}" srcOrd="1" destOrd="0" presId="urn:microsoft.com/office/officeart/2018/2/layout/IconVerticalSolidList"/>
    <dgm:cxn modelId="{536BB0B5-9DBA-44F6-96C8-A36EE750EFEB}" type="presParOf" srcId="{C80A2791-943B-4C0A-8E08-595E9BDFE71E}" destId="{23551B66-3813-4934-BB88-ADED1447152A}" srcOrd="2" destOrd="0" presId="urn:microsoft.com/office/officeart/2018/2/layout/IconVerticalSolidList"/>
    <dgm:cxn modelId="{A8F3604D-46AE-4159-A9A9-49B86E3D1A38}" type="presParOf" srcId="{C80A2791-943B-4C0A-8E08-595E9BDFE71E}" destId="{9661E6B0-0E3C-47DD-8B6C-DA3FBC96E407}" srcOrd="3" destOrd="0" presId="urn:microsoft.com/office/officeart/2018/2/layout/IconVerticalSolidList"/>
    <dgm:cxn modelId="{48FEFCBD-36B6-446E-8B42-7E8FDD84C46D}" type="presParOf" srcId="{A3CE510F-3F40-4759-A07C-1238555DD7E5}" destId="{437E7599-8606-42B5-88BD-3E064B9F72FB}" srcOrd="3" destOrd="0" presId="urn:microsoft.com/office/officeart/2018/2/layout/IconVerticalSolidList"/>
    <dgm:cxn modelId="{2EA52ED6-574F-4F41-B0ED-6B136D6ED44B}" type="presParOf" srcId="{A3CE510F-3F40-4759-A07C-1238555DD7E5}" destId="{F2C6EFDB-6AA8-49EA-BFAF-DAC5BA38C53E}" srcOrd="4" destOrd="0" presId="urn:microsoft.com/office/officeart/2018/2/layout/IconVerticalSolidList"/>
    <dgm:cxn modelId="{315C322E-BC3F-4909-83F1-2D81AA5CCE72}" type="presParOf" srcId="{F2C6EFDB-6AA8-49EA-BFAF-DAC5BA38C53E}" destId="{E2FAA1F3-E17E-4BFD-A2F3-F1DD2439B791}" srcOrd="0" destOrd="0" presId="urn:microsoft.com/office/officeart/2018/2/layout/IconVerticalSolidList"/>
    <dgm:cxn modelId="{E45ACEC1-0185-4DAE-8E49-55ACB242F01F}" type="presParOf" srcId="{F2C6EFDB-6AA8-49EA-BFAF-DAC5BA38C53E}" destId="{2691A05A-E094-4BBE-AB5E-37B8AC74A82A}" srcOrd="1" destOrd="0" presId="urn:microsoft.com/office/officeart/2018/2/layout/IconVerticalSolidList"/>
    <dgm:cxn modelId="{B47F02A5-063B-4F63-AE64-087EB1875828}" type="presParOf" srcId="{F2C6EFDB-6AA8-49EA-BFAF-DAC5BA38C53E}" destId="{44FB9ACE-D9E2-42BC-932F-BD6612BF1602}" srcOrd="2" destOrd="0" presId="urn:microsoft.com/office/officeart/2018/2/layout/IconVerticalSolidList"/>
    <dgm:cxn modelId="{3C58880E-A965-4048-9A2F-AF51E4C6C777}" type="presParOf" srcId="{F2C6EFDB-6AA8-49EA-BFAF-DAC5BA38C53E}" destId="{F517C03E-D139-45CD-88D1-25C77948C694}" srcOrd="3" destOrd="0" presId="urn:microsoft.com/office/officeart/2018/2/layout/IconVerticalSolidList"/>
    <dgm:cxn modelId="{BC60BB15-F811-4480-BDE8-AF6FDED02D07}" type="presParOf" srcId="{A3CE510F-3F40-4759-A07C-1238555DD7E5}" destId="{8D1C0443-86D5-4ACB-92AF-8A5D47F88D09}" srcOrd="5" destOrd="0" presId="urn:microsoft.com/office/officeart/2018/2/layout/IconVerticalSolidList"/>
    <dgm:cxn modelId="{F77E4B11-6ED4-4808-9B4B-CE34F463CDFF}" type="presParOf" srcId="{A3CE510F-3F40-4759-A07C-1238555DD7E5}" destId="{8F433267-4FBB-4B3A-BC6B-42AC03369B1E}" srcOrd="6" destOrd="0" presId="urn:microsoft.com/office/officeart/2018/2/layout/IconVerticalSolidList"/>
    <dgm:cxn modelId="{9E2D6646-35FD-453E-ABA6-3B03A4D05B8B}" type="presParOf" srcId="{8F433267-4FBB-4B3A-BC6B-42AC03369B1E}" destId="{CDD014CE-76AF-4D63-BE30-43A52402CFD2}" srcOrd="0" destOrd="0" presId="urn:microsoft.com/office/officeart/2018/2/layout/IconVerticalSolidList"/>
    <dgm:cxn modelId="{28F0C01D-A32D-4A34-A4FF-277465190936}" type="presParOf" srcId="{8F433267-4FBB-4B3A-BC6B-42AC03369B1E}" destId="{82E624DB-3F2E-4275-A1EE-5F623D4AC7FB}" srcOrd="1" destOrd="0" presId="urn:microsoft.com/office/officeart/2018/2/layout/IconVerticalSolidList"/>
    <dgm:cxn modelId="{46A84A18-D0E3-4ABF-BEC1-AB1948B20127}" type="presParOf" srcId="{8F433267-4FBB-4B3A-BC6B-42AC03369B1E}" destId="{11B707E6-BBA7-401C-8032-A0D4F58C7DC6}" srcOrd="2" destOrd="0" presId="urn:microsoft.com/office/officeart/2018/2/layout/IconVerticalSolidList"/>
    <dgm:cxn modelId="{272953A5-DE06-4B06-B6D0-CF833C3D34FE}" type="presParOf" srcId="{8F433267-4FBB-4B3A-BC6B-42AC03369B1E}" destId="{FBE840BC-2F78-4388-B8A2-FFC14F1DE2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C590E9-FCE9-4B36-AC31-CE775CEBEFA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B40EAFDF-B344-4C81-B067-918755675EE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Received 62 nominations</a:t>
          </a:r>
        </a:p>
      </dgm:t>
    </dgm:pt>
    <dgm:pt modelId="{4824D5D1-78B5-4DFA-879E-C2CFC81F1401}" type="parTrans" cxnId="{B662BC26-0BD9-439E-8220-735F59C5FBCD}">
      <dgm:prSet/>
      <dgm:spPr/>
      <dgm:t>
        <a:bodyPr/>
        <a:lstStyle/>
        <a:p>
          <a:endParaRPr lang="en-US"/>
        </a:p>
      </dgm:t>
    </dgm:pt>
    <dgm:pt modelId="{7E13E902-6605-488F-BC69-523118D49E77}" type="sibTrans" cxnId="{B662BC26-0BD9-439E-8220-735F59C5FBCD}">
      <dgm:prSet/>
      <dgm:spPr/>
      <dgm:t>
        <a:bodyPr/>
        <a:lstStyle/>
        <a:p>
          <a:endParaRPr lang="en-US"/>
        </a:p>
      </dgm:t>
    </dgm:pt>
    <dgm:pt modelId="{7598AD54-F793-4FF1-949E-F3FC1246230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59 completed the preliminary paperwork, one has since withdrawn their application</a:t>
          </a:r>
        </a:p>
      </dgm:t>
    </dgm:pt>
    <dgm:pt modelId="{4189A5C0-AAD7-4DCB-8CA0-AE6A439DACAE}" type="parTrans" cxnId="{486950C0-6C6B-463F-BAB0-0F58E7A1C9D4}">
      <dgm:prSet/>
      <dgm:spPr/>
      <dgm:t>
        <a:bodyPr/>
        <a:lstStyle/>
        <a:p>
          <a:endParaRPr lang="en-US"/>
        </a:p>
      </dgm:t>
    </dgm:pt>
    <dgm:pt modelId="{1FA86529-CF62-4EC6-BB09-3CC2880F01A7}" type="sibTrans" cxnId="{486950C0-6C6B-463F-BAB0-0F58E7A1C9D4}">
      <dgm:prSet/>
      <dgm:spPr/>
      <dgm:t>
        <a:bodyPr/>
        <a:lstStyle/>
        <a:p>
          <a:endParaRPr lang="en-US"/>
        </a:p>
      </dgm:t>
    </dgm:pt>
    <dgm:pt modelId="{DE9FD75E-BB08-41B9-87F0-E526BB4851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Completed applications are reviewed by four TE Board Members</a:t>
          </a:r>
        </a:p>
      </dgm:t>
    </dgm:pt>
    <dgm:pt modelId="{E88FD25D-BDA1-47B5-9F8D-DD76CC15D4CE}" type="parTrans" cxnId="{4FBC4054-82EC-46D3-84AC-EEFF9C719378}">
      <dgm:prSet/>
      <dgm:spPr/>
      <dgm:t>
        <a:bodyPr/>
        <a:lstStyle/>
        <a:p>
          <a:endParaRPr lang="en-US"/>
        </a:p>
      </dgm:t>
    </dgm:pt>
    <dgm:pt modelId="{698FE67E-7DBD-48C4-8033-1DC4553E5BCF}" type="sibTrans" cxnId="{4FBC4054-82EC-46D3-84AC-EEFF9C719378}">
      <dgm:prSet/>
      <dgm:spPr/>
      <dgm:t>
        <a:bodyPr/>
        <a:lstStyle/>
        <a:p>
          <a:endParaRPr lang="en-US"/>
        </a:p>
      </dgm:t>
    </dgm:pt>
    <dgm:pt modelId="{FEAEDF6D-CB58-4155-9552-70856012A6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Decisions will be announced mid-April</a:t>
          </a:r>
        </a:p>
      </dgm:t>
    </dgm:pt>
    <dgm:pt modelId="{A6E29314-C93C-4555-95FA-B10028CCD02A}" type="parTrans" cxnId="{D9C6E560-505F-492A-A486-748D9D80E55F}">
      <dgm:prSet/>
      <dgm:spPr/>
      <dgm:t>
        <a:bodyPr/>
        <a:lstStyle/>
        <a:p>
          <a:endParaRPr lang="en-US"/>
        </a:p>
      </dgm:t>
    </dgm:pt>
    <dgm:pt modelId="{90098988-BE80-4590-B17C-840B3433D846}" type="sibTrans" cxnId="{D9C6E560-505F-492A-A486-748D9D80E55F}">
      <dgm:prSet/>
      <dgm:spPr/>
      <dgm:t>
        <a:bodyPr/>
        <a:lstStyle/>
        <a:p>
          <a:endParaRPr lang="en-US"/>
        </a:p>
      </dgm:t>
    </dgm:pt>
    <dgm:pt modelId="{C58CD075-EF9C-4EB2-9A4C-32E6667FA6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Checks are mailed to the Import schools in August</a:t>
          </a:r>
        </a:p>
      </dgm:t>
    </dgm:pt>
    <dgm:pt modelId="{57940C56-0520-4BF3-AC04-0BA82653AD90}" type="parTrans" cxnId="{9518DBF2-E68B-48AB-9906-5B8F72772D85}">
      <dgm:prSet/>
      <dgm:spPr/>
      <dgm:t>
        <a:bodyPr/>
        <a:lstStyle/>
        <a:p>
          <a:endParaRPr lang="en-US"/>
        </a:p>
      </dgm:t>
    </dgm:pt>
    <dgm:pt modelId="{8369418E-7AA2-4D32-B92C-E76548336344}" type="sibTrans" cxnId="{9518DBF2-E68B-48AB-9906-5B8F72772D85}">
      <dgm:prSet/>
      <dgm:spPr/>
      <dgm:t>
        <a:bodyPr/>
        <a:lstStyle/>
        <a:p>
          <a:endParaRPr lang="en-US"/>
        </a:p>
      </dgm:t>
    </dgm:pt>
    <dgm:pt modelId="{EE57C6E1-874A-40BC-8A0C-48F611A3454B}" type="pres">
      <dgm:prSet presAssocID="{DEC590E9-FCE9-4B36-AC31-CE775CEBEFAA}" presName="root" presStyleCnt="0">
        <dgm:presLayoutVars>
          <dgm:dir/>
          <dgm:resizeHandles val="exact"/>
        </dgm:presLayoutVars>
      </dgm:prSet>
      <dgm:spPr/>
    </dgm:pt>
    <dgm:pt modelId="{B87FA80C-A029-4245-90AC-A72D13E8F502}" type="pres">
      <dgm:prSet presAssocID="{B40EAFDF-B344-4C81-B067-918755675EE4}" presName="compNode" presStyleCnt="0"/>
      <dgm:spPr/>
    </dgm:pt>
    <dgm:pt modelId="{8D973632-93B0-4AEE-908C-A74014BA6670}" type="pres">
      <dgm:prSet presAssocID="{B40EAFDF-B344-4C81-B067-918755675EE4}" presName="iconBgRect" presStyleLbl="bgShp" presStyleIdx="0" presStyleCnt="5"/>
      <dgm:spPr/>
    </dgm:pt>
    <dgm:pt modelId="{973B70AE-2E5C-433B-AC20-DB6E2C26DC9C}" type="pres">
      <dgm:prSet presAssocID="{B40EAFDF-B344-4C81-B067-918755675EE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5AF0392B-F343-4A1A-91AE-C455237EF792}" type="pres">
      <dgm:prSet presAssocID="{B40EAFDF-B344-4C81-B067-918755675EE4}" presName="spaceRect" presStyleCnt="0"/>
      <dgm:spPr/>
    </dgm:pt>
    <dgm:pt modelId="{2E79072F-E9C3-4871-B15C-6AA243A5CCB4}" type="pres">
      <dgm:prSet presAssocID="{B40EAFDF-B344-4C81-B067-918755675EE4}" presName="textRect" presStyleLbl="revTx" presStyleIdx="0" presStyleCnt="5">
        <dgm:presLayoutVars>
          <dgm:chMax val="1"/>
          <dgm:chPref val="1"/>
        </dgm:presLayoutVars>
      </dgm:prSet>
      <dgm:spPr/>
    </dgm:pt>
    <dgm:pt modelId="{4B4693AB-56A6-4480-8C9A-01E507370098}" type="pres">
      <dgm:prSet presAssocID="{7E13E902-6605-488F-BC69-523118D49E77}" presName="sibTrans" presStyleCnt="0"/>
      <dgm:spPr/>
    </dgm:pt>
    <dgm:pt modelId="{06146F8D-5332-4FA1-B04B-A81788416676}" type="pres">
      <dgm:prSet presAssocID="{7598AD54-F793-4FF1-949E-F3FC12462300}" presName="compNode" presStyleCnt="0"/>
      <dgm:spPr/>
    </dgm:pt>
    <dgm:pt modelId="{4EED44DE-E12E-4F95-AD7E-FC44F530B113}" type="pres">
      <dgm:prSet presAssocID="{7598AD54-F793-4FF1-949E-F3FC12462300}" presName="iconBgRect" presStyleLbl="bgShp" presStyleIdx="1" presStyleCnt="5"/>
      <dgm:spPr/>
    </dgm:pt>
    <dgm:pt modelId="{02F5A526-2078-4DC4-A516-56718F8B9031}" type="pres">
      <dgm:prSet presAssocID="{7598AD54-F793-4FF1-949E-F3FC1246230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1D62C8A-8B3C-4BE1-83EB-FB6B1CC8643F}" type="pres">
      <dgm:prSet presAssocID="{7598AD54-F793-4FF1-949E-F3FC12462300}" presName="spaceRect" presStyleCnt="0"/>
      <dgm:spPr/>
    </dgm:pt>
    <dgm:pt modelId="{7C0B28E6-2A14-4C14-964D-47FD7D2FD20F}" type="pres">
      <dgm:prSet presAssocID="{7598AD54-F793-4FF1-949E-F3FC12462300}" presName="textRect" presStyleLbl="revTx" presStyleIdx="1" presStyleCnt="5">
        <dgm:presLayoutVars>
          <dgm:chMax val="1"/>
          <dgm:chPref val="1"/>
        </dgm:presLayoutVars>
      </dgm:prSet>
      <dgm:spPr/>
    </dgm:pt>
    <dgm:pt modelId="{63C67BBE-19BA-4690-B334-2C4D888EAFF7}" type="pres">
      <dgm:prSet presAssocID="{1FA86529-CF62-4EC6-BB09-3CC2880F01A7}" presName="sibTrans" presStyleCnt="0"/>
      <dgm:spPr/>
    </dgm:pt>
    <dgm:pt modelId="{66A361CC-927A-4CDD-83CA-D5C6CB6E4A88}" type="pres">
      <dgm:prSet presAssocID="{DE9FD75E-BB08-41B9-87F0-E526BB4851E6}" presName="compNode" presStyleCnt="0"/>
      <dgm:spPr/>
    </dgm:pt>
    <dgm:pt modelId="{6F1F6FF3-9AD0-4CA2-B61D-AA75591648C2}" type="pres">
      <dgm:prSet presAssocID="{DE9FD75E-BB08-41B9-87F0-E526BB4851E6}" presName="iconBgRect" presStyleLbl="bgShp" presStyleIdx="2" presStyleCnt="5"/>
      <dgm:spPr/>
    </dgm:pt>
    <dgm:pt modelId="{3F21EDA3-4352-4400-B21F-FBAFC2A4FD45}" type="pres">
      <dgm:prSet presAssocID="{DE9FD75E-BB08-41B9-87F0-E526BB4851E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D16E754-FA36-4B1C-BADE-D663DB645B47}" type="pres">
      <dgm:prSet presAssocID="{DE9FD75E-BB08-41B9-87F0-E526BB4851E6}" presName="spaceRect" presStyleCnt="0"/>
      <dgm:spPr/>
    </dgm:pt>
    <dgm:pt modelId="{BA06C327-66C9-491C-811E-FD73BFFA97FF}" type="pres">
      <dgm:prSet presAssocID="{DE9FD75E-BB08-41B9-87F0-E526BB4851E6}" presName="textRect" presStyleLbl="revTx" presStyleIdx="2" presStyleCnt="5">
        <dgm:presLayoutVars>
          <dgm:chMax val="1"/>
          <dgm:chPref val="1"/>
        </dgm:presLayoutVars>
      </dgm:prSet>
      <dgm:spPr/>
    </dgm:pt>
    <dgm:pt modelId="{C98E73D6-7F6C-43F3-A9DA-56DFE3142971}" type="pres">
      <dgm:prSet presAssocID="{698FE67E-7DBD-48C4-8033-1DC4553E5BCF}" presName="sibTrans" presStyleCnt="0"/>
      <dgm:spPr/>
    </dgm:pt>
    <dgm:pt modelId="{D2C774E2-505F-4862-87A3-82931C22E414}" type="pres">
      <dgm:prSet presAssocID="{FEAEDF6D-CB58-4155-9552-70856012A692}" presName="compNode" presStyleCnt="0"/>
      <dgm:spPr/>
    </dgm:pt>
    <dgm:pt modelId="{E6CA81EE-541E-4FE7-AE73-6F7A168D803E}" type="pres">
      <dgm:prSet presAssocID="{FEAEDF6D-CB58-4155-9552-70856012A692}" presName="iconBgRect" presStyleLbl="bgShp" presStyleIdx="3" presStyleCnt="5"/>
      <dgm:spPr/>
    </dgm:pt>
    <dgm:pt modelId="{A9D6738C-3279-4D69-B8FC-34D1C9B01222}" type="pres">
      <dgm:prSet presAssocID="{FEAEDF6D-CB58-4155-9552-70856012A69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63DE3857-DB73-4C60-ADA6-B1631F1368CA}" type="pres">
      <dgm:prSet presAssocID="{FEAEDF6D-CB58-4155-9552-70856012A692}" presName="spaceRect" presStyleCnt="0"/>
      <dgm:spPr/>
    </dgm:pt>
    <dgm:pt modelId="{62AD347A-BB35-496E-A208-7776C3994FC7}" type="pres">
      <dgm:prSet presAssocID="{FEAEDF6D-CB58-4155-9552-70856012A692}" presName="textRect" presStyleLbl="revTx" presStyleIdx="3" presStyleCnt="5">
        <dgm:presLayoutVars>
          <dgm:chMax val="1"/>
          <dgm:chPref val="1"/>
        </dgm:presLayoutVars>
      </dgm:prSet>
      <dgm:spPr/>
    </dgm:pt>
    <dgm:pt modelId="{F5406507-E6F6-40C2-A6A1-DB2057652359}" type="pres">
      <dgm:prSet presAssocID="{90098988-BE80-4590-B17C-840B3433D846}" presName="sibTrans" presStyleCnt="0"/>
      <dgm:spPr/>
    </dgm:pt>
    <dgm:pt modelId="{4984454D-A328-4E19-8AA1-63D756EF9577}" type="pres">
      <dgm:prSet presAssocID="{C58CD075-EF9C-4EB2-9A4C-32E6667FA6FB}" presName="compNode" presStyleCnt="0"/>
      <dgm:spPr/>
    </dgm:pt>
    <dgm:pt modelId="{02DD4173-F8C7-44C1-89AF-907FF98DF487}" type="pres">
      <dgm:prSet presAssocID="{C58CD075-EF9C-4EB2-9A4C-32E6667FA6FB}" presName="iconBgRect" presStyleLbl="bgShp" presStyleIdx="4" presStyleCnt="5"/>
      <dgm:spPr/>
    </dgm:pt>
    <dgm:pt modelId="{583824E8-01D9-4FA5-B5EC-81CEE14E3CB0}" type="pres">
      <dgm:prSet presAssocID="{C58CD075-EF9C-4EB2-9A4C-32E6667FA6F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40D57D22-1758-4A54-8F40-8EC9DB732E95}" type="pres">
      <dgm:prSet presAssocID="{C58CD075-EF9C-4EB2-9A4C-32E6667FA6FB}" presName="spaceRect" presStyleCnt="0"/>
      <dgm:spPr/>
    </dgm:pt>
    <dgm:pt modelId="{DF7BFBEA-AE66-4DAE-AE06-4B97237258E8}" type="pres">
      <dgm:prSet presAssocID="{C58CD075-EF9C-4EB2-9A4C-32E6667FA6F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662BC26-0BD9-439E-8220-735F59C5FBCD}" srcId="{DEC590E9-FCE9-4B36-AC31-CE775CEBEFAA}" destId="{B40EAFDF-B344-4C81-B067-918755675EE4}" srcOrd="0" destOrd="0" parTransId="{4824D5D1-78B5-4DFA-879E-C2CFC81F1401}" sibTransId="{7E13E902-6605-488F-BC69-523118D49E77}"/>
    <dgm:cxn modelId="{034D305C-4565-4E99-8173-96A659B2EF5E}" type="presOf" srcId="{DEC590E9-FCE9-4B36-AC31-CE775CEBEFAA}" destId="{EE57C6E1-874A-40BC-8A0C-48F611A3454B}" srcOrd="0" destOrd="0" presId="urn:microsoft.com/office/officeart/2018/5/layout/IconCircleLabelList"/>
    <dgm:cxn modelId="{D9C6E560-505F-492A-A486-748D9D80E55F}" srcId="{DEC590E9-FCE9-4B36-AC31-CE775CEBEFAA}" destId="{FEAEDF6D-CB58-4155-9552-70856012A692}" srcOrd="3" destOrd="0" parTransId="{A6E29314-C93C-4555-95FA-B10028CCD02A}" sibTransId="{90098988-BE80-4590-B17C-840B3433D846}"/>
    <dgm:cxn modelId="{FAED1366-0CBA-4F5A-8054-66B0CABDFCB4}" type="presOf" srcId="{B40EAFDF-B344-4C81-B067-918755675EE4}" destId="{2E79072F-E9C3-4871-B15C-6AA243A5CCB4}" srcOrd="0" destOrd="0" presId="urn:microsoft.com/office/officeart/2018/5/layout/IconCircleLabelList"/>
    <dgm:cxn modelId="{2F46AC6B-F422-4AE1-9706-BB5F7B412D68}" type="presOf" srcId="{C58CD075-EF9C-4EB2-9A4C-32E6667FA6FB}" destId="{DF7BFBEA-AE66-4DAE-AE06-4B97237258E8}" srcOrd="0" destOrd="0" presId="urn:microsoft.com/office/officeart/2018/5/layout/IconCircleLabelList"/>
    <dgm:cxn modelId="{16AA264C-47AC-4B4C-89A5-9B5E99AD6011}" type="presOf" srcId="{DE9FD75E-BB08-41B9-87F0-E526BB4851E6}" destId="{BA06C327-66C9-491C-811E-FD73BFFA97FF}" srcOrd="0" destOrd="0" presId="urn:microsoft.com/office/officeart/2018/5/layout/IconCircleLabelList"/>
    <dgm:cxn modelId="{4FBC4054-82EC-46D3-84AC-EEFF9C719378}" srcId="{DEC590E9-FCE9-4B36-AC31-CE775CEBEFAA}" destId="{DE9FD75E-BB08-41B9-87F0-E526BB4851E6}" srcOrd="2" destOrd="0" parTransId="{E88FD25D-BDA1-47B5-9F8D-DD76CC15D4CE}" sibTransId="{698FE67E-7DBD-48C4-8033-1DC4553E5BCF}"/>
    <dgm:cxn modelId="{1C39A984-AFD5-4A77-A86A-18EE8F631797}" type="presOf" srcId="{7598AD54-F793-4FF1-949E-F3FC12462300}" destId="{7C0B28E6-2A14-4C14-964D-47FD7D2FD20F}" srcOrd="0" destOrd="0" presId="urn:microsoft.com/office/officeart/2018/5/layout/IconCircleLabelList"/>
    <dgm:cxn modelId="{60A00398-324D-436C-9BE3-0B322E2A6D38}" type="presOf" srcId="{FEAEDF6D-CB58-4155-9552-70856012A692}" destId="{62AD347A-BB35-496E-A208-7776C3994FC7}" srcOrd="0" destOrd="0" presId="urn:microsoft.com/office/officeart/2018/5/layout/IconCircleLabelList"/>
    <dgm:cxn modelId="{486950C0-6C6B-463F-BAB0-0F58E7A1C9D4}" srcId="{DEC590E9-FCE9-4B36-AC31-CE775CEBEFAA}" destId="{7598AD54-F793-4FF1-949E-F3FC12462300}" srcOrd="1" destOrd="0" parTransId="{4189A5C0-AAD7-4DCB-8CA0-AE6A439DACAE}" sibTransId="{1FA86529-CF62-4EC6-BB09-3CC2880F01A7}"/>
    <dgm:cxn modelId="{9518DBF2-E68B-48AB-9906-5B8F72772D85}" srcId="{DEC590E9-FCE9-4B36-AC31-CE775CEBEFAA}" destId="{C58CD075-EF9C-4EB2-9A4C-32E6667FA6FB}" srcOrd="4" destOrd="0" parTransId="{57940C56-0520-4BF3-AC04-0BA82653AD90}" sibTransId="{8369418E-7AA2-4D32-B92C-E76548336344}"/>
    <dgm:cxn modelId="{41DA4007-9473-4B7E-A41E-B85FF54F370D}" type="presParOf" srcId="{EE57C6E1-874A-40BC-8A0C-48F611A3454B}" destId="{B87FA80C-A029-4245-90AC-A72D13E8F502}" srcOrd="0" destOrd="0" presId="urn:microsoft.com/office/officeart/2018/5/layout/IconCircleLabelList"/>
    <dgm:cxn modelId="{22F5DF7E-45AE-4D20-9572-91777B35C356}" type="presParOf" srcId="{B87FA80C-A029-4245-90AC-A72D13E8F502}" destId="{8D973632-93B0-4AEE-908C-A74014BA6670}" srcOrd="0" destOrd="0" presId="urn:microsoft.com/office/officeart/2018/5/layout/IconCircleLabelList"/>
    <dgm:cxn modelId="{8625AFBA-B88D-47AC-8472-D2AB745C266C}" type="presParOf" srcId="{B87FA80C-A029-4245-90AC-A72D13E8F502}" destId="{973B70AE-2E5C-433B-AC20-DB6E2C26DC9C}" srcOrd="1" destOrd="0" presId="urn:microsoft.com/office/officeart/2018/5/layout/IconCircleLabelList"/>
    <dgm:cxn modelId="{BEA015FD-2D6E-4308-8F1D-348F6AA113F3}" type="presParOf" srcId="{B87FA80C-A029-4245-90AC-A72D13E8F502}" destId="{5AF0392B-F343-4A1A-91AE-C455237EF792}" srcOrd="2" destOrd="0" presId="urn:microsoft.com/office/officeart/2018/5/layout/IconCircleLabelList"/>
    <dgm:cxn modelId="{AC392D5F-1CB9-43E7-AC71-98780881774A}" type="presParOf" srcId="{B87FA80C-A029-4245-90AC-A72D13E8F502}" destId="{2E79072F-E9C3-4871-B15C-6AA243A5CCB4}" srcOrd="3" destOrd="0" presId="urn:microsoft.com/office/officeart/2018/5/layout/IconCircleLabelList"/>
    <dgm:cxn modelId="{4882C6F8-B9B5-4882-BA4D-8542968F5B0F}" type="presParOf" srcId="{EE57C6E1-874A-40BC-8A0C-48F611A3454B}" destId="{4B4693AB-56A6-4480-8C9A-01E507370098}" srcOrd="1" destOrd="0" presId="urn:microsoft.com/office/officeart/2018/5/layout/IconCircleLabelList"/>
    <dgm:cxn modelId="{75004972-374E-4722-BB3E-8BEA997F0FE2}" type="presParOf" srcId="{EE57C6E1-874A-40BC-8A0C-48F611A3454B}" destId="{06146F8D-5332-4FA1-B04B-A81788416676}" srcOrd="2" destOrd="0" presId="urn:microsoft.com/office/officeart/2018/5/layout/IconCircleLabelList"/>
    <dgm:cxn modelId="{A4A9618C-325E-45D7-BFE2-D5790E2A100E}" type="presParOf" srcId="{06146F8D-5332-4FA1-B04B-A81788416676}" destId="{4EED44DE-E12E-4F95-AD7E-FC44F530B113}" srcOrd="0" destOrd="0" presId="urn:microsoft.com/office/officeart/2018/5/layout/IconCircleLabelList"/>
    <dgm:cxn modelId="{2FE9F4D9-B6C9-4D5D-8DAF-3F9A0B33C305}" type="presParOf" srcId="{06146F8D-5332-4FA1-B04B-A81788416676}" destId="{02F5A526-2078-4DC4-A516-56718F8B9031}" srcOrd="1" destOrd="0" presId="urn:microsoft.com/office/officeart/2018/5/layout/IconCircleLabelList"/>
    <dgm:cxn modelId="{4718C0D4-1B25-4CD9-B55D-C8278AE7EAFF}" type="presParOf" srcId="{06146F8D-5332-4FA1-B04B-A81788416676}" destId="{A1D62C8A-8B3C-4BE1-83EB-FB6B1CC8643F}" srcOrd="2" destOrd="0" presId="urn:microsoft.com/office/officeart/2018/5/layout/IconCircleLabelList"/>
    <dgm:cxn modelId="{86A5482A-43CE-4444-9EC1-1387DE909081}" type="presParOf" srcId="{06146F8D-5332-4FA1-B04B-A81788416676}" destId="{7C0B28E6-2A14-4C14-964D-47FD7D2FD20F}" srcOrd="3" destOrd="0" presId="urn:microsoft.com/office/officeart/2018/5/layout/IconCircleLabelList"/>
    <dgm:cxn modelId="{33484B63-038E-4C94-B33A-C1D2B4746AC2}" type="presParOf" srcId="{EE57C6E1-874A-40BC-8A0C-48F611A3454B}" destId="{63C67BBE-19BA-4690-B334-2C4D888EAFF7}" srcOrd="3" destOrd="0" presId="urn:microsoft.com/office/officeart/2018/5/layout/IconCircleLabelList"/>
    <dgm:cxn modelId="{E28A0F40-F642-4FD8-8AF9-065D9A5E9123}" type="presParOf" srcId="{EE57C6E1-874A-40BC-8A0C-48F611A3454B}" destId="{66A361CC-927A-4CDD-83CA-D5C6CB6E4A88}" srcOrd="4" destOrd="0" presId="urn:microsoft.com/office/officeart/2018/5/layout/IconCircleLabelList"/>
    <dgm:cxn modelId="{25C3190E-E901-46C7-9948-4B2341CD0D3E}" type="presParOf" srcId="{66A361CC-927A-4CDD-83CA-D5C6CB6E4A88}" destId="{6F1F6FF3-9AD0-4CA2-B61D-AA75591648C2}" srcOrd="0" destOrd="0" presId="urn:microsoft.com/office/officeart/2018/5/layout/IconCircleLabelList"/>
    <dgm:cxn modelId="{6573B9EF-A01B-4D9B-BC8C-9B06DECEB4FB}" type="presParOf" srcId="{66A361CC-927A-4CDD-83CA-D5C6CB6E4A88}" destId="{3F21EDA3-4352-4400-B21F-FBAFC2A4FD45}" srcOrd="1" destOrd="0" presId="urn:microsoft.com/office/officeart/2018/5/layout/IconCircleLabelList"/>
    <dgm:cxn modelId="{0BB26A73-8068-48AD-B1C9-B03280B61979}" type="presParOf" srcId="{66A361CC-927A-4CDD-83CA-D5C6CB6E4A88}" destId="{AD16E754-FA36-4B1C-BADE-D663DB645B47}" srcOrd="2" destOrd="0" presId="urn:microsoft.com/office/officeart/2018/5/layout/IconCircleLabelList"/>
    <dgm:cxn modelId="{909BC585-647F-4FC1-B009-ABEE05D24918}" type="presParOf" srcId="{66A361CC-927A-4CDD-83CA-D5C6CB6E4A88}" destId="{BA06C327-66C9-491C-811E-FD73BFFA97FF}" srcOrd="3" destOrd="0" presId="urn:microsoft.com/office/officeart/2018/5/layout/IconCircleLabelList"/>
    <dgm:cxn modelId="{2EF5333D-44EE-46BA-8093-B2FEE5186B8C}" type="presParOf" srcId="{EE57C6E1-874A-40BC-8A0C-48F611A3454B}" destId="{C98E73D6-7F6C-43F3-A9DA-56DFE3142971}" srcOrd="5" destOrd="0" presId="urn:microsoft.com/office/officeart/2018/5/layout/IconCircleLabelList"/>
    <dgm:cxn modelId="{67E26139-9619-48FD-AAF8-3AC8E37C97A3}" type="presParOf" srcId="{EE57C6E1-874A-40BC-8A0C-48F611A3454B}" destId="{D2C774E2-505F-4862-87A3-82931C22E414}" srcOrd="6" destOrd="0" presId="urn:microsoft.com/office/officeart/2018/5/layout/IconCircleLabelList"/>
    <dgm:cxn modelId="{8C7FEE92-4735-4D6C-BA5C-488BBAB72CD6}" type="presParOf" srcId="{D2C774E2-505F-4862-87A3-82931C22E414}" destId="{E6CA81EE-541E-4FE7-AE73-6F7A168D803E}" srcOrd="0" destOrd="0" presId="urn:microsoft.com/office/officeart/2018/5/layout/IconCircleLabelList"/>
    <dgm:cxn modelId="{BA62C512-E867-49DC-8AE8-B66E6BF2A325}" type="presParOf" srcId="{D2C774E2-505F-4862-87A3-82931C22E414}" destId="{A9D6738C-3279-4D69-B8FC-34D1C9B01222}" srcOrd="1" destOrd="0" presId="urn:microsoft.com/office/officeart/2018/5/layout/IconCircleLabelList"/>
    <dgm:cxn modelId="{C93DFB31-4D6F-4C26-B415-8BA99C84E603}" type="presParOf" srcId="{D2C774E2-505F-4862-87A3-82931C22E414}" destId="{63DE3857-DB73-4C60-ADA6-B1631F1368CA}" srcOrd="2" destOrd="0" presId="urn:microsoft.com/office/officeart/2018/5/layout/IconCircleLabelList"/>
    <dgm:cxn modelId="{C2CBE217-EE7D-4646-86D8-05827D68B25E}" type="presParOf" srcId="{D2C774E2-505F-4862-87A3-82931C22E414}" destId="{62AD347A-BB35-496E-A208-7776C3994FC7}" srcOrd="3" destOrd="0" presId="urn:microsoft.com/office/officeart/2018/5/layout/IconCircleLabelList"/>
    <dgm:cxn modelId="{0D06D024-A3A4-47D0-8B42-58CEA88E786D}" type="presParOf" srcId="{EE57C6E1-874A-40BC-8A0C-48F611A3454B}" destId="{F5406507-E6F6-40C2-A6A1-DB2057652359}" srcOrd="7" destOrd="0" presId="urn:microsoft.com/office/officeart/2018/5/layout/IconCircleLabelList"/>
    <dgm:cxn modelId="{4A2DB91D-0676-4643-84B7-22B8D5FF4505}" type="presParOf" srcId="{EE57C6E1-874A-40BC-8A0C-48F611A3454B}" destId="{4984454D-A328-4E19-8AA1-63D756EF9577}" srcOrd="8" destOrd="0" presId="urn:microsoft.com/office/officeart/2018/5/layout/IconCircleLabelList"/>
    <dgm:cxn modelId="{785637F9-D951-45D8-AA5C-1966BBEED65B}" type="presParOf" srcId="{4984454D-A328-4E19-8AA1-63D756EF9577}" destId="{02DD4173-F8C7-44C1-89AF-907FF98DF487}" srcOrd="0" destOrd="0" presId="urn:microsoft.com/office/officeart/2018/5/layout/IconCircleLabelList"/>
    <dgm:cxn modelId="{00114AE8-E169-4B06-BAD0-E4F580FC2009}" type="presParOf" srcId="{4984454D-A328-4E19-8AA1-63D756EF9577}" destId="{583824E8-01D9-4FA5-B5EC-81CEE14E3CB0}" srcOrd="1" destOrd="0" presId="urn:microsoft.com/office/officeart/2018/5/layout/IconCircleLabelList"/>
    <dgm:cxn modelId="{C79C44D6-D245-4177-BDA0-29FC3EE7ACD3}" type="presParOf" srcId="{4984454D-A328-4E19-8AA1-63D756EF9577}" destId="{40D57D22-1758-4A54-8F40-8EC9DB732E95}" srcOrd="2" destOrd="0" presId="urn:microsoft.com/office/officeart/2018/5/layout/IconCircleLabelList"/>
    <dgm:cxn modelId="{5A6C45B3-AB0A-4BD6-BA46-CCCF7F280968}" type="presParOf" srcId="{4984454D-A328-4E19-8AA1-63D756EF9577}" destId="{DF7BFBEA-AE66-4DAE-AE06-4B97237258E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9C8505-3CC2-48D6-8217-E2BF7A00C2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240D89A-9B33-4C0C-8B4B-A453FC186DF8}">
      <dgm:prSet/>
      <dgm:spPr/>
      <dgm:t>
        <a:bodyPr/>
        <a:lstStyle/>
        <a:p>
          <a:r>
            <a:rPr lang="en-US" dirty="0"/>
            <a:t>Confirm with Financial Aid student is eligible to receive funding for the upcoming academic year</a:t>
          </a:r>
        </a:p>
      </dgm:t>
    </dgm:pt>
    <dgm:pt modelId="{E32DEC97-5A60-42F6-B00F-F5ECCB7A2916}" type="parTrans" cxnId="{86964BDA-7215-4836-AF1F-26882D9AE35C}">
      <dgm:prSet/>
      <dgm:spPr/>
      <dgm:t>
        <a:bodyPr/>
        <a:lstStyle/>
        <a:p>
          <a:endParaRPr lang="en-US"/>
        </a:p>
      </dgm:t>
    </dgm:pt>
    <dgm:pt modelId="{CFFB081C-F9DB-4620-A4CA-3B4F9BAEFFF2}" type="sibTrans" cxnId="{86964BDA-7215-4836-AF1F-26882D9AE35C}">
      <dgm:prSet/>
      <dgm:spPr/>
      <dgm:t>
        <a:bodyPr/>
        <a:lstStyle/>
        <a:p>
          <a:endParaRPr lang="en-US"/>
        </a:p>
      </dgm:t>
    </dgm:pt>
    <dgm:pt modelId="{F6AC656D-20DA-4BE9-B353-29E93F212415}">
      <dgm:prSet/>
      <dgm:spPr/>
      <dgm:t>
        <a:bodyPr/>
        <a:lstStyle/>
        <a:p>
          <a:r>
            <a:rPr lang="en-US" dirty="0"/>
            <a:t>Confirm with the Registrar the student is enrolled for the upcoming semester/term</a:t>
          </a:r>
        </a:p>
      </dgm:t>
    </dgm:pt>
    <dgm:pt modelId="{3FE8BD6C-528A-47EF-B92C-4598AF867DD6}" type="parTrans" cxnId="{1C18C3D2-5C4B-48EE-A381-575B12C4A0F3}">
      <dgm:prSet/>
      <dgm:spPr/>
      <dgm:t>
        <a:bodyPr/>
        <a:lstStyle/>
        <a:p>
          <a:endParaRPr lang="en-US"/>
        </a:p>
      </dgm:t>
    </dgm:pt>
    <dgm:pt modelId="{71454C81-FA0E-412B-A772-3EF15C8CFFE3}" type="sibTrans" cxnId="{1C18C3D2-5C4B-48EE-A381-575B12C4A0F3}">
      <dgm:prSet/>
      <dgm:spPr/>
      <dgm:t>
        <a:bodyPr/>
        <a:lstStyle/>
        <a:p>
          <a:endParaRPr lang="en-US"/>
        </a:p>
      </dgm:t>
    </dgm:pt>
    <dgm:pt modelId="{2281FBA8-DFB7-4E9C-8AE1-FA30A3CD3A2B}">
      <dgm:prSet/>
      <dgm:spPr/>
      <dgm:t>
        <a:bodyPr/>
        <a:lstStyle/>
        <a:p>
          <a:r>
            <a:rPr lang="en-US" dirty="0"/>
            <a:t>If yes to both issues above – approve see slide 15</a:t>
          </a:r>
        </a:p>
      </dgm:t>
    </dgm:pt>
    <dgm:pt modelId="{4C599DA0-0912-432B-95DD-CA9395459173}" type="parTrans" cxnId="{ECE9C529-7932-4AF9-9A25-C004F7B4C08F}">
      <dgm:prSet/>
      <dgm:spPr/>
      <dgm:t>
        <a:bodyPr/>
        <a:lstStyle/>
        <a:p>
          <a:endParaRPr lang="en-US"/>
        </a:p>
      </dgm:t>
    </dgm:pt>
    <dgm:pt modelId="{9E635CA4-409E-482E-99E0-FFA58135FD0A}" type="sibTrans" cxnId="{ECE9C529-7932-4AF9-9A25-C004F7B4C08F}">
      <dgm:prSet/>
      <dgm:spPr/>
      <dgm:t>
        <a:bodyPr/>
        <a:lstStyle/>
        <a:p>
          <a:endParaRPr lang="en-US"/>
        </a:p>
      </dgm:t>
    </dgm:pt>
    <dgm:pt modelId="{CA5FDB77-E37F-4A03-8EF7-D1B2B365D3F8}">
      <dgm:prSet/>
      <dgm:spPr/>
      <dgm:t>
        <a:bodyPr/>
        <a:lstStyle/>
        <a:p>
          <a:r>
            <a:rPr lang="en-US" dirty="0"/>
            <a:t>Update Financial Aid regarding next year’s TE scholarship amount</a:t>
          </a:r>
        </a:p>
      </dgm:t>
    </dgm:pt>
    <dgm:pt modelId="{F00557B0-A342-4895-BA41-81B66F75530D}" type="parTrans" cxnId="{E0105E4D-F422-4C23-906F-1B1B4A535EF7}">
      <dgm:prSet/>
      <dgm:spPr/>
      <dgm:t>
        <a:bodyPr/>
        <a:lstStyle/>
        <a:p>
          <a:endParaRPr lang="en-US"/>
        </a:p>
      </dgm:t>
    </dgm:pt>
    <dgm:pt modelId="{48FF23CC-2A78-4FA5-86B2-CD883FEF8E19}" type="sibTrans" cxnId="{E0105E4D-F422-4C23-906F-1B1B4A535EF7}">
      <dgm:prSet/>
      <dgm:spPr/>
      <dgm:t>
        <a:bodyPr/>
        <a:lstStyle/>
        <a:p>
          <a:endParaRPr lang="en-US"/>
        </a:p>
      </dgm:t>
    </dgm:pt>
    <dgm:pt modelId="{312134C1-A3AF-4754-8B5E-896E93B06A7B}" type="pres">
      <dgm:prSet presAssocID="{419C8505-3CC2-48D6-8217-E2BF7A00C283}" presName="root" presStyleCnt="0">
        <dgm:presLayoutVars>
          <dgm:dir/>
          <dgm:resizeHandles val="exact"/>
        </dgm:presLayoutVars>
      </dgm:prSet>
      <dgm:spPr/>
    </dgm:pt>
    <dgm:pt modelId="{3BC6AF70-21C6-431D-8CE7-77525F55202C}" type="pres">
      <dgm:prSet presAssocID="{1240D89A-9B33-4C0C-8B4B-A453FC186DF8}" presName="compNode" presStyleCnt="0"/>
      <dgm:spPr/>
    </dgm:pt>
    <dgm:pt modelId="{A72638BF-651E-421D-9688-18ABE535E45A}" type="pres">
      <dgm:prSet presAssocID="{1240D89A-9B33-4C0C-8B4B-A453FC186DF8}" presName="bgRect" presStyleLbl="bgShp" presStyleIdx="0" presStyleCnt="4"/>
      <dgm:spPr/>
    </dgm:pt>
    <dgm:pt modelId="{FE9A6563-0328-45E4-A255-45DCB225E0DF}" type="pres">
      <dgm:prSet presAssocID="{1240D89A-9B33-4C0C-8B4B-A453FC186DF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6DDBDAA-72EF-4938-8D1B-A05E824A89FD}" type="pres">
      <dgm:prSet presAssocID="{1240D89A-9B33-4C0C-8B4B-A453FC186DF8}" presName="spaceRect" presStyleCnt="0"/>
      <dgm:spPr/>
    </dgm:pt>
    <dgm:pt modelId="{DBC368A8-C3BB-446C-BAED-13EC87D18E63}" type="pres">
      <dgm:prSet presAssocID="{1240D89A-9B33-4C0C-8B4B-A453FC186DF8}" presName="parTx" presStyleLbl="revTx" presStyleIdx="0" presStyleCnt="4">
        <dgm:presLayoutVars>
          <dgm:chMax val="0"/>
          <dgm:chPref val="0"/>
        </dgm:presLayoutVars>
      </dgm:prSet>
      <dgm:spPr/>
    </dgm:pt>
    <dgm:pt modelId="{8AF67929-0092-49F7-B443-75D7976D8CD7}" type="pres">
      <dgm:prSet presAssocID="{CFFB081C-F9DB-4620-A4CA-3B4F9BAEFFF2}" presName="sibTrans" presStyleCnt="0"/>
      <dgm:spPr/>
    </dgm:pt>
    <dgm:pt modelId="{D0AFE6F4-6138-47A1-BED3-495F0CBB7DBC}" type="pres">
      <dgm:prSet presAssocID="{F6AC656D-20DA-4BE9-B353-29E93F212415}" presName="compNode" presStyleCnt="0"/>
      <dgm:spPr/>
    </dgm:pt>
    <dgm:pt modelId="{C7BBDE9F-9BF8-49B7-B989-7FAF5998678B}" type="pres">
      <dgm:prSet presAssocID="{F6AC656D-20DA-4BE9-B353-29E93F212415}" presName="bgRect" presStyleLbl="bgShp" presStyleIdx="1" presStyleCnt="4"/>
      <dgm:spPr/>
    </dgm:pt>
    <dgm:pt modelId="{0F5294E0-B3ED-4599-B008-AA45A5002756}" type="pres">
      <dgm:prSet presAssocID="{F6AC656D-20DA-4BE9-B353-29E93F21241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5A2DC4C-8FD0-48D4-B617-9EA98D4D593A}" type="pres">
      <dgm:prSet presAssocID="{F6AC656D-20DA-4BE9-B353-29E93F212415}" presName="spaceRect" presStyleCnt="0"/>
      <dgm:spPr/>
    </dgm:pt>
    <dgm:pt modelId="{5D76F6CB-9BF8-4019-8BA7-7CA909CB4059}" type="pres">
      <dgm:prSet presAssocID="{F6AC656D-20DA-4BE9-B353-29E93F212415}" presName="parTx" presStyleLbl="revTx" presStyleIdx="1" presStyleCnt="4">
        <dgm:presLayoutVars>
          <dgm:chMax val="0"/>
          <dgm:chPref val="0"/>
        </dgm:presLayoutVars>
      </dgm:prSet>
      <dgm:spPr/>
    </dgm:pt>
    <dgm:pt modelId="{5E7433D1-D09C-49FB-BD59-D2A032F8FBA6}" type="pres">
      <dgm:prSet presAssocID="{71454C81-FA0E-412B-A772-3EF15C8CFFE3}" presName="sibTrans" presStyleCnt="0"/>
      <dgm:spPr/>
    </dgm:pt>
    <dgm:pt modelId="{BC591008-DDF6-4D95-B4D2-584237F29FE1}" type="pres">
      <dgm:prSet presAssocID="{2281FBA8-DFB7-4E9C-8AE1-FA30A3CD3A2B}" presName="compNode" presStyleCnt="0"/>
      <dgm:spPr/>
    </dgm:pt>
    <dgm:pt modelId="{2D53DF1E-D1C3-4FB8-B899-D50A93704C32}" type="pres">
      <dgm:prSet presAssocID="{2281FBA8-DFB7-4E9C-8AE1-FA30A3CD3A2B}" presName="bgRect" presStyleLbl="bgShp" presStyleIdx="2" presStyleCnt="4"/>
      <dgm:spPr/>
    </dgm:pt>
    <dgm:pt modelId="{DFB4062F-0C48-4030-82DE-189506B8B087}" type="pres">
      <dgm:prSet presAssocID="{2281FBA8-DFB7-4E9C-8AE1-FA30A3CD3A2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17933628-5C79-4D43-ACF5-532DD420D3BF}" type="pres">
      <dgm:prSet presAssocID="{2281FBA8-DFB7-4E9C-8AE1-FA30A3CD3A2B}" presName="spaceRect" presStyleCnt="0"/>
      <dgm:spPr/>
    </dgm:pt>
    <dgm:pt modelId="{59FAB9ED-AA5A-4107-834C-2A66EA339FD6}" type="pres">
      <dgm:prSet presAssocID="{2281FBA8-DFB7-4E9C-8AE1-FA30A3CD3A2B}" presName="parTx" presStyleLbl="revTx" presStyleIdx="2" presStyleCnt="4">
        <dgm:presLayoutVars>
          <dgm:chMax val="0"/>
          <dgm:chPref val="0"/>
        </dgm:presLayoutVars>
      </dgm:prSet>
      <dgm:spPr/>
    </dgm:pt>
    <dgm:pt modelId="{7849669F-E349-4684-A8FE-9168635C24AE}" type="pres">
      <dgm:prSet presAssocID="{9E635CA4-409E-482E-99E0-FFA58135FD0A}" presName="sibTrans" presStyleCnt="0"/>
      <dgm:spPr/>
    </dgm:pt>
    <dgm:pt modelId="{9457B585-400C-42C1-B970-A35A851F7744}" type="pres">
      <dgm:prSet presAssocID="{CA5FDB77-E37F-4A03-8EF7-D1B2B365D3F8}" presName="compNode" presStyleCnt="0"/>
      <dgm:spPr/>
    </dgm:pt>
    <dgm:pt modelId="{DA92BE90-40CC-4296-8884-B35DD364F66E}" type="pres">
      <dgm:prSet presAssocID="{CA5FDB77-E37F-4A03-8EF7-D1B2B365D3F8}" presName="bgRect" presStyleLbl="bgShp" presStyleIdx="3" presStyleCnt="4"/>
      <dgm:spPr/>
    </dgm:pt>
    <dgm:pt modelId="{BABFFCAB-671B-4A8C-A0A1-8ADC84E53821}" type="pres">
      <dgm:prSet presAssocID="{CA5FDB77-E37F-4A03-8EF7-D1B2B365D3F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5DE060A-C725-452F-A9BA-732E726B67E2}" type="pres">
      <dgm:prSet presAssocID="{CA5FDB77-E37F-4A03-8EF7-D1B2B365D3F8}" presName="spaceRect" presStyleCnt="0"/>
      <dgm:spPr/>
    </dgm:pt>
    <dgm:pt modelId="{CD89A548-BE35-46B4-8CB8-27652A434016}" type="pres">
      <dgm:prSet presAssocID="{CA5FDB77-E37F-4A03-8EF7-D1B2B365D3F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7CB0E11-793A-42D4-9E57-2E22CE68419A}" type="presOf" srcId="{CA5FDB77-E37F-4A03-8EF7-D1B2B365D3F8}" destId="{CD89A548-BE35-46B4-8CB8-27652A434016}" srcOrd="0" destOrd="0" presId="urn:microsoft.com/office/officeart/2018/2/layout/IconVerticalSolidList"/>
    <dgm:cxn modelId="{ECE9C529-7932-4AF9-9A25-C004F7B4C08F}" srcId="{419C8505-3CC2-48D6-8217-E2BF7A00C283}" destId="{2281FBA8-DFB7-4E9C-8AE1-FA30A3CD3A2B}" srcOrd="2" destOrd="0" parTransId="{4C599DA0-0912-432B-95DD-CA9395459173}" sibTransId="{9E635CA4-409E-482E-99E0-FFA58135FD0A}"/>
    <dgm:cxn modelId="{E0105E4D-F422-4C23-906F-1B1B4A535EF7}" srcId="{419C8505-3CC2-48D6-8217-E2BF7A00C283}" destId="{CA5FDB77-E37F-4A03-8EF7-D1B2B365D3F8}" srcOrd="3" destOrd="0" parTransId="{F00557B0-A342-4895-BA41-81B66F75530D}" sibTransId="{48FF23CC-2A78-4FA5-86B2-CD883FEF8E19}"/>
    <dgm:cxn modelId="{5CA58E52-4425-48C2-B8EE-661FFC853EEC}" type="presOf" srcId="{2281FBA8-DFB7-4E9C-8AE1-FA30A3CD3A2B}" destId="{59FAB9ED-AA5A-4107-834C-2A66EA339FD6}" srcOrd="0" destOrd="0" presId="urn:microsoft.com/office/officeart/2018/2/layout/IconVerticalSolidList"/>
    <dgm:cxn modelId="{03296373-7D9A-43D3-AD55-0E654A1D8CA6}" type="presOf" srcId="{419C8505-3CC2-48D6-8217-E2BF7A00C283}" destId="{312134C1-A3AF-4754-8B5E-896E93B06A7B}" srcOrd="0" destOrd="0" presId="urn:microsoft.com/office/officeart/2018/2/layout/IconVerticalSolidList"/>
    <dgm:cxn modelId="{82B9F555-54AB-4FFC-A8F2-592CCBA078B7}" type="presOf" srcId="{1240D89A-9B33-4C0C-8B4B-A453FC186DF8}" destId="{DBC368A8-C3BB-446C-BAED-13EC87D18E63}" srcOrd="0" destOrd="0" presId="urn:microsoft.com/office/officeart/2018/2/layout/IconVerticalSolidList"/>
    <dgm:cxn modelId="{1C18C3D2-5C4B-48EE-A381-575B12C4A0F3}" srcId="{419C8505-3CC2-48D6-8217-E2BF7A00C283}" destId="{F6AC656D-20DA-4BE9-B353-29E93F212415}" srcOrd="1" destOrd="0" parTransId="{3FE8BD6C-528A-47EF-B92C-4598AF867DD6}" sibTransId="{71454C81-FA0E-412B-A772-3EF15C8CFFE3}"/>
    <dgm:cxn modelId="{86964BDA-7215-4836-AF1F-26882D9AE35C}" srcId="{419C8505-3CC2-48D6-8217-E2BF7A00C283}" destId="{1240D89A-9B33-4C0C-8B4B-A453FC186DF8}" srcOrd="0" destOrd="0" parTransId="{E32DEC97-5A60-42F6-B00F-F5ECCB7A2916}" sibTransId="{CFFB081C-F9DB-4620-A4CA-3B4F9BAEFFF2}"/>
    <dgm:cxn modelId="{C83D57E2-738F-42B5-BCAC-C7DAFDBA1964}" type="presOf" srcId="{F6AC656D-20DA-4BE9-B353-29E93F212415}" destId="{5D76F6CB-9BF8-4019-8BA7-7CA909CB4059}" srcOrd="0" destOrd="0" presId="urn:microsoft.com/office/officeart/2018/2/layout/IconVerticalSolidList"/>
    <dgm:cxn modelId="{F6FDD944-D794-46E8-89B7-55593300EBB4}" type="presParOf" srcId="{312134C1-A3AF-4754-8B5E-896E93B06A7B}" destId="{3BC6AF70-21C6-431D-8CE7-77525F55202C}" srcOrd="0" destOrd="0" presId="urn:microsoft.com/office/officeart/2018/2/layout/IconVerticalSolidList"/>
    <dgm:cxn modelId="{92A523D0-3567-43B2-9996-A60AE8744EED}" type="presParOf" srcId="{3BC6AF70-21C6-431D-8CE7-77525F55202C}" destId="{A72638BF-651E-421D-9688-18ABE535E45A}" srcOrd="0" destOrd="0" presId="urn:microsoft.com/office/officeart/2018/2/layout/IconVerticalSolidList"/>
    <dgm:cxn modelId="{63DBD261-16B4-4126-ACC7-51AA5986961B}" type="presParOf" srcId="{3BC6AF70-21C6-431D-8CE7-77525F55202C}" destId="{FE9A6563-0328-45E4-A255-45DCB225E0DF}" srcOrd="1" destOrd="0" presId="urn:microsoft.com/office/officeart/2018/2/layout/IconVerticalSolidList"/>
    <dgm:cxn modelId="{6B450CD8-4CDD-4442-A5D1-EF893E211F6D}" type="presParOf" srcId="{3BC6AF70-21C6-431D-8CE7-77525F55202C}" destId="{36DDBDAA-72EF-4938-8D1B-A05E824A89FD}" srcOrd="2" destOrd="0" presId="urn:microsoft.com/office/officeart/2018/2/layout/IconVerticalSolidList"/>
    <dgm:cxn modelId="{7E5E1F00-4D6B-4E93-8FB3-021DA450BBB2}" type="presParOf" srcId="{3BC6AF70-21C6-431D-8CE7-77525F55202C}" destId="{DBC368A8-C3BB-446C-BAED-13EC87D18E63}" srcOrd="3" destOrd="0" presId="urn:microsoft.com/office/officeart/2018/2/layout/IconVerticalSolidList"/>
    <dgm:cxn modelId="{25420F57-E329-4210-91F1-00CF08E6E3AE}" type="presParOf" srcId="{312134C1-A3AF-4754-8B5E-896E93B06A7B}" destId="{8AF67929-0092-49F7-B443-75D7976D8CD7}" srcOrd="1" destOrd="0" presId="urn:microsoft.com/office/officeart/2018/2/layout/IconVerticalSolidList"/>
    <dgm:cxn modelId="{28F6D275-A4E6-4FF0-9E86-0B861FBD6FF8}" type="presParOf" srcId="{312134C1-A3AF-4754-8B5E-896E93B06A7B}" destId="{D0AFE6F4-6138-47A1-BED3-495F0CBB7DBC}" srcOrd="2" destOrd="0" presId="urn:microsoft.com/office/officeart/2018/2/layout/IconVerticalSolidList"/>
    <dgm:cxn modelId="{6A43FB22-3873-4C22-8D09-9762F0384A6E}" type="presParOf" srcId="{D0AFE6F4-6138-47A1-BED3-495F0CBB7DBC}" destId="{C7BBDE9F-9BF8-49B7-B989-7FAF5998678B}" srcOrd="0" destOrd="0" presId="urn:microsoft.com/office/officeart/2018/2/layout/IconVerticalSolidList"/>
    <dgm:cxn modelId="{B04C6A46-C312-44F4-A830-DA861DC433B7}" type="presParOf" srcId="{D0AFE6F4-6138-47A1-BED3-495F0CBB7DBC}" destId="{0F5294E0-B3ED-4599-B008-AA45A5002756}" srcOrd="1" destOrd="0" presId="urn:microsoft.com/office/officeart/2018/2/layout/IconVerticalSolidList"/>
    <dgm:cxn modelId="{A1C014AA-DCF1-4FFF-A2BF-4194273246E7}" type="presParOf" srcId="{D0AFE6F4-6138-47A1-BED3-495F0CBB7DBC}" destId="{25A2DC4C-8FD0-48D4-B617-9EA98D4D593A}" srcOrd="2" destOrd="0" presId="urn:microsoft.com/office/officeart/2018/2/layout/IconVerticalSolidList"/>
    <dgm:cxn modelId="{18A5152E-7800-4416-B232-D1E2A28DDB69}" type="presParOf" srcId="{D0AFE6F4-6138-47A1-BED3-495F0CBB7DBC}" destId="{5D76F6CB-9BF8-4019-8BA7-7CA909CB4059}" srcOrd="3" destOrd="0" presId="urn:microsoft.com/office/officeart/2018/2/layout/IconVerticalSolidList"/>
    <dgm:cxn modelId="{52D6F076-CB89-485B-86A8-03001DB9D303}" type="presParOf" srcId="{312134C1-A3AF-4754-8B5E-896E93B06A7B}" destId="{5E7433D1-D09C-49FB-BD59-D2A032F8FBA6}" srcOrd="3" destOrd="0" presId="urn:microsoft.com/office/officeart/2018/2/layout/IconVerticalSolidList"/>
    <dgm:cxn modelId="{BAB3C86E-836C-434C-9657-EC1FD6789209}" type="presParOf" srcId="{312134C1-A3AF-4754-8B5E-896E93B06A7B}" destId="{BC591008-DDF6-4D95-B4D2-584237F29FE1}" srcOrd="4" destOrd="0" presId="urn:microsoft.com/office/officeart/2018/2/layout/IconVerticalSolidList"/>
    <dgm:cxn modelId="{D61B7043-3407-41EF-B0FB-773784D16910}" type="presParOf" srcId="{BC591008-DDF6-4D95-B4D2-584237F29FE1}" destId="{2D53DF1E-D1C3-4FB8-B899-D50A93704C32}" srcOrd="0" destOrd="0" presId="urn:microsoft.com/office/officeart/2018/2/layout/IconVerticalSolidList"/>
    <dgm:cxn modelId="{99EDFFF8-768C-4DFE-869B-E368A4C0B1A2}" type="presParOf" srcId="{BC591008-DDF6-4D95-B4D2-584237F29FE1}" destId="{DFB4062F-0C48-4030-82DE-189506B8B087}" srcOrd="1" destOrd="0" presId="urn:microsoft.com/office/officeart/2018/2/layout/IconVerticalSolidList"/>
    <dgm:cxn modelId="{FB13E9FD-02B8-4485-B27B-2949407511DF}" type="presParOf" srcId="{BC591008-DDF6-4D95-B4D2-584237F29FE1}" destId="{17933628-5C79-4D43-ACF5-532DD420D3BF}" srcOrd="2" destOrd="0" presId="urn:microsoft.com/office/officeart/2018/2/layout/IconVerticalSolidList"/>
    <dgm:cxn modelId="{9BEFBE56-7A5B-4C52-BA75-DF419B9975DF}" type="presParOf" srcId="{BC591008-DDF6-4D95-B4D2-584237F29FE1}" destId="{59FAB9ED-AA5A-4107-834C-2A66EA339FD6}" srcOrd="3" destOrd="0" presId="urn:microsoft.com/office/officeart/2018/2/layout/IconVerticalSolidList"/>
    <dgm:cxn modelId="{48318DA5-912D-4ED4-A6E1-E32A1A422BDD}" type="presParOf" srcId="{312134C1-A3AF-4754-8B5E-896E93B06A7B}" destId="{7849669F-E349-4684-A8FE-9168635C24AE}" srcOrd="5" destOrd="0" presId="urn:microsoft.com/office/officeart/2018/2/layout/IconVerticalSolidList"/>
    <dgm:cxn modelId="{B651A716-4071-4FD7-A737-DB6E93CB6995}" type="presParOf" srcId="{312134C1-A3AF-4754-8B5E-896E93B06A7B}" destId="{9457B585-400C-42C1-B970-A35A851F7744}" srcOrd="6" destOrd="0" presId="urn:microsoft.com/office/officeart/2018/2/layout/IconVerticalSolidList"/>
    <dgm:cxn modelId="{1C72DC88-5317-4FC8-B7F9-AE6EE43E022E}" type="presParOf" srcId="{9457B585-400C-42C1-B970-A35A851F7744}" destId="{DA92BE90-40CC-4296-8884-B35DD364F66E}" srcOrd="0" destOrd="0" presId="urn:microsoft.com/office/officeart/2018/2/layout/IconVerticalSolidList"/>
    <dgm:cxn modelId="{34899B12-848D-4F04-BFEA-3327B0D86E3F}" type="presParOf" srcId="{9457B585-400C-42C1-B970-A35A851F7744}" destId="{BABFFCAB-671B-4A8C-A0A1-8ADC84E53821}" srcOrd="1" destOrd="0" presId="urn:microsoft.com/office/officeart/2018/2/layout/IconVerticalSolidList"/>
    <dgm:cxn modelId="{C294992B-6714-4E47-AF58-19A08A662DBA}" type="presParOf" srcId="{9457B585-400C-42C1-B970-A35A851F7744}" destId="{D5DE060A-C725-452F-A9BA-732E726B67E2}" srcOrd="2" destOrd="0" presId="urn:microsoft.com/office/officeart/2018/2/layout/IconVerticalSolidList"/>
    <dgm:cxn modelId="{42709290-5873-4BBF-940D-2BC25AF214FA}" type="presParOf" srcId="{9457B585-400C-42C1-B970-A35A851F7744}" destId="{CD89A548-BE35-46B4-8CB8-27652A4340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2A972D-A236-4A5A-AD3D-BD26E52494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5813CA1-F92A-4C5F-9141-BC3CF1DB2562}">
      <dgm:prSet/>
      <dgm:spPr/>
      <dgm:t>
        <a:bodyPr/>
        <a:lstStyle/>
        <a:p>
          <a:r>
            <a:rPr lang="en-US" dirty="0"/>
            <a:t>Confirm with Human Resources parent is eligible to receive scholarship approval for the upcoming academic year</a:t>
          </a:r>
        </a:p>
      </dgm:t>
    </dgm:pt>
    <dgm:pt modelId="{95EBCB47-9B30-4512-82C1-BBCB0D45C95D}" type="parTrans" cxnId="{45692381-CF43-467C-B57F-035ABC3B362E}">
      <dgm:prSet/>
      <dgm:spPr/>
      <dgm:t>
        <a:bodyPr/>
        <a:lstStyle/>
        <a:p>
          <a:endParaRPr lang="en-US"/>
        </a:p>
      </dgm:t>
    </dgm:pt>
    <dgm:pt modelId="{730BCAB2-F055-431E-8524-C8C0CF06B96E}" type="sibTrans" cxnId="{45692381-CF43-467C-B57F-035ABC3B362E}">
      <dgm:prSet/>
      <dgm:spPr/>
      <dgm:t>
        <a:bodyPr/>
        <a:lstStyle/>
        <a:p>
          <a:endParaRPr lang="en-US"/>
        </a:p>
      </dgm:t>
    </dgm:pt>
    <dgm:pt modelId="{6B863689-B257-47C7-9B53-741C5253126A}">
      <dgm:prSet/>
      <dgm:spPr/>
      <dgm:t>
        <a:bodyPr/>
        <a:lstStyle/>
        <a:p>
          <a:r>
            <a:rPr lang="en-US" dirty="0"/>
            <a:t>Confirm with the current year TE Enrollment Report the student continued throughout the current academic year</a:t>
          </a:r>
        </a:p>
      </dgm:t>
    </dgm:pt>
    <dgm:pt modelId="{8B4D5628-0335-48D6-81DE-FD0C87D7318D}" type="parTrans" cxnId="{7A00D09B-F039-4551-90FB-B36330DD2A56}">
      <dgm:prSet/>
      <dgm:spPr/>
      <dgm:t>
        <a:bodyPr/>
        <a:lstStyle/>
        <a:p>
          <a:endParaRPr lang="en-US"/>
        </a:p>
      </dgm:t>
    </dgm:pt>
    <dgm:pt modelId="{C5D2A4B0-BDBD-443F-8D35-2A6AAB281D34}" type="sibTrans" cxnId="{7A00D09B-F039-4551-90FB-B36330DD2A56}">
      <dgm:prSet/>
      <dgm:spPr/>
      <dgm:t>
        <a:bodyPr/>
        <a:lstStyle/>
        <a:p>
          <a:endParaRPr lang="en-US"/>
        </a:p>
      </dgm:t>
    </dgm:pt>
    <dgm:pt modelId="{70028880-5A3C-45B3-9D2C-A3A5CA412526}">
      <dgm:prSet/>
      <dgm:spPr/>
      <dgm:t>
        <a:bodyPr/>
        <a:lstStyle/>
        <a:p>
          <a:r>
            <a:rPr lang="en-US" dirty="0"/>
            <a:t>If yes to both issues above – recertify see slide 12</a:t>
          </a:r>
        </a:p>
      </dgm:t>
    </dgm:pt>
    <dgm:pt modelId="{A887BE6A-EF02-48CC-984C-C913F5F367FF}" type="parTrans" cxnId="{EAD95E34-E009-48DD-B8E4-B076FD4F0EB3}">
      <dgm:prSet/>
      <dgm:spPr/>
      <dgm:t>
        <a:bodyPr/>
        <a:lstStyle/>
        <a:p>
          <a:endParaRPr lang="en-US"/>
        </a:p>
      </dgm:t>
    </dgm:pt>
    <dgm:pt modelId="{8E5F4B25-CB7D-4CC0-BB25-ACA40243946D}" type="sibTrans" cxnId="{EAD95E34-E009-48DD-B8E4-B076FD4F0EB3}">
      <dgm:prSet/>
      <dgm:spPr/>
      <dgm:t>
        <a:bodyPr/>
        <a:lstStyle/>
        <a:p>
          <a:endParaRPr lang="en-US"/>
        </a:p>
      </dgm:t>
    </dgm:pt>
    <dgm:pt modelId="{6F276553-6F83-4A07-82BA-658A5774E7EF}" type="pres">
      <dgm:prSet presAssocID="{2F2A972D-A236-4A5A-AD3D-BD26E524949F}" presName="root" presStyleCnt="0">
        <dgm:presLayoutVars>
          <dgm:dir/>
          <dgm:resizeHandles val="exact"/>
        </dgm:presLayoutVars>
      </dgm:prSet>
      <dgm:spPr/>
    </dgm:pt>
    <dgm:pt modelId="{F0160B94-387A-41AE-B8F5-1DD8E2F87689}" type="pres">
      <dgm:prSet presAssocID="{55813CA1-F92A-4C5F-9141-BC3CF1DB2562}" presName="compNode" presStyleCnt="0"/>
      <dgm:spPr/>
    </dgm:pt>
    <dgm:pt modelId="{ACDDDF8E-18A5-4AD1-A29D-89726EA83EC2}" type="pres">
      <dgm:prSet presAssocID="{55813CA1-F92A-4C5F-9141-BC3CF1DB2562}" presName="bgRect" presStyleLbl="bgShp" presStyleIdx="0" presStyleCnt="3"/>
      <dgm:spPr/>
    </dgm:pt>
    <dgm:pt modelId="{5B2D4D9B-4F4D-4CBE-B28A-7D3992668BC9}" type="pres">
      <dgm:prSet presAssocID="{55813CA1-F92A-4C5F-9141-BC3CF1DB256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A131419-94E4-4EAF-B3C0-0AB0371A0A86}" type="pres">
      <dgm:prSet presAssocID="{55813CA1-F92A-4C5F-9141-BC3CF1DB2562}" presName="spaceRect" presStyleCnt="0"/>
      <dgm:spPr/>
    </dgm:pt>
    <dgm:pt modelId="{180496FF-9FE9-418B-9CDE-DEC1295A3D2F}" type="pres">
      <dgm:prSet presAssocID="{55813CA1-F92A-4C5F-9141-BC3CF1DB2562}" presName="parTx" presStyleLbl="revTx" presStyleIdx="0" presStyleCnt="3">
        <dgm:presLayoutVars>
          <dgm:chMax val="0"/>
          <dgm:chPref val="0"/>
        </dgm:presLayoutVars>
      </dgm:prSet>
      <dgm:spPr/>
    </dgm:pt>
    <dgm:pt modelId="{E1AC7DD6-777D-4C4B-8E1C-3EEEE8032695}" type="pres">
      <dgm:prSet presAssocID="{730BCAB2-F055-431E-8524-C8C0CF06B96E}" presName="sibTrans" presStyleCnt="0"/>
      <dgm:spPr/>
    </dgm:pt>
    <dgm:pt modelId="{2362E960-C3C3-4461-9ECF-6227E2C23C6E}" type="pres">
      <dgm:prSet presAssocID="{6B863689-B257-47C7-9B53-741C5253126A}" presName="compNode" presStyleCnt="0"/>
      <dgm:spPr/>
    </dgm:pt>
    <dgm:pt modelId="{3F8E7568-B280-4183-B55A-B8B69C452C6C}" type="pres">
      <dgm:prSet presAssocID="{6B863689-B257-47C7-9B53-741C5253126A}" presName="bgRect" presStyleLbl="bgShp" presStyleIdx="1" presStyleCnt="3"/>
      <dgm:spPr/>
    </dgm:pt>
    <dgm:pt modelId="{4F0D9DFA-31F4-4420-A943-6F36EFD8DBBE}" type="pres">
      <dgm:prSet presAssocID="{6B863689-B257-47C7-9B53-741C525312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FB11983-3AC9-4A2E-836E-BBF8E8257C3F}" type="pres">
      <dgm:prSet presAssocID="{6B863689-B257-47C7-9B53-741C5253126A}" presName="spaceRect" presStyleCnt="0"/>
      <dgm:spPr/>
    </dgm:pt>
    <dgm:pt modelId="{EE9E94D7-54CC-4B30-8ABD-9AEC1DD5C37A}" type="pres">
      <dgm:prSet presAssocID="{6B863689-B257-47C7-9B53-741C5253126A}" presName="parTx" presStyleLbl="revTx" presStyleIdx="1" presStyleCnt="3">
        <dgm:presLayoutVars>
          <dgm:chMax val="0"/>
          <dgm:chPref val="0"/>
        </dgm:presLayoutVars>
      </dgm:prSet>
      <dgm:spPr/>
    </dgm:pt>
    <dgm:pt modelId="{5AB14A2E-5BA1-46D0-8BC5-91B4CD29A862}" type="pres">
      <dgm:prSet presAssocID="{C5D2A4B0-BDBD-443F-8D35-2A6AAB281D34}" presName="sibTrans" presStyleCnt="0"/>
      <dgm:spPr/>
    </dgm:pt>
    <dgm:pt modelId="{6BD7CFF7-AE7B-42C8-AD20-30D24E6D02AC}" type="pres">
      <dgm:prSet presAssocID="{70028880-5A3C-45B3-9D2C-A3A5CA412526}" presName="compNode" presStyleCnt="0"/>
      <dgm:spPr/>
    </dgm:pt>
    <dgm:pt modelId="{2B29232C-F558-4C56-A171-0D2400D5ACA6}" type="pres">
      <dgm:prSet presAssocID="{70028880-5A3C-45B3-9D2C-A3A5CA412526}" presName="bgRect" presStyleLbl="bgShp" presStyleIdx="2" presStyleCnt="3"/>
      <dgm:spPr/>
    </dgm:pt>
    <dgm:pt modelId="{E26B3276-CC3D-4545-8BA7-F4508C52777B}" type="pres">
      <dgm:prSet presAssocID="{70028880-5A3C-45B3-9D2C-A3A5CA41252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11E69785-01C7-446C-BECD-52FBB9533BC3}" type="pres">
      <dgm:prSet presAssocID="{70028880-5A3C-45B3-9D2C-A3A5CA412526}" presName="spaceRect" presStyleCnt="0"/>
      <dgm:spPr/>
    </dgm:pt>
    <dgm:pt modelId="{2B88D3A9-9560-4D68-8A3C-EAD6C573004D}" type="pres">
      <dgm:prSet presAssocID="{70028880-5A3C-45B3-9D2C-A3A5CA41252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C0C7C2C-EB20-4A15-A446-FA8E2E1F08C6}" type="presOf" srcId="{6B863689-B257-47C7-9B53-741C5253126A}" destId="{EE9E94D7-54CC-4B30-8ABD-9AEC1DD5C37A}" srcOrd="0" destOrd="0" presId="urn:microsoft.com/office/officeart/2018/2/layout/IconVerticalSolidList"/>
    <dgm:cxn modelId="{EAD95E34-E009-48DD-B8E4-B076FD4F0EB3}" srcId="{2F2A972D-A236-4A5A-AD3D-BD26E524949F}" destId="{70028880-5A3C-45B3-9D2C-A3A5CA412526}" srcOrd="2" destOrd="0" parTransId="{A887BE6A-EF02-48CC-984C-C913F5F367FF}" sibTransId="{8E5F4B25-CB7D-4CC0-BB25-ACA40243946D}"/>
    <dgm:cxn modelId="{45692381-CF43-467C-B57F-035ABC3B362E}" srcId="{2F2A972D-A236-4A5A-AD3D-BD26E524949F}" destId="{55813CA1-F92A-4C5F-9141-BC3CF1DB2562}" srcOrd="0" destOrd="0" parTransId="{95EBCB47-9B30-4512-82C1-BBCB0D45C95D}" sibTransId="{730BCAB2-F055-431E-8524-C8C0CF06B96E}"/>
    <dgm:cxn modelId="{9CED3086-F974-4447-A66C-F9BF9366B376}" type="presOf" srcId="{2F2A972D-A236-4A5A-AD3D-BD26E524949F}" destId="{6F276553-6F83-4A07-82BA-658A5774E7EF}" srcOrd="0" destOrd="0" presId="urn:microsoft.com/office/officeart/2018/2/layout/IconVerticalSolidList"/>
    <dgm:cxn modelId="{3C8D5891-0364-451B-BBE9-E099E61891EA}" type="presOf" srcId="{70028880-5A3C-45B3-9D2C-A3A5CA412526}" destId="{2B88D3A9-9560-4D68-8A3C-EAD6C573004D}" srcOrd="0" destOrd="0" presId="urn:microsoft.com/office/officeart/2018/2/layout/IconVerticalSolidList"/>
    <dgm:cxn modelId="{7A00D09B-F039-4551-90FB-B36330DD2A56}" srcId="{2F2A972D-A236-4A5A-AD3D-BD26E524949F}" destId="{6B863689-B257-47C7-9B53-741C5253126A}" srcOrd="1" destOrd="0" parTransId="{8B4D5628-0335-48D6-81DE-FD0C87D7318D}" sibTransId="{C5D2A4B0-BDBD-443F-8D35-2A6AAB281D34}"/>
    <dgm:cxn modelId="{231BCDDA-5D48-470E-AB85-6591ECE97925}" type="presOf" srcId="{55813CA1-F92A-4C5F-9141-BC3CF1DB2562}" destId="{180496FF-9FE9-418B-9CDE-DEC1295A3D2F}" srcOrd="0" destOrd="0" presId="urn:microsoft.com/office/officeart/2018/2/layout/IconVerticalSolidList"/>
    <dgm:cxn modelId="{1F749EF9-E2A4-40F8-86A1-DC645826BFED}" type="presParOf" srcId="{6F276553-6F83-4A07-82BA-658A5774E7EF}" destId="{F0160B94-387A-41AE-B8F5-1DD8E2F87689}" srcOrd="0" destOrd="0" presId="urn:microsoft.com/office/officeart/2018/2/layout/IconVerticalSolidList"/>
    <dgm:cxn modelId="{B41EE0D3-82F5-4494-B4F7-A422B3FE49A2}" type="presParOf" srcId="{F0160B94-387A-41AE-B8F5-1DD8E2F87689}" destId="{ACDDDF8E-18A5-4AD1-A29D-89726EA83EC2}" srcOrd="0" destOrd="0" presId="urn:microsoft.com/office/officeart/2018/2/layout/IconVerticalSolidList"/>
    <dgm:cxn modelId="{62562B41-C402-4539-A1B8-938A486946A1}" type="presParOf" srcId="{F0160B94-387A-41AE-B8F5-1DD8E2F87689}" destId="{5B2D4D9B-4F4D-4CBE-B28A-7D3992668BC9}" srcOrd="1" destOrd="0" presId="urn:microsoft.com/office/officeart/2018/2/layout/IconVerticalSolidList"/>
    <dgm:cxn modelId="{36E8C01A-B16B-4919-8198-EB26F4EC24BE}" type="presParOf" srcId="{F0160B94-387A-41AE-B8F5-1DD8E2F87689}" destId="{BA131419-94E4-4EAF-B3C0-0AB0371A0A86}" srcOrd="2" destOrd="0" presId="urn:microsoft.com/office/officeart/2018/2/layout/IconVerticalSolidList"/>
    <dgm:cxn modelId="{0146BE32-61D4-406D-BAEA-9F7D6656B9EF}" type="presParOf" srcId="{F0160B94-387A-41AE-B8F5-1DD8E2F87689}" destId="{180496FF-9FE9-418B-9CDE-DEC1295A3D2F}" srcOrd="3" destOrd="0" presId="urn:microsoft.com/office/officeart/2018/2/layout/IconVerticalSolidList"/>
    <dgm:cxn modelId="{EBDF3E8C-6AAD-41B2-911C-163957C8DF50}" type="presParOf" srcId="{6F276553-6F83-4A07-82BA-658A5774E7EF}" destId="{E1AC7DD6-777D-4C4B-8E1C-3EEEE8032695}" srcOrd="1" destOrd="0" presId="urn:microsoft.com/office/officeart/2018/2/layout/IconVerticalSolidList"/>
    <dgm:cxn modelId="{3D3646C7-0E01-4D2A-9AB7-57A84EBCFB51}" type="presParOf" srcId="{6F276553-6F83-4A07-82BA-658A5774E7EF}" destId="{2362E960-C3C3-4461-9ECF-6227E2C23C6E}" srcOrd="2" destOrd="0" presId="urn:microsoft.com/office/officeart/2018/2/layout/IconVerticalSolidList"/>
    <dgm:cxn modelId="{55A04784-003F-4D36-BE6C-EDE8AE7EE5F2}" type="presParOf" srcId="{2362E960-C3C3-4461-9ECF-6227E2C23C6E}" destId="{3F8E7568-B280-4183-B55A-B8B69C452C6C}" srcOrd="0" destOrd="0" presId="urn:microsoft.com/office/officeart/2018/2/layout/IconVerticalSolidList"/>
    <dgm:cxn modelId="{C1152FE5-02AA-41A6-93A6-1A665CF49164}" type="presParOf" srcId="{2362E960-C3C3-4461-9ECF-6227E2C23C6E}" destId="{4F0D9DFA-31F4-4420-A943-6F36EFD8DBBE}" srcOrd="1" destOrd="0" presId="urn:microsoft.com/office/officeart/2018/2/layout/IconVerticalSolidList"/>
    <dgm:cxn modelId="{9A9AFF2E-F203-43CD-8B3D-0C17A07B94C8}" type="presParOf" srcId="{2362E960-C3C3-4461-9ECF-6227E2C23C6E}" destId="{EFB11983-3AC9-4A2E-836E-BBF8E8257C3F}" srcOrd="2" destOrd="0" presId="urn:microsoft.com/office/officeart/2018/2/layout/IconVerticalSolidList"/>
    <dgm:cxn modelId="{B00454BC-C754-4D0B-BE4D-22AE95A4C3FC}" type="presParOf" srcId="{2362E960-C3C3-4461-9ECF-6227E2C23C6E}" destId="{EE9E94D7-54CC-4B30-8ABD-9AEC1DD5C37A}" srcOrd="3" destOrd="0" presId="urn:microsoft.com/office/officeart/2018/2/layout/IconVerticalSolidList"/>
    <dgm:cxn modelId="{32AF9614-E752-4079-9AF8-D72391BFAAE2}" type="presParOf" srcId="{6F276553-6F83-4A07-82BA-658A5774E7EF}" destId="{5AB14A2E-5BA1-46D0-8BC5-91B4CD29A862}" srcOrd="3" destOrd="0" presId="urn:microsoft.com/office/officeart/2018/2/layout/IconVerticalSolidList"/>
    <dgm:cxn modelId="{DE1F1110-6B16-4C73-8F10-C2A4900A45F7}" type="presParOf" srcId="{6F276553-6F83-4A07-82BA-658A5774E7EF}" destId="{6BD7CFF7-AE7B-42C8-AD20-30D24E6D02AC}" srcOrd="4" destOrd="0" presId="urn:microsoft.com/office/officeart/2018/2/layout/IconVerticalSolidList"/>
    <dgm:cxn modelId="{0CD3E7BE-EC5B-431C-90FD-EF586F7F05B1}" type="presParOf" srcId="{6BD7CFF7-AE7B-42C8-AD20-30D24E6D02AC}" destId="{2B29232C-F558-4C56-A171-0D2400D5ACA6}" srcOrd="0" destOrd="0" presId="urn:microsoft.com/office/officeart/2018/2/layout/IconVerticalSolidList"/>
    <dgm:cxn modelId="{1CFADEB5-9D1C-4E60-8485-DF8BAEB3889A}" type="presParOf" srcId="{6BD7CFF7-AE7B-42C8-AD20-30D24E6D02AC}" destId="{E26B3276-CC3D-4545-8BA7-F4508C52777B}" srcOrd="1" destOrd="0" presId="urn:microsoft.com/office/officeart/2018/2/layout/IconVerticalSolidList"/>
    <dgm:cxn modelId="{A7A26858-884C-4844-AB44-FD74A7D29E6C}" type="presParOf" srcId="{6BD7CFF7-AE7B-42C8-AD20-30D24E6D02AC}" destId="{11E69785-01C7-446C-BECD-52FBB9533BC3}" srcOrd="2" destOrd="0" presId="urn:microsoft.com/office/officeart/2018/2/layout/IconVerticalSolidList"/>
    <dgm:cxn modelId="{92E7E675-D700-4C96-A8EC-FEBAFE7D3445}" type="presParOf" srcId="{6BD7CFF7-AE7B-42C8-AD20-30D24E6D02AC}" destId="{2B88D3A9-9560-4D68-8A3C-EAD6C57300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6DDB52-337D-4FEA-97B6-FEB39C6775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76B91516-1DCE-48C7-B889-3DB6352F0D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Coronavirus</a:t>
          </a:r>
        </a:p>
      </dgm:t>
    </dgm:pt>
    <dgm:pt modelId="{945C3FFD-C585-4D30-AC17-0E4683295B88}" type="parTrans" cxnId="{09BEFDC7-F95F-4066-9365-F9017D2C2FCE}">
      <dgm:prSet/>
      <dgm:spPr/>
      <dgm:t>
        <a:bodyPr/>
        <a:lstStyle/>
        <a:p>
          <a:endParaRPr lang="en-US"/>
        </a:p>
      </dgm:t>
    </dgm:pt>
    <dgm:pt modelId="{6474967C-FAA2-497E-9344-245CBCE3C4C7}" type="sibTrans" cxnId="{09BEFDC7-F95F-4066-9365-F9017D2C2FCE}">
      <dgm:prSet/>
      <dgm:spPr/>
      <dgm:t>
        <a:bodyPr/>
        <a:lstStyle/>
        <a:p>
          <a:endParaRPr lang="en-US"/>
        </a:p>
      </dgm:t>
    </dgm:pt>
    <dgm:pt modelId="{58E0BEED-3947-49D9-84E5-D2581D1F1A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Institution Information</a:t>
          </a:r>
        </a:p>
        <a:p>
          <a:pPr>
            <a:lnSpc>
              <a:spcPct val="100000"/>
            </a:lnSpc>
          </a:pPr>
          <a:r>
            <a:rPr lang="en-US" dirty="0"/>
            <a:t>Participation Fees all paid???</a:t>
          </a:r>
        </a:p>
      </dgm:t>
    </dgm:pt>
    <dgm:pt modelId="{38C7FCBA-0249-4537-92CA-1B72A346CD8D}" type="parTrans" cxnId="{30C3323C-95DD-4BA4-859E-F91A4214D807}">
      <dgm:prSet/>
      <dgm:spPr/>
      <dgm:t>
        <a:bodyPr/>
        <a:lstStyle/>
        <a:p>
          <a:endParaRPr lang="en-US"/>
        </a:p>
      </dgm:t>
    </dgm:pt>
    <dgm:pt modelId="{A20F74A3-ABC6-4278-995C-A194FC371C50}" type="sibTrans" cxnId="{30C3323C-95DD-4BA4-859E-F91A4214D807}">
      <dgm:prSet/>
      <dgm:spPr/>
      <dgm:t>
        <a:bodyPr/>
        <a:lstStyle/>
        <a:p>
          <a:endParaRPr lang="en-US"/>
        </a:p>
      </dgm:t>
    </dgm:pt>
    <dgm:pt modelId="{FB9A8590-5EF4-42F6-B219-79D75795F3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Question 5 on Mandatory Institutional Profile now asks </a:t>
          </a:r>
          <a:r>
            <a:rPr lang="en-US" dirty="0">
              <a:highlight>
                <a:srgbClr val="FFFF00"/>
              </a:highlight>
            </a:rPr>
            <a:t>online programs available with potential TE scholarship </a:t>
          </a:r>
          <a:r>
            <a:rPr lang="en-US" dirty="0"/>
            <a:t>Please confirm your answer!</a:t>
          </a:r>
        </a:p>
      </dgm:t>
    </dgm:pt>
    <dgm:pt modelId="{C659F989-B4E2-4454-A4DD-A5230448D321}" type="parTrans" cxnId="{C8C79874-2E4F-4147-A581-9517A035CE64}">
      <dgm:prSet/>
      <dgm:spPr/>
      <dgm:t>
        <a:bodyPr/>
        <a:lstStyle/>
        <a:p>
          <a:endParaRPr lang="en-US"/>
        </a:p>
      </dgm:t>
    </dgm:pt>
    <dgm:pt modelId="{DF0486C3-3BAC-40CA-B5E9-D0E8EA6E009B}" type="sibTrans" cxnId="{C8C79874-2E4F-4147-A581-9517A035CE64}">
      <dgm:prSet/>
      <dgm:spPr/>
      <dgm:t>
        <a:bodyPr/>
        <a:lstStyle/>
        <a:p>
          <a:endParaRPr lang="en-US"/>
        </a:p>
      </dgm:t>
    </dgm:pt>
    <dgm:pt modelId="{7FBF1664-ABCF-4A25-8F3B-D2EFCFCA2B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Invoice Contact inside Account Information</a:t>
          </a:r>
        </a:p>
      </dgm:t>
    </dgm:pt>
    <dgm:pt modelId="{DFD7CD2F-175E-4A98-B4B3-792A32EE8ABA}" type="parTrans" cxnId="{A84A4AF7-47EA-4065-BC01-E34FDF68C968}">
      <dgm:prSet/>
      <dgm:spPr/>
      <dgm:t>
        <a:bodyPr/>
        <a:lstStyle/>
        <a:p>
          <a:endParaRPr lang="en-US"/>
        </a:p>
      </dgm:t>
    </dgm:pt>
    <dgm:pt modelId="{F3C3A920-807B-4BC2-ABE8-31CEEC4315F4}" type="sibTrans" cxnId="{A84A4AF7-47EA-4065-BC01-E34FDF68C968}">
      <dgm:prSet/>
      <dgm:spPr/>
      <dgm:t>
        <a:bodyPr/>
        <a:lstStyle/>
        <a:p>
          <a:endParaRPr lang="en-US"/>
        </a:p>
      </dgm:t>
    </dgm:pt>
    <dgm:pt modelId="{4C9171AC-596A-4D5A-9B2F-73431D3884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Need an updated w-9?  You can find it online</a:t>
          </a:r>
        </a:p>
      </dgm:t>
    </dgm:pt>
    <dgm:pt modelId="{AEE2023B-E68F-4B2F-9B23-1B51F9A7AEE1}" type="parTrans" cxnId="{6C2CF5A6-ADD7-4576-95CB-408B4CE7839A}">
      <dgm:prSet/>
      <dgm:spPr/>
      <dgm:t>
        <a:bodyPr/>
        <a:lstStyle/>
        <a:p>
          <a:endParaRPr lang="en-US"/>
        </a:p>
      </dgm:t>
    </dgm:pt>
    <dgm:pt modelId="{91BB2100-3DF3-45C0-BAA1-8CA990FF522B}" type="sibTrans" cxnId="{6C2CF5A6-ADD7-4576-95CB-408B4CE7839A}">
      <dgm:prSet/>
      <dgm:spPr/>
      <dgm:t>
        <a:bodyPr/>
        <a:lstStyle/>
        <a:p>
          <a:endParaRPr lang="en-US"/>
        </a:p>
      </dgm:t>
    </dgm:pt>
    <dgm:pt modelId="{580030AB-7377-4E20-B1C0-3D6AB299A7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new face for our website </a:t>
          </a:r>
        </a:p>
      </dgm:t>
    </dgm:pt>
    <dgm:pt modelId="{DA775C3A-91FE-4FF5-8A5B-E6153B33289A}" type="parTrans" cxnId="{F4889CB4-9962-4884-89AB-609864F20B2B}">
      <dgm:prSet/>
      <dgm:spPr/>
      <dgm:t>
        <a:bodyPr/>
        <a:lstStyle/>
        <a:p>
          <a:endParaRPr lang="en-US"/>
        </a:p>
      </dgm:t>
    </dgm:pt>
    <dgm:pt modelId="{96BA3330-2D48-4B00-BA80-FC144513B364}" type="sibTrans" cxnId="{F4889CB4-9962-4884-89AB-609864F20B2B}">
      <dgm:prSet/>
      <dgm:spPr/>
      <dgm:t>
        <a:bodyPr/>
        <a:lstStyle/>
        <a:p>
          <a:endParaRPr lang="en-US"/>
        </a:p>
      </dgm:t>
    </dgm:pt>
    <dgm:pt modelId="{99CAEEC5-E953-4511-975B-057EF9B52C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New marketing and parental materials coming soon</a:t>
          </a:r>
        </a:p>
      </dgm:t>
    </dgm:pt>
    <dgm:pt modelId="{B04170BD-AC0C-48B8-8FCD-4F459A5502B3}" type="parTrans" cxnId="{76915910-9E43-4DE1-AE22-D682862E7701}">
      <dgm:prSet/>
      <dgm:spPr/>
      <dgm:t>
        <a:bodyPr/>
        <a:lstStyle/>
        <a:p>
          <a:endParaRPr lang="en-US"/>
        </a:p>
      </dgm:t>
    </dgm:pt>
    <dgm:pt modelId="{16607968-1677-4D85-BC9F-A42C2958FF3B}" type="sibTrans" cxnId="{76915910-9E43-4DE1-AE22-D682862E7701}">
      <dgm:prSet/>
      <dgm:spPr/>
      <dgm:t>
        <a:bodyPr/>
        <a:lstStyle/>
        <a:p>
          <a:endParaRPr lang="en-US"/>
        </a:p>
      </dgm:t>
    </dgm:pt>
    <dgm:pt modelId="{9D54C775-84E4-4D45-A9ED-A44FA34346AD}" type="pres">
      <dgm:prSet presAssocID="{4A6DDB52-337D-4FEA-97B6-FEB39C677507}" presName="root" presStyleCnt="0">
        <dgm:presLayoutVars>
          <dgm:dir/>
          <dgm:resizeHandles val="exact"/>
        </dgm:presLayoutVars>
      </dgm:prSet>
      <dgm:spPr/>
    </dgm:pt>
    <dgm:pt modelId="{3D2902DE-808E-46CA-A81F-3B46B5EA0443}" type="pres">
      <dgm:prSet presAssocID="{76B91516-1DCE-48C7-B889-3DB6352F0D0D}" presName="compNode" presStyleCnt="0"/>
      <dgm:spPr/>
    </dgm:pt>
    <dgm:pt modelId="{2EBF88B8-89DB-4DBF-B94C-0CB679D47765}" type="pres">
      <dgm:prSet presAssocID="{76B91516-1DCE-48C7-B889-3DB6352F0D0D}" presName="bgRect" presStyleLbl="bgShp" presStyleIdx="0" presStyleCnt="7"/>
      <dgm:spPr/>
    </dgm:pt>
    <dgm:pt modelId="{2DA395BA-3169-42C5-8B3C-367D1980EF96}" type="pres">
      <dgm:prSet presAssocID="{76B91516-1DCE-48C7-B889-3DB6352F0D0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EEE3F053-FD77-491B-98F4-92DDE46A35BF}" type="pres">
      <dgm:prSet presAssocID="{76B91516-1DCE-48C7-B889-3DB6352F0D0D}" presName="spaceRect" presStyleCnt="0"/>
      <dgm:spPr/>
    </dgm:pt>
    <dgm:pt modelId="{8DE1BF54-AFC6-440C-B16B-8C55E8B4A418}" type="pres">
      <dgm:prSet presAssocID="{76B91516-1DCE-48C7-B889-3DB6352F0D0D}" presName="parTx" presStyleLbl="revTx" presStyleIdx="0" presStyleCnt="7">
        <dgm:presLayoutVars>
          <dgm:chMax val="0"/>
          <dgm:chPref val="0"/>
        </dgm:presLayoutVars>
      </dgm:prSet>
      <dgm:spPr/>
    </dgm:pt>
    <dgm:pt modelId="{80FCC385-91F8-4F0C-91BD-48D5624E41C8}" type="pres">
      <dgm:prSet presAssocID="{6474967C-FAA2-497E-9344-245CBCE3C4C7}" presName="sibTrans" presStyleCnt="0"/>
      <dgm:spPr/>
    </dgm:pt>
    <dgm:pt modelId="{CB49AD0A-1F1F-46B8-B7F4-99FE427D556B}" type="pres">
      <dgm:prSet presAssocID="{58E0BEED-3947-49D9-84E5-D2581D1F1AE0}" presName="compNode" presStyleCnt="0"/>
      <dgm:spPr/>
    </dgm:pt>
    <dgm:pt modelId="{2944CAD9-404C-4ECA-B7EB-6A5CAF6D3D61}" type="pres">
      <dgm:prSet presAssocID="{58E0BEED-3947-49D9-84E5-D2581D1F1AE0}" presName="bgRect" presStyleLbl="bgShp" presStyleIdx="1" presStyleCnt="7"/>
      <dgm:spPr/>
    </dgm:pt>
    <dgm:pt modelId="{D375836E-515B-405E-AB68-36F2AF94F350}" type="pres">
      <dgm:prSet presAssocID="{58E0BEED-3947-49D9-84E5-D2581D1F1AE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C995B8A-0F64-447A-A7D9-5BCC38539F7F}" type="pres">
      <dgm:prSet presAssocID="{58E0BEED-3947-49D9-84E5-D2581D1F1AE0}" presName="spaceRect" presStyleCnt="0"/>
      <dgm:spPr/>
    </dgm:pt>
    <dgm:pt modelId="{6817AD14-9810-4E40-9858-A8092D0257FD}" type="pres">
      <dgm:prSet presAssocID="{58E0BEED-3947-49D9-84E5-D2581D1F1AE0}" presName="parTx" presStyleLbl="revTx" presStyleIdx="1" presStyleCnt="7">
        <dgm:presLayoutVars>
          <dgm:chMax val="0"/>
          <dgm:chPref val="0"/>
        </dgm:presLayoutVars>
      </dgm:prSet>
      <dgm:spPr/>
    </dgm:pt>
    <dgm:pt modelId="{92FFA589-46D5-4B5C-B168-299D5E9BEB34}" type="pres">
      <dgm:prSet presAssocID="{A20F74A3-ABC6-4278-995C-A194FC371C50}" presName="sibTrans" presStyleCnt="0"/>
      <dgm:spPr/>
    </dgm:pt>
    <dgm:pt modelId="{623EA983-9888-4414-8E6F-E8EFCB44D6F3}" type="pres">
      <dgm:prSet presAssocID="{FB9A8590-5EF4-42F6-B219-79D75795F3D8}" presName="compNode" presStyleCnt="0"/>
      <dgm:spPr/>
    </dgm:pt>
    <dgm:pt modelId="{31947FEA-BFAA-4293-A60C-021B56CC0998}" type="pres">
      <dgm:prSet presAssocID="{FB9A8590-5EF4-42F6-B219-79D75795F3D8}" presName="bgRect" presStyleLbl="bgShp" presStyleIdx="2" presStyleCnt="7"/>
      <dgm:spPr/>
    </dgm:pt>
    <dgm:pt modelId="{9FA38D1C-677E-4EAF-BC3E-07FD2D31C6E8}" type="pres">
      <dgm:prSet presAssocID="{FB9A8590-5EF4-42F6-B219-79D75795F3D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B904C7C-4D7C-438B-BAFF-CDD16DE6E59E}" type="pres">
      <dgm:prSet presAssocID="{FB9A8590-5EF4-42F6-B219-79D75795F3D8}" presName="spaceRect" presStyleCnt="0"/>
      <dgm:spPr/>
    </dgm:pt>
    <dgm:pt modelId="{822FFCF3-8D18-4350-9045-19F3D9E0C1D1}" type="pres">
      <dgm:prSet presAssocID="{FB9A8590-5EF4-42F6-B219-79D75795F3D8}" presName="parTx" presStyleLbl="revTx" presStyleIdx="2" presStyleCnt="7">
        <dgm:presLayoutVars>
          <dgm:chMax val="0"/>
          <dgm:chPref val="0"/>
        </dgm:presLayoutVars>
      </dgm:prSet>
      <dgm:spPr/>
    </dgm:pt>
    <dgm:pt modelId="{09A458FA-9EF0-47B9-8501-75F60C55D98E}" type="pres">
      <dgm:prSet presAssocID="{DF0486C3-3BAC-40CA-B5E9-D0E8EA6E009B}" presName="sibTrans" presStyleCnt="0"/>
      <dgm:spPr/>
    </dgm:pt>
    <dgm:pt modelId="{85C99D22-808F-4BE1-B813-8A03AC9B4BCD}" type="pres">
      <dgm:prSet presAssocID="{7FBF1664-ABCF-4A25-8F3B-D2EFCFCA2B51}" presName="compNode" presStyleCnt="0"/>
      <dgm:spPr/>
    </dgm:pt>
    <dgm:pt modelId="{724E84A5-4FF2-48A2-B2D9-650C9CE59788}" type="pres">
      <dgm:prSet presAssocID="{7FBF1664-ABCF-4A25-8F3B-D2EFCFCA2B51}" presName="bgRect" presStyleLbl="bgShp" presStyleIdx="3" presStyleCnt="7"/>
      <dgm:spPr/>
    </dgm:pt>
    <dgm:pt modelId="{176512F0-237A-470B-AD5D-290A7647D526}" type="pres">
      <dgm:prSet presAssocID="{7FBF1664-ABCF-4A25-8F3B-D2EFCFCA2B5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BC1BD4CE-A211-4AC1-ABB0-DA9C38978EE9}" type="pres">
      <dgm:prSet presAssocID="{7FBF1664-ABCF-4A25-8F3B-D2EFCFCA2B51}" presName="spaceRect" presStyleCnt="0"/>
      <dgm:spPr/>
    </dgm:pt>
    <dgm:pt modelId="{92AAB62D-F960-4F0C-8267-6E54AD556094}" type="pres">
      <dgm:prSet presAssocID="{7FBF1664-ABCF-4A25-8F3B-D2EFCFCA2B51}" presName="parTx" presStyleLbl="revTx" presStyleIdx="3" presStyleCnt="7">
        <dgm:presLayoutVars>
          <dgm:chMax val="0"/>
          <dgm:chPref val="0"/>
        </dgm:presLayoutVars>
      </dgm:prSet>
      <dgm:spPr/>
    </dgm:pt>
    <dgm:pt modelId="{34C17C17-18A1-4E6E-B59B-FB3D6BE6A212}" type="pres">
      <dgm:prSet presAssocID="{F3C3A920-807B-4BC2-ABE8-31CEEC4315F4}" presName="sibTrans" presStyleCnt="0"/>
      <dgm:spPr/>
    </dgm:pt>
    <dgm:pt modelId="{D3FB9A3A-8E56-4AF2-AD25-D646A16C0AAE}" type="pres">
      <dgm:prSet presAssocID="{4C9171AC-596A-4D5A-9B2F-73431D388403}" presName="compNode" presStyleCnt="0"/>
      <dgm:spPr/>
    </dgm:pt>
    <dgm:pt modelId="{AE9BC0FF-F413-442F-8ECF-22893D5623BD}" type="pres">
      <dgm:prSet presAssocID="{4C9171AC-596A-4D5A-9B2F-73431D388403}" presName="bgRect" presStyleLbl="bgShp" presStyleIdx="4" presStyleCnt="7"/>
      <dgm:spPr/>
    </dgm:pt>
    <dgm:pt modelId="{1F6651AD-2488-45AE-B227-5549ECC1C1CB}" type="pres">
      <dgm:prSet presAssocID="{4C9171AC-596A-4D5A-9B2F-73431D38840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C1C1ADD2-ABCB-4465-8761-176BE9AD604C}" type="pres">
      <dgm:prSet presAssocID="{4C9171AC-596A-4D5A-9B2F-73431D388403}" presName="spaceRect" presStyleCnt="0"/>
      <dgm:spPr/>
    </dgm:pt>
    <dgm:pt modelId="{2854C063-92AF-4F12-B7EF-723795E156B0}" type="pres">
      <dgm:prSet presAssocID="{4C9171AC-596A-4D5A-9B2F-73431D388403}" presName="parTx" presStyleLbl="revTx" presStyleIdx="4" presStyleCnt="7">
        <dgm:presLayoutVars>
          <dgm:chMax val="0"/>
          <dgm:chPref val="0"/>
        </dgm:presLayoutVars>
      </dgm:prSet>
      <dgm:spPr/>
    </dgm:pt>
    <dgm:pt modelId="{410D4A32-27C6-4080-8AAE-CD043916757D}" type="pres">
      <dgm:prSet presAssocID="{91BB2100-3DF3-45C0-BAA1-8CA990FF522B}" presName="sibTrans" presStyleCnt="0"/>
      <dgm:spPr/>
    </dgm:pt>
    <dgm:pt modelId="{190F186D-626F-45FF-9791-FF2819D6A11F}" type="pres">
      <dgm:prSet presAssocID="{580030AB-7377-4E20-B1C0-3D6AB299A743}" presName="compNode" presStyleCnt="0"/>
      <dgm:spPr/>
    </dgm:pt>
    <dgm:pt modelId="{3549DD2C-F603-49D3-A4ED-D686E9F30318}" type="pres">
      <dgm:prSet presAssocID="{580030AB-7377-4E20-B1C0-3D6AB299A743}" presName="bgRect" presStyleLbl="bgShp" presStyleIdx="5" presStyleCnt="7"/>
      <dgm:spPr/>
    </dgm:pt>
    <dgm:pt modelId="{28703280-A64F-4D8A-BFA1-468772236BDD}" type="pres">
      <dgm:prSet presAssocID="{580030AB-7377-4E20-B1C0-3D6AB299A743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A62D1098-9309-4BB2-B01D-D8FA1C211871}" type="pres">
      <dgm:prSet presAssocID="{580030AB-7377-4E20-B1C0-3D6AB299A743}" presName="spaceRect" presStyleCnt="0"/>
      <dgm:spPr/>
    </dgm:pt>
    <dgm:pt modelId="{52A02E31-48FD-48B6-A980-E90A689C83ED}" type="pres">
      <dgm:prSet presAssocID="{580030AB-7377-4E20-B1C0-3D6AB299A743}" presName="parTx" presStyleLbl="revTx" presStyleIdx="5" presStyleCnt="7">
        <dgm:presLayoutVars>
          <dgm:chMax val="0"/>
          <dgm:chPref val="0"/>
        </dgm:presLayoutVars>
      </dgm:prSet>
      <dgm:spPr/>
    </dgm:pt>
    <dgm:pt modelId="{68F18D38-3346-4ADD-AF9E-719DCF98DA85}" type="pres">
      <dgm:prSet presAssocID="{96BA3330-2D48-4B00-BA80-FC144513B364}" presName="sibTrans" presStyleCnt="0"/>
      <dgm:spPr/>
    </dgm:pt>
    <dgm:pt modelId="{DBE1144B-43C3-4A31-8454-7A2C73F1B205}" type="pres">
      <dgm:prSet presAssocID="{99CAEEC5-E953-4511-975B-057EF9B52C10}" presName="compNode" presStyleCnt="0"/>
      <dgm:spPr/>
    </dgm:pt>
    <dgm:pt modelId="{5FAAA3AF-1FC7-4BE5-991B-002F1A8B6201}" type="pres">
      <dgm:prSet presAssocID="{99CAEEC5-E953-4511-975B-057EF9B52C10}" presName="bgRect" presStyleLbl="bgShp" presStyleIdx="6" presStyleCnt="7"/>
      <dgm:spPr/>
    </dgm:pt>
    <dgm:pt modelId="{9A16B5BE-F270-4EDF-A405-1D72129F32C3}" type="pres">
      <dgm:prSet presAssocID="{99CAEEC5-E953-4511-975B-057EF9B52C10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A5AEDBCC-C0C9-4A15-9B4F-5CCD32FCB7D3}" type="pres">
      <dgm:prSet presAssocID="{99CAEEC5-E953-4511-975B-057EF9B52C10}" presName="spaceRect" presStyleCnt="0"/>
      <dgm:spPr/>
    </dgm:pt>
    <dgm:pt modelId="{BC7BE518-02D0-43E7-B5F4-63E11B6C4151}" type="pres">
      <dgm:prSet presAssocID="{99CAEEC5-E953-4511-975B-057EF9B52C10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F5D33801-5D0F-4711-8A28-4E426EB8DD68}" type="presOf" srcId="{4A6DDB52-337D-4FEA-97B6-FEB39C677507}" destId="{9D54C775-84E4-4D45-A9ED-A44FA34346AD}" srcOrd="0" destOrd="0" presId="urn:microsoft.com/office/officeart/2018/2/layout/IconVerticalSolidList"/>
    <dgm:cxn modelId="{76915910-9E43-4DE1-AE22-D682862E7701}" srcId="{4A6DDB52-337D-4FEA-97B6-FEB39C677507}" destId="{99CAEEC5-E953-4511-975B-057EF9B52C10}" srcOrd="6" destOrd="0" parTransId="{B04170BD-AC0C-48B8-8FCD-4F459A5502B3}" sibTransId="{16607968-1677-4D85-BC9F-A42C2958FF3B}"/>
    <dgm:cxn modelId="{5573AA18-6D4B-482E-8C1F-A18B7D86A290}" type="presOf" srcId="{99CAEEC5-E953-4511-975B-057EF9B52C10}" destId="{BC7BE518-02D0-43E7-B5F4-63E11B6C4151}" srcOrd="0" destOrd="0" presId="urn:microsoft.com/office/officeart/2018/2/layout/IconVerticalSolidList"/>
    <dgm:cxn modelId="{724D4222-7B77-4C26-892B-6F4B8F699D51}" type="presOf" srcId="{7FBF1664-ABCF-4A25-8F3B-D2EFCFCA2B51}" destId="{92AAB62D-F960-4F0C-8267-6E54AD556094}" srcOrd="0" destOrd="0" presId="urn:microsoft.com/office/officeart/2018/2/layout/IconVerticalSolidList"/>
    <dgm:cxn modelId="{CC89C622-2E7E-442C-A6CB-BF205368ABDA}" type="presOf" srcId="{58E0BEED-3947-49D9-84E5-D2581D1F1AE0}" destId="{6817AD14-9810-4E40-9858-A8092D0257FD}" srcOrd="0" destOrd="0" presId="urn:microsoft.com/office/officeart/2018/2/layout/IconVerticalSolidList"/>
    <dgm:cxn modelId="{30C3323C-95DD-4BA4-859E-F91A4214D807}" srcId="{4A6DDB52-337D-4FEA-97B6-FEB39C677507}" destId="{58E0BEED-3947-49D9-84E5-D2581D1F1AE0}" srcOrd="1" destOrd="0" parTransId="{38C7FCBA-0249-4537-92CA-1B72A346CD8D}" sibTransId="{A20F74A3-ABC6-4278-995C-A194FC371C50}"/>
    <dgm:cxn modelId="{C8C79874-2E4F-4147-A581-9517A035CE64}" srcId="{4A6DDB52-337D-4FEA-97B6-FEB39C677507}" destId="{FB9A8590-5EF4-42F6-B219-79D75795F3D8}" srcOrd="2" destOrd="0" parTransId="{C659F989-B4E2-4454-A4DD-A5230448D321}" sibTransId="{DF0486C3-3BAC-40CA-B5E9-D0E8EA6E009B}"/>
    <dgm:cxn modelId="{598B3997-04C8-4D8A-9986-B0FE77BA255B}" type="presOf" srcId="{580030AB-7377-4E20-B1C0-3D6AB299A743}" destId="{52A02E31-48FD-48B6-A980-E90A689C83ED}" srcOrd="0" destOrd="0" presId="urn:microsoft.com/office/officeart/2018/2/layout/IconVerticalSolidList"/>
    <dgm:cxn modelId="{6C2CF5A6-ADD7-4576-95CB-408B4CE7839A}" srcId="{4A6DDB52-337D-4FEA-97B6-FEB39C677507}" destId="{4C9171AC-596A-4D5A-9B2F-73431D388403}" srcOrd="4" destOrd="0" parTransId="{AEE2023B-E68F-4B2F-9B23-1B51F9A7AEE1}" sibTransId="{91BB2100-3DF3-45C0-BAA1-8CA990FF522B}"/>
    <dgm:cxn modelId="{5E3E81AC-F796-4C72-99A1-514900146AE8}" type="presOf" srcId="{4C9171AC-596A-4D5A-9B2F-73431D388403}" destId="{2854C063-92AF-4F12-B7EF-723795E156B0}" srcOrd="0" destOrd="0" presId="urn:microsoft.com/office/officeart/2018/2/layout/IconVerticalSolidList"/>
    <dgm:cxn modelId="{F4889CB4-9962-4884-89AB-609864F20B2B}" srcId="{4A6DDB52-337D-4FEA-97B6-FEB39C677507}" destId="{580030AB-7377-4E20-B1C0-3D6AB299A743}" srcOrd="5" destOrd="0" parTransId="{DA775C3A-91FE-4FF5-8A5B-E6153B33289A}" sibTransId="{96BA3330-2D48-4B00-BA80-FC144513B364}"/>
    <dgm:cxn modelId="{5B3205B5-04C3-482A-80B8-2999981B4210}" type="presOf" srcId="{76B91516-1DCE-48C7-B889-3DB6352F0D0D}" destId="{8DE1BF54-AFC6-440C-B16B-8C55E8B4A418}" srcOrd="0" destOrd="0" presId="urn:microsoft.com/office/officeart/2018/2/layout/IconVerticalSolidList"/>
    <dgm:cxn modelId="{A50A21C1-745F-4D5E-98AD-86BC43EA883A}" type="presOf" srcId="{FB9A8590-5EF4-42F6-B219-79D75795F3D8}" destId="{822FFCF3-8D18-4350-9045-19F3D9E0C1D1}" srcOrd="0" destOrd="0" presId="urn:microsoft.com/office/officeart/2018/2/layout/IconVerticalSolidList"/>
    <dgm:cxn modelId="{09BEFDC7-F95F-4066-9365-F9017D2C2FCE}" srcId="{4A6DDB52-337D-4FEA-97B6-FEB39C677507}" destId="{76B91516-1DCE-48C7-B889-3DB6352F0D0D}" srcOrd="0" destOrd="0" parTransId="{945C3FFD-C585-4D30-AC17-0E4683295B88}" sibTransId="{6474967C-FAA2-497E-9344-245CBCE3C4C7}"/>
    <dgm:cxn modelId="{A84A4AF7-47EA-4065-BC01-E34FDF68C968}" srcId="{4A6DDB52-337D-4FEA-97B6-FEB39C677507}" destId="{7FBF1664-ABCF-4A25-8F3B-D2EFCFCA2B51}" srcOrd="3" destOrd="0" parTransId="{DFD7CD2F-175E-4A98-B4B3-792A32EE8ABA}" sibTransId="{F3C3A920-807B-4BC2-ABE8-31CEEC4315F4}"/>
    <dgm:cxn modelId="{A4F05FC6-D079-4D0B-843B-F7B854E3EEBF}" type="presParOf" srcId="{9D54C775-84E4-4D45-A9ED-A44FA34346AD}" destId="{3D2902DE-808E-46CA-A81F-3B46B5EA0443}" srcOrd="0" destOrd="0" presId="urn:microsoft.com/office/officeart/2018/2/layout/IconVerticalSolidList"/>
    <dgm:cxn modelId="{A8D78884-BA32-48EE-82F8-4F8AEA4F689F}" type="presParOf" srcId="{3D2902DE-808E-46CA-A81F-3B46B5EA0443}" destId="{2EBF88B8-89DB-4DBF-B94C-0CB679D47765}" srcOrd="0" destOrd="0" presId="urn:microsoft.com/office/officeart/2018/2/layout/IconVerticalSolidList"/>
    <dgm:cxn modelId="{CA59C0D0-99AC-4AA6-9852-DC04F2E31308}" type="presParOf" srcId="{3D2902DE-808E-46CA-A81F-3B46B5EA0443}" destId="{2DA395BA-3169-42C5-8B3C-367D1980EF96}" srcOrd="1" destOrd="0" presId="urn:microsoft.com/office/officeart/2018/2/layout/IconVerticalSolidList"/>
    <dgm:cxn modelId="{D76F8782-3EE2-46B0-981F-218CB3E190B4}" type="presParOf" srcId="{3D2902DE-808E-46CA-A81F-3B46B5EA0443}" destId="{EEE3F053-FD77-491B-98F4-92DDE46A35BF}" srcOrd="2" destOrd="0" presId="urn:microsoft.com/office/officeart/2018/2/layout/IconVerticalSolidList"/>
    <dgm:cxn modelId="{C73FB962-0CB5-4C96-9227-51DC38A45007}" type="presParOf" srcId="{3D2902DE-808E-46CA-A81F-3B46B5EA0443}" destId="{8DE1BF54-AFC6-440C-B16B-8C55E8B4A418}" srcOrd="3" destOrd="0" presId="urn:microsoft.com/office/officeart/2018/2/layout/IconVerticalSolidList"/>
    <dgm:cxn modelId="{775D329E-BB3E-40EA-8380-68360494DBB9}" type="presParOf" srcId="{9D54C775-84E4-4D45-A9ED-A44FA34346AD}" destId="{80FCC385-91F8-4F0C-91BD-48D5624E41C8}" srcOrd="1" destOrd="0" presId="urn:microsoft.com/office/officeart/2018/2/layout/IconVerticalSolidList"/>
    <dgm:cxn modelId="{7E67E577-E2F0-4FAB-BE50-2BA91377FB42}" type="presParOf" srcId="{9D54C775-84E4-4D45-A9ED-A44FA34346AD}" destId="{CB49AD0A-1F1F-46B8-B7F4-99FE427D556B}" srcOrd="2" destOrd="0" presId="urn:microsoft.com/office/officeart/2018/2/layout/IconVerticalSolidList"/>
    <dgm:cxn modelId="{FCC25D5B-CD30-4808-940D-441F2E240A28}" type="presParOf" srcId="{CB49AD0A-1F1F-46B8-B7F4-99FE427D556B}" destId="{2944CAD9-404C-4ECA-B7EB-6A5CAF6D3D61}" srcOrd="0" destOrd="0" presId="urn:microsoft.com/office/officeart/2018/2/layout/IconVerticalSolidList"/>
    <dgm:cxn modelId="{0924D6D0-58AF-4A1C-B5B6-618927740C29}" type="presParOf" srcId="{CB49AD0A-1F1F-46B8-B7F4-99FE427D556B}" destId="{D375836E-515B-405E-AB68-36F2AF94F350}" srcOrd="1" destOrd="0" presId="urn:microsoft.com/office/officeart/2018/2/layout/IconVerticalSolidList"/>
    <dgm:cxn modelId="{0AC23BEF-AA60-45BE-A0B1-1F9442A2AB94}" type="presParOf" srcId="{CB49AD0A-1F1F-46B8-B7F4-99FE427D556B}" destId="{AC995B8A-0F64-447A-A7D9-5BCC38539F7F}" srcOrd="2" destOrd="0" presId="urn:microsoft.com/office/officeart/2018/2/layout/IconVerticalSolidList"/>
    <dgm:cxn modelId="{DA16F7F3-BDD2-4308-AFD0-ADC05D06DD4E}" type="presParOf" srcId="{CB49AD0A-1F1F-46B8-B7F4-99FE427D556B}" destId="{6817AD14-9810-4E40-9858-A8092D0257FD}" srcOrd="3" destOrd="0" presId="urn:microsoft.com/office/officeart/2018/2/layout/IconVerticalSolidList"/>
    <dgm:cxn modelId="{6533728B-2567-440F-A6DF-86CA028A15D1}" type="presParOf" srcId="{9D54C775-84E4-4D45-A9ED-A44FA34346AD}" destId="{92FFA589-46D5-4B5C-B168-299D5E9BEB34}" srcOrd="3" destOrd="0" presId="urn:microsoft.com/office/officeart/2018/2/layout/IconVerticalSolidList"/>
    <dgm:cxn modelId="{9A0E164C-2D6B-4F11-BCEE-618A13C8600F}" type="presParOf" srcId="{9D54C775-84E4-4D45-A9ED-A44FA34346AD}" destId="{623EA983-9888-4414-8E6F-E8EFCB44D6F3}" srcOrd="4" destOrd="0" presId="urn:microsoft.com/office/officeart/2018/2/layout/IconVerticalSolidList"/>
    <dgm:cxn modelId="{EAAB8AE1-2EF1-42A9-B747-1550F8BE4502}" type="presParOf" srcId="{623EA983-9888-4414-8E6F-E8EFCB44D6F3}" destId="{31947FEA-BFAA-4293-A60C-021B56CC0998}" srcOrd="0" destOrd="0" presId="urn:microsoft.com/office/officeart/2018/2/layout/IconVerticalSolidList"/>
    <dgm:cxn modelId="{83FB41E8-EAC8-469F-9533-5910036F65A6}" type="presParOf" srcId="{623EA983-9888-4414-8E6F-E8EFCB44D6F3}" destId="{9FA38D1C-677E-4EAF-BC3E-07FD2D31C6E8}" srcOrd="1" destOrd="0" presId="urn:microsoft.com/office/officeart/2018/2/layout/IconVerticalSolidList"/>
    <dgm:cxn modelId="{B1744FA0-B935-4913-A393-8EBDF42B86E1}" type="presParOf" srcId="{623EA983-9888-4414-8E6F-E8EFCB44D6F3}" destId="{FB904C7C-4D7C-438B-BAFF-CDD16DE6E59E}" srcOrd="2" destOrd="0" presId="urn:microsoft.com/office/officeart/2018/2/layout/IconVerticalSolidList"/>
    <dgm:cxn modelId="{776C95D4-50EA-4D97-8DBF-8AA8D1E30CB9}" type="presParOf" srcId="{623EA983-9888-4414-8E6F-E8EFCB44D6F3}" destId="{822FFCF3-8D18-4350-9045-19F3D9E0C1D1}" srcOrd="3" destOrd="0" presId="urn:microsoft.com/office/officeart/2018/2/layout/IconVerticalSolidList"/>
    <dgm:cxn modelId="{6E9D3A5D-2658-4D05-8D34-3705C2622692}" type="presParOf" srcId="{9D54C775-84E4-4D45-A9ED-A44FA34346AD}" destId="{09A458FA-9EF0-47B9-8501-75F60C55D98E}" srcOrd="5" destOrd="0" presId="urn:microsoft.com/office/officeart/2018/2/layout/IconVerticalSolidList"/>
    <dgm:cxn modelId="{F43FAD5B-1745-401D-B8E0-7518F648C66A}" type="presParOf" srcId="{9D54C775-84E4-4D45-A9ED-A44FA34346AD}" destId="{85C99D22-808F-4BE1-B813-8A03AC9B4BCD}" srcOrd="6" destOrd="0" presId="urn:microsoft.com/office/officeart/2018/2/layout/IconVerticalSolidList"/>
    <dgm:cxn modelId="{0A578940-CFC3-4FA9-A1EE-3E7BF7A6CB1C}" type="presParOf" srcId="{85C99D22-808F-4BE1-B813-8A03AC9B4BCD}" destId="{724E84A5-4FF2-48A2-B2D9-650C9CE59788}" srcOrd="0" destOrd="0" presId="urn:microsoft.com/office/officeart/2018/2/layout/IconVerticalSolidList"/>
    <dgm:cxn modelId="{91FC7ABA-D533-4815-BA58-EAD9F3B370BA}" type="presParOf" srcId="{85C99D22-808F-4BE1-B813-8A03AC9B4BCD}" destId="{176512F0-237A-470B-AD5D-290A7647D526}" srcOrd="1" destOrd="0" presId="urn:microsoft.com/office/officeart/2018/2/layout/IconVerticalSolidList"/>
    <dgm:cxn modelId="{91F60020-6599-4128-B4D2-1654F631E7A2}" type="presParOf" srcId="{85C99D22-808F-4BE1-B813-8A03AC9B4BCD}" destId="{BC1BD4CE-A211-4AC1-ABB0-DA9C38978EE9}" srcOrd="2" destOrd="0" presId="urn:microsoft.com/office/officeart/2018/2/layout/IconVerticalSolidList"/>
    <dgm:cxn modelId="{BCA21BA0-FAE1-49A7-9A6C-27D2CA3C994E}" type="presParOf" srcId="{85C99D22-808F-4BE1-B813-8A03AC9B4BCD}" destId="{92AAB62D-F960-4F0C-8267-6E54AD556094}" srcOrd="3" destOrd="0" presId="urn:microsoft.com/office/officeart/2018/2/layout/IconVerticalSolidList"/>
    <dgm:cxn modelId="{B261928E-610E-402B-90DE-CAAA1DAF4677}" type="presParOf" srcId="{9D54C775-84E4-4D45-A9ED-A44FA34346AD}" destId="{34C17C17-18A1-4E6E-B59B-FB3D6BE6A212}" srcOrd="7" destOrd="0" presId="urn:microsoft.com/office/officeart/2018/2/layout/IconVerticalSolidList"/>
    <dgm:cxn modelId="{95C62565-1168-4AD5-9021-9202F9BC6B51}" type="presParOf" srcId="{9D54C775-84E4-4D45-A9ED-A44FA34346AD}" destId="{D3FB9A3A-8E56-4AF2-AD25-D646A16C0AAE}" srcOrd="8" destOrd="0" presId="urn:microsoft.com/office/officeart/2018/2/layout/IconVerticalSolidList"/>
    <dgm:cxn modelId="{0B9655C9-DB77-4973-854C-F11375CE353A}" type="presParOf" srcId="{D3FB9A3A-8E56-4AF2-AD25-D646A16C0AAE}" destId="{AE9BC0FF-F413-442F-8ECF-22893D5623BD}" srcOrd="0" destOrd="0" presId="urn:microsoft.com/office/officeart/2018/2/layout/IconVerticalSolidList"/>
    <dgm:cxn modelId="{DF75F67D-68ED-4A92-8BD3-AF3A52BE497B}" type="presParOf" srcId="{D3FB9A3A-8E56-4AF2-AD25-D646A16C0AAE}" destId="{1F6651AD-2488-45AE-B227-5549ECC1C1CB}" srcOrd="1" destOrd="0" presId="urn:microsoft.com/office/officeart/2018/2/layout/IconVerticalSolidList"/>
    <dgm:cxn modelId="{63B4CD20-4DC1-4934-AE66-D6523FCD8236}" type="presParOf" srcId="{D3FB9A3A-8E56-4AF2-AD25-D646A16C0AAE}" destId="{C1C1ADD2-ABCB-4465-8761-176BE9AD604C}" srcOrd="2" destOrd="0" presId="urn:microsoft.com/office/officeart/2018/2/layout/IconVerticalSolidList"/>
    <dgm:cxn modelId="{CEA2DAF3-5D2F-48FF-AECA-511636A8E8A5}" type="presParOf" srcId="{D3FB9A3A-8E56-4AF2-AD25-D646A16C0AAE}" destId="{2854C063-92AF-4F12-B7EF-723795E156B0}" srcOrd="3" destOrd="0" presId="urn:microsoft.com/office/officeart/2018/2/layout/IconVerticalSolidList"/>
    <dgm:cxn modelId="{8533A268-2961-44FA-9477-44F8102EED20}" type="presParOf" srcId="{9D54C775-84E4-4D45-A9ED-A44FA34346AD}" destId="{410D4A32-27C6-4080-8AAE-CD043916757D}" srcOrd="9" destOrd="0" presId="urn:microsoft.com/office/officeart/2018/2/layout/IconVerticalSolidList"/>
    <dgm:cxn modelId="{FD81F7EE-1061-47E4-8132-DBCB5F86834F}" type="presParOf" srcId="{9D54C775-84E4-4D45-A9ED-A44FA34346AD}" destId="{190F186D-626F-45FF-9791-FF2819D6A11F}" srcOrd="10" destOrd="0" presId="urn:microsoft.com/office/officeart/2018/2/layout/IconVerticalSolidList"/>
    <dgm:cxn modelId="{DDDF59A7-A59E-4A45-96B5-605AB0245B95}" type="presParOf" srcId="{190F186D-626F-45FF-9791-FF2819D6A11F}" destId="{3549DD2C-F603-49D3-A4ED-D686E9F30318}" srcOrd="0" destOrd="0" presId="urn:microsoft.com/office/officeart/2018/2/layout/IconVerticalSolidList"/>
    <dgm:cxn modelId="{6DAACB80-7FE9-481C-9543-25AB026E8F3F}" type="presParOf" srcId="{190F186D-626F-45FF-9791-FF2819D6A11F}" destId="{28703280-A64F-4D8A-BFA1-468772236BDD}" srcOrd="1" destOrd="0" presId="urn:microsoft.com/office/officeart/2018/2/layout/IconVerticalSolidList"/>
    <dgm:cxn modelId="{00719CA2-C6F6-467A-AE8F-A0C3F878667B}" type="presParOf" srcId="{190F186D-626F-45FF-9791-FF2819D6A11F}" destId="{A62D1098-9309-4BB2-B01D-D8FA1C211871}" srcOrd="2" destOrd="0" presId="urn:microsoft.com/office/officeart/2018/2/layout/IconVerticalSolidList"/>
    <dgm:cxn modelId="{7021E107-4B31-432B-A4EE-E20B2F8AC82C}" type="presParOf" srcId="{190F186D-626F-45FF-9791-FF2819D6A11F}" destId="{52A02E31-48FD-48B6-A980-E90A689C83ED}" srcOrd="3" destOrd="0" presId="urn:microsoft.com/office/officeart/2018/2/layout/IconVerticalSolidList"/>
    <dgm:cxn modelId="{28AD954C-11EB-4F54-9FEE-FAAE755D00A1}" type="presParOf" srcId="{9D54C775-84E4-4D45-A9ED-A44FA34346AD}" destId="{68F18D38-3346-4ADD-AF9E-719DCF98DA85}" srcOrd="11" destOrd="0" presId="urn:microsoft.com/office/officeart/2018/2/layout/IconVerticalSolidList"/>
    <dgm:cxn modelId="{BE38B4D9-E35F-4A37-9D87-BBFB6B0AC89F}" type="presParOf" srcId="{9D54C775-84E4-4D45-A9ED-A44FA34346AD}" destId="{DBE1144B-43C3-4A31-8454-7A2C73F1B205}" srcOrd="12" destOrd="0" presId="urn:microsoft.com/office/officeart/2018/2/layout/IconVerticalSolidList"/>
    <dgm:cxn modelId="{7704BA5A-CE99-42B8-A3BF-D01F316A2D09}" type="presParOf" srcId="{DBE1144B-43C3-4A31-8454-7A2C73F1B205}" destId="{5FAAA3AF-1FC7-4BE5-991B-002F1A8B6201}" srcOrd="0" destOrd="0" presId="urn:microsoft.com/office/officeart/2018/2/layout/IconVerticalSolidList"/>
    <dgm:cxn modelId="{EBB16675-F65F-4150-A982-AD458C6D6379}" type="presParOf" srcId="{DBE1144B-43C3-4A31-8454-7A2C73F1B205}" destId="{9A16B5BE-F270-4EDF-A405-1D72129F32C3}" srcOrd="1" destOrd="0" presId="urn:microsoft.com/office/officeart/2018/2/layout/IconVerticalSolidList"/>
    <dgm:cxn modelId="{F76453FE-6E7E-471F-B162-F1128E647C04}" type="presParOf" srcId="{DBE1144B-43C3-4A31-8454-7A2C73F1B205}" destId="{A5AEDBCC-C0C9-4A15-9B4F-5CCD32FCB7D3}" srcOrd="2" destOrd="0" presId="urn:microsoft.com/office/officeart/2018/2/layout/IconVerticalSolidList"/>
    <dgm:cxn modelId="{9B324B6D-419E-446F-8FC9-480583D121DA}" type="presParOf" srcId="{DBE1144B-43C3-4A31-8454-7A2C73F1B205}" destId="{BC7BE518-02D0-43E7-B5F4-63E11B6C41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6E0CB-2788-4877-8870-A2E32A1377BE}">
      <dsp:nvSpPr>
        <dsp:cNvPr id="0" name=""/>
        <dsp:cNvSpPr/>
      </dsp:nvSpPr>
      <dsp:spPr>
        <a:xfrm>
          <a:off x="0" y="418"/>
          <a:ext cx="529187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DEA07-ABC8-48D9-96E0-6F9A12BCA824}">
      <dsp:nvSpPr>
        <dsp:cNvPr id="0" name=""/>
        <dsp:cNvSpPr/>
      </dsp:nvSpPr>
      <dsp:spPr>
        <a:xfrm>
          <a:off x="0" y="418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Tuition Exchange lends a hand to employees at recently closed schools</a:t>
          </a:r>
        </a:p>
      </dsp:txBody>
      <dsp:txXfrm>
        <a:off x="0" y="418"/>
        <a:ext cx="5291874" cy="489131"/>
      </dsp:txXfrm>
    </dsp:sp>
    <dsp:sp modelId="{7F7023D5-4C6C-40AB-A1D7-7CE2F2CA5999}">
      <dsp:nvSpPr>
        <dsp:cNvPr id="0" name=""/>
        <dsp:cNvSpPr/>
      </dsp:nvSpPr>
      <dsp:spPr>
        <a:xfrm>
          <a:off x="0" y="489549"/>
          <a:ext cx="5291874" cy="0"/>
        </a:xfrm>
        <a:prstGeom prst="line">
          <a:avLst/>
        </a:prstGeom>
        <a:solidFill>
          <a:schemeClr val="accent5">
            <a:hueOff val="-246458"/>
            <a:satOff val="930"/>
            <a:lumOff val="-327"/>
            <a:alphaOff val="0"/>
          </a:schemeClr>
        </a:solidFill>
        <a:ln w="22225" cap="rnd" cmpd="sng" algn="ctr">
          <a:solidFill>
            <a:schemeClr val="accent5">
              <a:hueOff val="-246458"/>
              <a:satOff val="930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38E93-2C9E-4294-9C1F-2B84F1A0E272}">
      <dsp:nvSpPr>
        <dsp:cNvPr id="0" name=""/>
        <dsp:cNvSpPr/>
      </dsp:nvSpPr>
      <dsp:spPr>
        <a:xfrm>
          <a:off x="0" y="489549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Tuition Exchange Grant Opportunity update</a:t>
          </a:r>
        </a:p>
      </dsp:txBody>
      <dsp:txXfrm>
        <a:off x="0" y="489549"/>
        <a:ext cx="5291874" cy="489131"/>
      </dsp:txXfrm>
    </dsp:sp>
    <dsp:sp modelId="{1FCEFC91-EFB6-464D-AF2A-3FDBF2984E7C}">
      <dsp:nvSpPr>
        <dsp:cNvPr id="0" name=""/>
        <dsp:cNvSpPr/>
      </dsp:nvSpPr>
      <dsp:spPr>
        <a:xfrm>
          <a:off x="0" y="978680"/>
          <a:ext cx="5291874" cy="0"/>
        </a:xfrm>
        <a:prstGeom prst="line">
          <a:avLst/>
        </a:prstGeom>
        <a:solidFill>
          <a:schemeClr val="accent5">
            <a:hueOff val="-492916"/>
            <a:satOff val="1860"/>
            <a:lumOff val="-654"/>
            <a:alphaOff val="0"/>
          </a:schemeClr>
        </a:solidFill>
        <a:ln w="22225" cap="rnd" cmpd="sng" algn="ctr">
          <a:solidFill>
            <a:schemeClr val="accent5">
              <a:hueOff val="-492916"/>
              <a:satOff val="1860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22A99-2509-411B-9171-8FA17D7FE2C4}">
      <dsp:nvSpPr>
        <dsp:cNvPr id="0" name=""/>
        <dsp:cNvSpPr/>
      </dsp:nvSpPr>
      <dsp:spPr>
        <a:xfrm>
          <a:off x="0" y="978680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Spring Tuition Exchange File Review</a:t>
          </a:r>
        </a:p>
      </dsp:txBody>
      <dsp:txXfrm>
        <a:off x="0" y="978680"/>
        <a:ext cx="5291874" cy="489131"/>
      </dsp:txXfrm>
    </dsp:sp>
    <dsp:sp modelId="{EFCC16B6-F7D2-453C-A41E-34F8610B7153}">
      <dsp:nvSpPr>
        <dsp:cNvPr id="0" name=""/>
        <dsp:cNvSpPr/>
      </dsp:nvSpPr>
      <dsp:spPr>
        <a:xfrm>
          <a:off x="0" y="1467811"/>
          <a:ext cx="5291874" cy="0"/>
        </a:xfrm>
        <a:prstGeom prst="line">
          <a:avLst/>
        </a:prstGeom>
        <a:solidFill>
          <a:schemeClr val="accent5">
            <a:hueOff val="-739373"/>
            <a:satOff val="2790"/>
            <a:lumOff val="-981"/>
            <a:alphaOff val="0"/>
          </a:schemeClr>
        </a:solidFill>
        <a:ln w="22225" cap="rnd" cmpd="sng" algn="ctr">
          <a:solidFill>
            <a:schemeClr val="accent5">
              <a:hueOff val="-739373"/>
              <a:satOff val="279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0C7EE-F154-45D8-AC4F-C1B0A3B23D47}">
      <dsp:nvSpPr>
        <dsp:cNvPr id="0" name=""/>
        <dsp:cNvSpPr/>
      </dsp:nvSpPr>
      <dsp:spPr>
        <a:xfrm>
          <a:off x="0" y="1467811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Financial Aid Office scholarship review</a:t>
          </a:r>
        </a:p>
      </dsp:txBody>
      <dsp:txXfrm>
        <a:off x="0" y="1467811"/>
        <a:ext cx="5291874" cy="489131"/>
      </dsp:txXfrm>
    </dsp:sp>
    <dsp:sp modelId="{4CEEE27A-90B7-4FD1-8359-9B0660F99006}">
      <dsp:nvSpPr>
        <dsp:cNvPr id="0" name=""/>
        <dsp:cNvSpPr/>
      </dsp:nvSpPr>
      <dsp:spPr>
        <a:xfrm>
          <a:off x="0" y="1956943"/>
          <a:ext cx="5291874" cy="0"/>
        </a:xfrm>
        <a:prstGeom prst="line">
          <a:avLst/>
        </a:prstGeom>
        <a:solidFill>
          <a:schemeClr val="accent5">
            <a:hueOff val="-985831"/>
            <a:satOff val="3720"/>
            <a:lumOff val="-1307"/>
            <a:alphaOff val="0"/>
          </a:schemeClr>
        </a:solidFill>
        <a:ln w="22225" cap="rnd" cmpd="sng" algn="ctr">
          <a:solidFill>
            <a:schemeClr val="accent5">
              <a:hueOff val="-985831"/>
              <a:satOff val="3720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C5C36-36C6-40F4-ADC2-C86002DFD635}">
      <dsp:nvSpPr>
        <dsp:cNvPr id="0" name=""/>
        <dsp:cNvSpPr/>
      </dsp:nvSpPr>
      <dsp:spPr>
        <a:xfrm>
          <a:off x="0" y="1956943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Continuing student Recertification</a:t>
          </a:r>
        </a:p>
      </dsp:txBody>
      <dsp:txXfrm>
        <a:off x="0" y="1956943"/>
        <a:ext cx="5291874" cy="489131"/>
      </dsp:txXfrm>
    </dsp:sp>
    <dsp:sp modelId="{78E4395C-FDCC-4461-98EC-E2670ACC4A13}">
      <dsp:nvSpPr>
        <dsp:cNvPr id="0" name=""/>
        <dsp:cNvSpPr/>
      </dsp:nvSpPr>
      <dsp:spPr>
        <a:xfrm>
          <a:off x="0" y="2446074"/>
          <a:ext cx="5291874" cy="0"/>
        </a:xfrm>
        <a:prstGeom prst="line">
          <a:avLst/>
        </a:prstGeom>
        <a:solidFill>
          <a:schemeClr val="accent5">
            <a:hueOff val="-1232289"/>
            <a:satOff val="4650"/>
            <a:lumOff val="-1634"/>
            <a:alphaOff val="0"/>
          </a:schemeClr>
        </a:solidFill>
        <a:ln w="22225" cap="rnd" cmpd="sng" algn="ctr">
          <a:solidFill>
            <a:schemeClr val="accent5">
              <a:hueOff val="-1232289"/>
              <a:satOff val="4650"/>
              <a:lumOff val="-1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1BB15-BD75-4AD9-B3A6-AFE4A8BCB23F}">
      <dsp:nvSpPr>
        <dsp:cNvPr id="0" name=""/>
        <dsp:cNvSpPr/>
      </dsp:nvSpPr>
      <dsp:spPr>
        <a:xfrm>
          <a:off x="0" y="2446074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Continuing Student Funding</a:t>
          </a:r>
        </a:p>
      </dsp:txBody>
      <dsp:txXfrm>
        <a:off x="0" y="2446074"/>
        <a:ext cx="5291874" cy="489131"/>
      </dsp:txXfrm>
    </dsp:sp>
    <dsp:sp modelId="{19C3F3F2-90B5-4097-90AE-A0FDC9B8D64A}">
      <dsp:nvSpPr>
        <dsp:cNvPr id="0" name=""/>
        <dsp:cNvSpPr/>
      </dsp:nvSpPr>
      <dsp:spPr>
        <a:xfrm>
          <a:off x="0" y="2935205"/>
          <a:ext cx="5291874" cy="0"/>
        </a:xfrm>
        <a:prstGeom prst="line">
          <a:avLst/>
        </a:prstGeom>
        <a:solidFill>
          <a:schemeClr val="accent5">
            <a:hueOff val="-1478747"/>
            <a:satOff val="5580"/>
            <a:lumOff val="-1961"/>
            <a:alphaOff val="0"/>
          </a:schemeClr>
        </a:solidFill>
        <a:ln w="22225" cap="rnd" cmpd="sng" algn="ctr">
          <a:solidFill>
            <a:schemeClr val="accent5">
              <a:hueOff val="-1478747"/>
              <a:satOff val="5580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16D91-D550-4650-A977-4B09D87081AB}">
      <dsp:nvSpPr>
        <dsp:cNvPr id="0" name=""/>
        <dsp:cNvSpPr/>
      </dsp:nvSpPr>
      <dsp:spPr>
        <a:xfrm>
          <a:off x="0" y="2935205"/>
          <a:ext cx="5291874" cy="4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New Student Import Review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0" y="2935205"/>
        <a:ext cx="5291874" cy="489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7BCB9-88AF-48AB-AC4D-15BFC308ECF3}">
      <dsp:nvSpPr>
        <dsp:cNvPr id="0" name=""/>
        <dsp:cNvSpPr/>
      </dsp:nvSpPr>
      <dsp:spPr>
        <a:xfrm>
          <a:off x="0" y="43725"/>
          <a:ext cx="7012370" cy="1146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Are contacted and can retain the scholarship if</a:t>
          </a:r>
        </a:p>
      </dsp:txBody>
      <dsp:txXfrm>
        <a:off x="55972" y="99697"/>
        <a:ext cx="6900426" cy="1034656"/>
      </dsp:txXfrm>
    </dsp:sp>
    <dsp:sp modelId="{9409F07D-A36B-4C26-AF0B-4DB82FA74FD7}">
      <dsp:nvSpPr>
        <dsp:cNvPr id="0" name=""/>
        <dsp:cNvSpPr/>
      </dsp:nvSpPr>
      <dsp:spPr>
        <a:xfrm>
          <a:off x="0" y="1190325"/>
          <a:ext cx="7012370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64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 family pays the administrative fees timely AND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 student maintains her academic eligibility</a:t>
          </a:r>
        </a:p>
      </dsp:txBody>
      <dsp:txXfrm>
        <a:off x="0" y="1190325"/>
        <a:ext cx="7012370" cy="1101240"/>
      </dsp:txXfrm>
    </dsp:sp>
    <dsp:sp modelId="{6530949D-BBD4-4540-9AA8-84F7E2E30020}">
      <dsp:nvSpPr>
        <dsp:cNvPr id="0" name=""/>
        <dsp:cNvSpPr/>
      </dsp:nvSpPr>
      <dsp:spPr>
        <a:xfrm>
          <a:off x="0" y="2291565"/>
          <a:ext cx="7012370" cy="1146600"/>
        </a:xfrm>
        <a:prstGeom prst="roundRect">
          <a:avLst/>
        </a:prstGeom>
        <a:gradFill rotWithShape="0">
          <a:gsLst>
            <a:gs pos="0">
              <a:schemeClr val="accent2">
                <a:hueOff val="-768505"/>
                <a:satOff val="-4781"/>
                <a:lumOff val="-882"/>
                <a:alphaOff val="0"/>
                <a:tint val="98000"/>
                <a:lumMod val="110000"/>
              </a:schemeClr>
            </a:gs>
            <a:gs pos="84000">
              <a:schemeClr val="accent2">
                <a:hueOff val="-768505"/>
                <a:satOff val="-4781"/>
                <a:lumOff val="-88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student is unable to transfer schools or stop out in this program</a:t>
          </a:r>
        </a:p>
      </dsp:txBody>
      <dsp:txXfrm>
        <a:off x="55972" y="2347537"/>
        <a:ext cx="6900426" cy="1034656"/>
      </dsp:txXfrm>
    </dsp:sp>
    <dsp:sp modelId="{482866B7-9FE4-4C72-945D-B63E291D0572}">
      <dsp:nvSpPr>
        <dsp:cNvPr id="0" name=""/>
        <dsp:cNvSpPr/>
      </dsp:nvSpPr>
      <dsp:spPr>
        <a:xfrm>
          <a:off x="0" y="3518805"/>
          <a:ext cx="7012370" cy="1146600"/>
        </a:xfrm>
        <a:prstGeom prst="roundRect">
          <a:avLst/>
        </a:prstGeom>
        <a:gradFill rotWithShape="0">
          <a:gsLst>
            <a:gs pos="0">
              <a:schemeClr val="accent2">
                <a:hueOff val="-1537010"/>
                <a:satOff val="-9561"/>
                <a:lumOff val="-1764"/>
                <a:alphaOff val="0"/>
                <a:tint val="98000"/>
                <a:lumMod val="110000"/>
              </a:schemeClr>
            </a:gs>
            <a:gs pos="84000">
              <a:schemeClr val="accent2">
                <a:hueOff val="-1537010"/>
                <a:satOff val="-9561"/>
                <a:lumOff val="-17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Funds are non-refundable</a:t>
          </a:r>
        </a:p>
      </dsp:txBody>
      <dsp:txXfrm>
        <a:off x="55972" y="3574777"/>
        <a:ext cx="6900426" cy="1034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7A75D-ED1F-4B17-AF8C-FDEBA96A7F1D}">
      <dsp:nvSpPr>
        <dsp:cNvPr id="0" name=""/>
        <dsp:cNvSpPr/>
      </dsp:nvSpPr>
      <dsp:spPr>
        <a:xfrm>
          <a:off x="0" y="1954"/>
          <a:ext cx="7012370" cy="990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75F94-27E8-4D29-8016-6F30343677A9}">
      <dsp:nvSpPr>
        <dsp:cNvPr id="0" name=""/>
        <dsp:cNvSpPr/>
      </dsp:nvSpPr>
      <dsp:spPr>
        <a:xfrm>
          <a:off x="299648" y="224833"/>
          <a:ext cx="544815" cy="5448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2DF23-283F-4DF8-BB43-6C6F3413C271}">
      <dsp:nvSpPr>
        <dsp:cNvPr id="0" name=""/>
        <dsp:cNvSpPr/>
      </dsp:nvSpPr>
      <dsp:spPr>
        <a:xfrm>
          <a:off x="1144111" y="1954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Are offered the opportunity to purchase eligibility for up to four years/eight semesters</a:t>
          </a:r>
        </a:p>
      </dsp:txBody>
      <dsp:txXfrm>
        <a:off x="1144111" y="1954"/>
        <a:ext cx="5868258" cy="990573"/>
      </dsp:txXfrm>
    </dsp:sp>
    <dsp:sp modelId="{3903B1B8-A064-47D9-B377-A62FDCD7124B}">
      <dsp:nvSpPr>
        <dsp:cNvPr id="0" name=""/>
        <dsp:cNvSpPr/>
      </dsp:nvSpPr>
      <dsp:spPr>
        <a:xfrm>
          <a:off x="0" y="1240170"/>
          <a:ext cx="7012370" cy="9905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134F2-EAAD-4618-976B-F3C469E37445}">
      <dsp:nvSpPr>
        <dsp:cNvPr id="0" name=""/>
        <dsp:cNvSpPr/>
      </dsp:nvSpPr>
      <dsp:spPr>
        <a:xfrm>
          <a:off x="299648" y="1463049"/>
          <a:ext cx="544815" cy="5448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1E6B0-0E3C-47DD-8B6C-DA3FBC96E407}">
      <dsp:nvSpPr>
        <dsp:cNvPr id="0" name=""/>
        <dsp:cNvSpPr/>
      </dsp:nvSpPr>
      <dsp:spPr>
        <a:xfrm>
          <a:off x="1144111" y="1240170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Must enroll in Fall 2020 and remain enrolled at the same school for entire length of program</a:t>
          </a:r>
        </a:p>
      </dsp:txBody>
      <dsp:txXfrm>
        <a:off x="1144111" y="1240170"/>
        <a:ext cx="5868258" cy="990573"/>
      </dsp:txXfrm>
    </dsp:sp>
    <dsp:sp modelId="{E2FAA1F3-E17E-4BFD-A2F3-F1DD2439B791}">
      <dsp:nvSpPr>
        <dsp:cNvPr id="0" name=""/>
        <dsp:cNvSpPr/>
      </dsp:nvSpPr>
      <dsp:spPr>
        <a:xfrm>
          <a:off x="0" y="2478387"/>
          <a:ext cx="7012370" cy="9905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1A05A-E094-4BBE-AB5E-37B8AC74A82A}">
      <dsp:nvSpPr>
        <dsp:cNvPr id="0" name=""/>
        <dsp:cNvSpPr/>
      </dsp:nvSpPr>
      <dsp:spPr>
        <a:xfrm>
          <a:off x="299648" y="2701266"/>
          <a:ext cx="544815" cy="5448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7C03E-D139-45CD-88D1-25C77948C694}">
      <dsp:nvSpPr>
        <dsp:cNvPr id="0" name=""/>
        <dsp:cNvSpPr/>
      </dsp:nvSpPr>
      <dsp:spPr>
        <a:xfrm>
          <a:off x="1144111" y="2478387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Must meet academic requirements of the Import school to retain the scholarship</a:t>
          </a:r>
        </a:p>
      </dsp:txBody>
      <dsp:txXfrm>
        <a:off x="1144111" y="2478387"/>
        <a:ext cx="5868258" cy="990573"/>
      </dsp:txXfrm>
    </dsp:sp>
    <dsp:sp modelId="{CDD014CE-76AF-4D63-BE30-43A52402CFD2}">
      <dsp:nvSpPr>
        <dsp:cNvPr id="0" name=""/>
        <dsp:cNvSpPr/>
      </dsp:nvSpPr>
      <dsp:spPr>
        <a:xfrm>
          <a:off x="0" y="3716603"/>
          <a:ext cx="7012370" cy="9905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624DB-3F2E-4275-A1EE-5F623D4AC7FB}">
      <dsp:nvSpPr>
        <dsp:cNvPr id="0" name=""/>
        <dsp:cNvSpPr/>
      </dsp:nvSpPr>
      <dsp:spPr>
        <a:xfrm>
          <a:off x="299648" y="3939482"/>
          <a:ext cx="544815" cy="5448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840BC-2F78-4388-B8A2-FFC14F1DE24E}">
      <dsp:nvSpPr>
        <dsp:cNvPr id="0" name=""/>
        <dsp:cNvSpPr/>
      </dsp:nvSpPr>
      <dsp:spPr>
        <a:xfrm>
          <a:off x="1144111" y="3716603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Janet at Tuition Exchange serves as the school’s TELO</a:t>
          </a:r>
        </a:p>
      </dsp:txBody>
      <dsp:txXfrm>
        <a:off x="1144111" y="3716603"/>
        <a:ext cx="5868258" cy="990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73632-93B0-4AEE-908C-A74014BA6670}">
      <dsp:nvSpPr>
        <dsp:cNvPr id="0" name=""/>
        <dsp:cNvSpPr/>
      </dsp:nvSpPr>
      <dsp:spPr>
        <a:xfrm>
          <a:off x="500303" y="1752"/>
          <a:ext cx="872824" cy="8728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B70AE-2E5C-433B-AC20-DB6E2C26DC9C}">
      <dsp:nvSpPr>
        <dsp:cNvPr id="0" name=""/>
        <dsp:cNvSpPr/>
      </dsp:nvSpPr>
      <dsp:spPr>
        <a:xfrm>
          <a:off x="686314" y="187764"/>
          <a:ext cx="500800" cy="500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9072F-E9C3-4871-B15C-6AA243A5CCB4}">
      <dsp:nvSpPr>
        <dsp:cNvPr id="0" name=""/>
        <dsp:cNvSpPr/>
      </dsp:nvSpPr>
      <dsp:spPr>
        <a:xfrm>
          <a:off x="221285" y="1146440"/>
          <a:ext cx="1430859" cy="69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Received 62 nominations</a:t>
          </a:r>
        </a:p>
      </dsp:txBody>
      <dsp:txXfrm>
        <a:off x="221285" y="1146440"/>
        <a:ext cx="1430859" cy="697543"/>
      </dsp:txXfrm>
    </dsp:sp>
    <dsp:sp modelId="{4EED44DE-E12E-4F95-AD7E-FC44F530B113}">
      <dsp:nvSpPr>
        <dsp:cNvPr id="0" name=""/>
        <dsp:cNvSpPr/>
      </dsp:nvSpPr>
      <dsp:spPr>
        <a:xfrm>
          <a:off x="2181563" y="1752"/>
          <a:ext cx="872824" cy="872824"/>
        </a:xfrm>
        <a:prstGeom prst="ellipse">
          <a:avLst/>
        </a:prstGeom>
        <a:solidFill>
          <a:schemeClr val="accent5">
            <a:hueOff val="-369687"/>
            <a:satOff val="1395"/>
            <a:lumOff val="-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5A526-2078-4DC4-A516-56718F8B9031}">
      <dsp:nvSpPr>
        <dsp:cNvPr id="0" name=""/>
        <dsp:cNvSpPr/>
      </dsp:nvSpPr>
      <dsp:spPr>
        <a:xfrm>
          <a:off x="2367574" y="187764"/>
          <a:ext cx="500800" cy="500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B28E6-2A14-4C14-964D-47FD7D2FD20F}">
      <dsp:nvSpPr>
        <dsp:cNvPr id="0" name=""/>
        <dsp:cNvSpPr/>
      </dsp:nvSpPr>
      <dsp:spPr>
        <a:xfrm>
          <a:off x="1902545" y="1146440"/>
          <a:ext cx="1430859" cy="69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59 completed the preliminary paperwork, one has since withdrawn their application</a:t>
          </a:r>
        </a:p>
      </dsp:txBody>
      <dsp:txXfrm>
        <a:off x="1902545" y="1146440"/>
        <a:ext cx="1430859" cy="697543"/>
      </dsp:txXfrm>
    </dsp:sp>
    <dsp:sp modelId="{6F1F6FF3-9AD0-4CA2-B61D-AA75591648C2}">
      <dsp:nvSpPr>
        <dsp:cNvPr id="0" name=""/>
        <dsp:cNvSpPr/>
      </dsp:nvSpPr>
      <dsp:spPr>
        <a:xfrm>
          <a:off x="3862822" y="1752"/>
          <a:ext cx="872824" cy="872824"/>
        </a:xfrm>
        <a:prstGeom prst="ellipse">
          <a:avLst/>
        </a:prstGeom>
        <a:solidFill>
          <a:schemeClr val="accent5">
            <a:hueOff val="-739373"/>
            <a:satOff val="279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1EDA3-4352-4400-B21F-FBAFC2A4FD45}">
      <dsp:nvSpPr>
        <dsp:cNvPr id="0" name=""/>
        <dsp:cNvSpPr/>
      </dsp:nvSpPr>
      <dsp:spPr>
        <a:xfrm>
          <a:off x="4048834" y="187764"/>
          <a:ext cx="500800" cy="500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C327-66C9-491C-811E-FD73BFFA97FF}">
      <dsp:nvSpPr>
        <dsp:cNvPr id="0" name=""/>
        <dsp:cNvSpPr/>
      </dsp:nvSpPr>
      <dsp:spPr>
        <a:xfrm>
          <a:off x="3583805" y="1146440"/>
          <a:ext cx="1430859" cy="69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Completed applications are reviewed by four TE Board Members</a:t>
          </a:r>
        </a:p>
      </dsp:txBody>
      <dsp:txXfrm>
        <a:off x="3583805" y="1146440"/>
        <a:ext cx="1430859" cy="697543"/>
      </dsp:txXfrm>
    </dsp:sp>
    <dsp:sp modelId="{E6CA81EE-541E-4FE7-AE73-6F7A168D803E}">
      <dsp:nvSpPr>
        <dsp:cNvPr id="0" name=""/>
        <dsp:cNvSpPr/>
      </dsp:nvSpPr>
      <dsp:spPr>
        <a:xfrm>
          <a:off x="5544082" y="1752"/>
          <a:ext cx="872824" cy="872824"/>
        </a:xfrm>
        <a:prstGeom prst="ellipse">
          <a:avLst/>
        </a:prstGeom>
        <a:solidFill>
          <a:schemeClr val="accent5">
            <a:hueOff val="-1109060"/>
            <a:satOff val="4185"/>
            <a:lumOff val="-1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6738C-3279-4D69-B8FC-34D1C9B01222}">
      <dsp:nvSpPr>
        <dsp:cNvPr id="0" name=""/>
        <dsp:cNvSpPr/>
      </dsp:nvSpPr>
      <dsp:spPr>
        <a:xfrm>
          <a:off x="5730094" y="187764"/>
          <a:ext cx="500800" cy="5008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D347A-BB35-496E-A208-7776C3994FC7}">
      <dsp:nvSpPr>
        <dsp:cNvPr id="0" name=""/>
        <dsp:cNvSpPr/>
      </dsp:nvSpPr>
      <dsp:spPr>
        <a:xfrm>
          <a:off x="5265064" y="1146440"/>
          <a:ext cx="1430859" cy="69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Decisions will be announced mid-April</a:t>
          </a:r>
        </a:p>
      </dsp:txBody>
      <dsp:txXfrm>
        <a:off x="5265064" y="1146440"/>
        <a:ext cx="1430859" cy="697543"/>
      </dsp:txXfrm>
    </dsp:sp>
    <dsp:sp modelId="{02DD4173-F8C7-44C1-89AF-907FF98DF487}">
      <dsp:nvSpPr>
        <dsp:cNvPr id="0" name=""/>
        <dsp:cNvSpPr/>
      </dsp:nvSpPr>
      <dsp:spPr>
        <a:xfrm>
          <a:off x="3022192" y="2201698"/>
          <a:ext cx="872824" cy="872824"/>
        </a:xfrm>
        <a:prstGeom prst="ellipse">
          <a:avLst/>
        </a:prstGeom>
        <a:solidFill>
          <a:schemeClr val="accent5">
            <a:hueOff val="-1478747"/>
            <a:satOff val="5580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824E8-01D9-4FA5-B5EC-81CEE14E3CB0}">
      <dsp:nvSpPr>
        <dsp:cNvPr id="0" name=""/>
        <dsp:cNvSpPr/>
      </dsp:nvSpPr>
      <dsp:spPr>
        <a:xfrm>
          <a:off x="3208204" y="2387710"/>
          <a:ext cx="500800" cy="5008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BFBEA-AE66-4DAE-AE06-4B97237258E8}">
      <dsp:nvSpPr>
        <dsp:cNvPr id="0" name=""/>
        <dsp:cNvSpPr/>
      </dsp:nvSpPr>
      <dsp:spPr>
        <a:xfrm>
          <a:off x="2743175" y="3346386"/>
          <a:ext cx="1430859" cy="69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Checks are mailed to the Import schools in August</a:t>
          </a:r>
        </a:p>
      </dsp:txBody>
      <dsp:txXfrm>
        <a:off x="2743175" y="3346386"/>
        <a:ext cx="1430859" cy="697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638BF-651E-421D-9688-18ABE535E45A}">
      <dsp:nvSpPr>
        <dsp:cNvPr id="0" name=""/>
        <dsp:cNvSpPr/>
      </dsp:nvSpPr>
      <dsp:spPr>
        <a:xfrm>
          <a:off x="0" y="1954"/>
          <a:ext cx="7012370" cy="990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A6563-0328-45E4-A255-45DCB225E0DF}">
      <dsp:nvSpPr>
        <dsp:cNvPr id="0" name=""/>
        <dsp:cNvSpPr/>
      </dsp:nvSpPr>
      <dsp:spPr>
        <a:xfrm>
          <a:off x="299648" y="224833"/>
          <a:ext cx="544815" cy="5448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368A8-C3BB-446C-BAED-13EC87D18E63}">
      <dsp:nvSpPr>
        <dsp:cNvPr id="0" name=""/>
        <dsp:cNvSpPr/>
      </dsp:nvSpPr>
      <dsp:spPr>
        <a:xfrm>
          <a:off x="1144111" y="1954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Confirm with Financial Aid student is eligible to receive funding for the upcoming academic year</a:t>
          </a:r>
        </a:p>
      </dsp:txBody>
      <dsp:txXfrm>
        <a:off x="1144111" y="1954"/>
        <a:ext cx="5868258" cy="990573"/>
      </dsp:txXfrm>
    </dsp:sp>
    <dsp:sp modelId="{C7BBDE9F-9BF8-49B7-B989-7FAF5998678B}">
      <dsp:nvSpPr>
        <dsp:cNvPr id="0" name=""/>
        <dsp:cNvSpPr/>
      </dsp:nvSpPr>
      <dsp:spPr>
        <a:xfrm>
          <a:off x="0" y="1240170"/>
          <a:ext cx="7012370" cy="9905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294E0-B3ED-4599-B008-AA45A5002756}">
      <dsp:nvSpPr>
        <dsp:cNvPr id="0" name=""/>
        <dsp:cNvSpPr/>
      </dsp:nvSpPr>
      <dsp:spPr>
        <a:xfrm>
          <a:off x="299648" y="1463049"/>
          <a:ext cx="544815" cy="5448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6F6CB-9BF8-4019-8BA7-7CA909CB4059}">
      <dsp:nvSpPr>
        <dsp:cNvPr id="0" name=""/>
        <dsp:cNvSpPr/>
      </dsp:nvSpPr>
      <dsp:spPr>
        <a:xfrm>
          <a:off x="1144111" y="1240170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Confirm with the Registrar the student is enrolled for the upcoming semester/term</a:t>
          </a:r>
        </a:p>
      </dsp:txBody>
      <dsp:txXfrm>
        <a:off x="1144111" y="1240170"/>
        <a:ext cx="5868258" cy="990573"/>
      </dsp:txXfrm>
    </dsp:sp>
    <dsp:sp modelId="{2D53DF1E-D1C3-4FB8-B899-D50A93704C32}">
      <dsp:nvSpPr>
        <dsp:cNvPr id="0" name=""/>
        <dsp:cNvSpPr/>
      </dsp:nvSpPr>
      <dsp:spPr>
        <a:xfrm>
          <a:off x="0" y="2478387"/>
          <a:ext cx="7012370" cy="9905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4062F-0C48-4030-82DE-189506B8B087}">
      <dsp:nvSpPr>
        <dsp:cNvPr id="0" name=""/>
        <dsp:cNvSpPr/>
      </dsp:nvSpPr>
      <dsp:spPr>
        <a:xfrm>
          <a:off x="299648" y="2701266"/>
          <a:ext cx="544815" cy="5448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AB9ED-AA5A-4107-834C-2A66EA339FD6}">
      <dsp:nvSpPr>
        <dsp:cNvPr id="0" name=""/>
        <dsp:cNvSpPr/>
      </dsp:nvSpPr>
      <dsp:spPr>
        <a:xfrm>
          <a:off x="1144111" y="2478387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If yes to both issues above – approve see slide 15</a:t>
          </a:r>
        </a:p>
      </dsp:txBody>
      <dsp:txXfrm>
        <a:off x="1144111" y="2478387"/>
        <a:ext cx="5868258" cy="990573"/>
      </dsp:txXfrm>
    </dsp:sp>
    <dsp:sp modelId="{DA92BE90-40CC-4296-8884-B35DD364F66E}">
      <dsp:nvSpPr>
        <dsp:cNvPr id="0" name=""/>
        <dsp:cNvSpPr/>
      </dsp:nvSpPr>
      <dsp:spPr>
        <a:xfrm>
          <a:off x="0" y="3716603"/>
          <a:ext cx="7012370" cy="9905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FFCAB-671B-4A8C-A0A1-8ADC84E53821}">
      <dsp:nvSpPr>
        <dsp:cNvPr id="0" name=""/>
        <dsp:cNvSpPr/>
      </dsp:nvSpPr>
      <dsp:spPr>
        <a:xfrm>
          <a:off x="299648" y="3939482"/>
          <a:ext cx="544815" cy="5448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9A548-BE35-46B4-8CB8-27652A434016}">
      <dsp:nvSpPr>
        <dsp:cNvPr id="0" name=""/>
        <dsp:cNvSpPr/>
      </dsp:nvSpPr>
      <dsp:spPr>
        <a:xfrm>
          <a:off x="1144111" y="3716603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Update Financial Aid regarding next year’s TE scholarship amount</a:t>
          </a:r>
        </a:p>
      </dsp:txBody>
      <dsp:txXfrm>
        <a:off x="1144111" y="3716603"/>
        <a:ext cx="5868258" cy="9905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DDF8E-18A5-4AD1-A29D-89726EA83EC2}">
      <dsp:nvSpPr>
        <dsp:cNvPr id="0" name=""/>
        <dsp:cNvSpPr/>
      </dsp:nvSpPr>
      <dsp:spPr>
        <a:xfrm>
          <a:off x="0" y="574"/>
          <a:ext cx="7012370" cy="13451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D4D9B-4F4D-4CBE-B28A-7D3992668BC9}">
      <dsp:nvSpPr>
        <dsp:cNvPr id="0" name=""/>
        <dsp:cNvSpPr/>
      </dsp:nvSpPr>
      <dsp:spPr>
        <a:xfrm>
          <a:off x="406904" y="303230"/>
          <a:ext cx="739825" cy="73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496FF-9FE9-418B-9CDE-DEC1295A3D2F}">
      <dsp:nvSpPr>
        <dsp:cNvPr id="0" name=""/>
        <dsp:cNvSpPr/>
      </dsp:nvSpPr>
      <dsp:spPr>
        <a:xfrm>
          <a:off x="1553633" y="574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with Human Resources parent is eligible to receive scholarship approval for the upcoming academic year</a:t>
          </a:r>
        </a:p>
      </dsp:txBody>
      <dsp:txXfrm>
        <a:off x="1553633" y="574"/>
        <a:ext cx="5458736" cy="1345137"/>
      </dsp:txXfrm>
    </dsp:sp>
    <dsp:sp modelId="{3F8E7568-B280-4183-B55A-B8B69C452C6C}">
      <dsp:nvSpPr>
        <dsp:cNvPr id="0" name=""/>
        <dsp:cNvSpPr/>
      </dsp:nvSpPr>
      <dsp:spPr>
        <a:xfrm>
          <a:off x="0" y="1681996"/>
          <a:ext cx="7012370" cy="13451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D9DFA-31F4-4420-A943-6F36EFD8DBBE}">
      <dsp:nvSpPr>
        <dsp:cNvPr id="0" name=""/>
        <dsp:cNvSpPr/>
      </dsp:nvSpPr>
      <dsp:spPr>
        <a:xfrm>
          <a:off x="406904" y="1984652"/>
          <a:ext cx="739825" cy="73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E94D7-54CC-4B30-8ABD-9AEC1DD5C37A}">
      <dsp:nvSpPr>
        <dsp:cNvPr id="0" name=""/>
        <dsp:cNvSpPr/>
      </dsp:nvSpPr>
      <dsp:spPr>
        <a:xfrm>
          <a:off x="1553633" y="1681996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with the current year TE Enrollment Report the student continued throughout the current academic year</a:t>
          </a:r>
        </a:p>
      </dsp:txBody>
      <dsp:txXfrm>
        <a:off x="1553633" y="1681996"/>
        <a:ext cx="5458736" cy="1345137"/>
      </dsp:txXfrm>
    </dsp:sp>
    <dsp:sp modelId="{2B29232C-F558-4C56-A171-0D2400D5ACA6}">
      <dsp:nvSpPr>
        <dsp:cNvPr id="0" name=""/>
        <dsp:cNvSpPr/>
      </dsp:nvSpPr>
      <dsp:spPr>
        <a:xfrm>
          <a:off x="0" y="3363418"/>
          <a:ext cx="7012370" cy="13451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B3276-CC3D-4545-8BA7-F4508C52777B}">
      <dsp:nvSpPr>
        <dsp:cNvPr id="0" name=""/>
        <dsp:cNvSpPr/>
      </dsp:nvSpPr>
      <dsp:spPr>
        <a:xfrm>
          <a:off x="406904" y="3666074"/>
          <a:ext cx="739825" cy="73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8D3A9-9560-4D68-8A3C-EAD6C573004D}">
      <dsp:nvSpPr>
        <dsp:cNvPr id="0" name=""/>
        <dsp:cNvSpPr/>
      </dsp:nvSpPr>
      <dsp:spPr>
        <a:xfrm>
          <a:off x="1553633" y="3363418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yes to both issues above – recertify see slide 12</a:t>
          </a:r>
        </a:p>
      </dsp:txBody>
      <dsp:txXfrm>
        <a:off x="1553633" y="3363418"/>
        <a:ext cx="5458736" cy="13451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F88B8-89DB-4DBF-B94C-0CB679D47765}">
      <dsp:nvSpPr>
        <dsp:cNvPr id="0" name=""/>
        <dsp:cNvSpPr/>
      </dsp:nvSpPr>
      <dsp:spPr>
        <a:xfrm>
          <a:off x="0" y="3192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395BA-3169-42C5-8B3C-367D1980EF96}">
      <dsp:nvSpPr>
        <dsp:cNvPr id="0" name=""/>
        <dsp:cNvSpPr/>
      </dsp:nvSpPr>
      <dsp:spPr>
        <a:xfrm>
          <a:off x="191851" y="145891"/>
          <a:ext cx="349161" cy="3488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1BF54-AFC6-440C-B16B-8C55E8B4A418}">
      <dsp:nvSpPr>
        <dsp:cNvPr id="0" name=""/>
        <dsp:cNvSpPr/>
      </dsp:nvSpPr>
      <dsp:spPr>
        <a:xfrm>
          <a:off x="732863" y="3192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Coronavirus</a:t>
          </a:r>
        </a:p>
      </dsp:txBody>
      <dsp:txXfrm>
        <a:off x="732863" y="3192"/>
        <a:ext cx="6268220" cy="654038"/>
      </dsp:txXfrm>
    </dsp:sp>
    <dsp:sp modelId="{2944CAD9-404C-4ECA-B7EB-6A5CAF6D3D61}">
      <dsp:nvSpPr>
        <dsp:cNvPr id="0" name=""/>
        <dsp:cNvSpPr/>
      </dsp:nvSpPr>
      <dsp:spPr>
        <a:xfrm>
          <a:off x="0" y="820740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5836E-515B-405E-AB68-36F2AF94F350}">
      <dsp:nvSpPr>
        <dsp:cNvPr id="0" name=""/>
        <dsp:cNvSpPr/>
      </dsp:nvSpPr>
      <dsp:spPr>
        <a:xfrm>
          <a:off x="191851" y="963439"/>
          <a:ext cx="349161" cy="3488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7AD14-9810-4E40-9858-A8092D0257FD}">
      <dsp:nvSpPr>
        <dsp:cNvPr id="0" name=""/>
        <dsp:cNvSpPr/>
      </dsp:nvSpPr>
      <dsp:spPr>
        <a:xfrm>
          <a:off x="732863" y="820740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Institution Information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Participation Fees all paid???</a:t>
          </a:r>
        </a:p>
      </dsp:txBody>
      <dsp:txXfrm>
        <a:off x="732863" y="820740"/>
        <a:ext cx="6268220" cy="654038"/>
      </dsp:txXfrm>
    </dsp:sp>
    <dsp:sp modelId="{31947FEA-BFAA-4293-A60C-021B56CC0998}">
      <dsp:nvSpPr>
        <dsp:cNvPr id="0" name=""/>
        <dsp:cNvSpPr/>
      </dsp:nvSpPr>
      <dsp:spPr>
        <a:xfrm>
          <a:off x="0" y="1638287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38D1C-677E-4EAF-BC3E-07FD2D31C6E8}">
      <dsp:nvSpPr>
        <dsp:cNvPr id="0" name=""/>
        <dsp:cNvSpPr/>
      </dsp:nvSpPr>
      <dsp:spPr>
        <a:xfrm>
          <a:off x="191851" y="1780987"/>
          <a:ext cx="349161" cy="3488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FCF3-8D18-4350-9045-19F3D9E0C1D1}">
      <dsp:nvSpPr>
        <dsp:cNvPr id="0" name=""/>
        <dsp:cNvSpPr/>
      </dsp:nvSpPr>
      <dsp:spPr>
        <a:xfrm>
          <a:off x="732863" y="1638287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Question 5 on Mandatory Institutional Profile now asks </a:t>
          </a:r>
          <a:r>
            <a:rPr lang="en-US" sz="1400" kern="1200" dirty="0">
              <a:highlight>
                <a:srgbClr val="FFFF00"/>
              </a:highlight>
            </a:rPr>
            <a:t>online programs available with potential TE scholarship </a:t>
          </a:r>
          <a:r>
            <a:rPr lang="en-US" sz="1400" kern="1200" dirty="0"/>
            <a:t>Please confirm your answer!</a:t>
          </a:r>
        </a:p>
      </dsp:txBody>
      <dsp:txXfrm>
        <a:off x="732863" y="1638287"/>
        <a:ext cx="6268220" cy="654038"/>
      </dsp:txXfrm>
    </dsp:sp>
    <dsp:sp modelId="{724E84A5-4FF2-48A2-B2D9-650C9CE59788}">
      <dsp:nvSpPr>
        <dsp:cNvPr id="0" name=""/>
        <dsp:cNvSpPr/>
      </dsp:nvSpPr>
      <dsp:spPr>
        <a:xfrm>
          <a:off x="0" y="2455835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512F0-237A-470B-AD5D-290A7647D526}">
      <dsp:nvSpPr>
        <dsp:cNvPr id="0" name=""/>
        <dsp:cNvSpPr/>
      </dsp:nvSpPr>
      <dsp:spPr>
        <a:xfrm>
          <a:off x="191851" y="2598534"/>
          <a:ext cx="349161" cy="3488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AB62D-F960-4F0C-8267-6E54AD556094}">
      <dsp:nvSpPr>
        <dsp:cNvPr id="0" name=""/>
        <dsp:cNvSpPr/>
      </dsp:nvSpPr>
      <dsp:spPr>
        <a:xfrm>
          <a:off x="732863" y="2455835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Invoice Contact inside Account Information</a:t>
          </a:r>
        </a:p>
      </dsp:txBody>
      <dsp:txXfrm>
        <a:off x="732863" y="2455835"/>
        <a:ext cx="6268220" cy="654038"/>
      </dsp:txXfrm>
    </dsp:sp>
    <dsp:sp modelId="{AE9BC0FF-F413-442F-8ECF-22893D5623BD}">
      <dsp:nvSpPr>
        <dsp:cNvPr id="0" name=""/>
        <dsp:cNvSpPr/>
      </dsp:nvSpPr>
      <dsp:spPr>
        <a:xfrm>
          <a:off x="0" y="3273383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651AD-2488-45AE-B227-5549ECC1C1CB}">
      <dsp:nvSpPr>
        <dsp:cNvPr id="0" name=""/>
        <dsp:cNvSpPr/>
      </dsp:nvSpPr>
      <dsp:spPr>
        <a:xfrm>
          <a:off x="191851" y="3416082"/>
          <a:ext cx="349161" cy="3488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4C063-92AF-4F12-B7EF-723795E156B0}">
      <dsp:nvSpPr>
        <dsp:cNvPr id="0" name=""/>
        <dsp:cNvSpPr/>
      </dsp:nvSpPr>
      <dsp:spPr>
        <a:xfrm>
          <a:off x="732863" y="3273383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Need an updated w-9?  You can find it online</a:t>
          </a:r>
        </a:p>
      </dsp:txBody>
      <dsp:txXfrm>
        <a:off x="732863" y="3273383"/>
        <a:ext cx="6268220" cy="654038"/>
      </dsp:txXfrm>
    </dsp:sp>
    <dsp:sp modelId="{3549DD2C-F603-49D3-A4ED-D686E9F30318}">
      <dsp:nvSpPr>
        <dsp:cNvPr id="0" name=""/>
        <dsp:cNvSpPr/>
      </dsp:nvSpPr>
      <dsp:spPr>
        <a:xfrm>
          <a:off x="0" y="4090930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3280-A64F-4D8A-BFA1-468772236BDD}">
      <dsp:nvSpPr>
        <dsp:cNvPr id="0" name=""/>
        <dsp:cNvSpPr/>
      </dsp:nvSpPr>
      <dsp:spPr>
        <a:xfrm>
          <a:off x="191851" y="4233629"/>
          <a:ext cx="349161" cy="34882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02E31-48FD-48B6-A980-E90A689C83ED}">
      <dsp:nvSpPr>
        <dsp:cNvPr id="0" name=""/>
        <dsp:cNvSpPr/>
      </dsp:nvSpPr>
      <dsp:spPr>
        <a:xfrm>
          <a:off x="732863" y="4090930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new face for our website </a:t>
          </a:r>
        </a:p>
      </dsp:txBody>
      <dsp:txXfrm>
        <a:off x="732863" y="4090930"/>
        <a:ext cx="6268220" cy="654038"/>
      </dsp:txXfrm>
    </dsp:sp>
    <dsp:sp modelId="{5FAAA3AF-1FC7-4BE5-991B-002F1A8B6201}">
      <dsp:nvSpPr>
        <dsp:cNvPr id="0" name=""/>
        <dsp:cNvSpPr/>
      </dsp:nvSpPr>
      <dsp:spPr>
        <a:xfrm>
          <a:off x="0" y="4908478"/>
          <a:ext cx="7012370" cy="6342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6B5BE-F270-4EDF-A405-1D72129F32C3}">
      <dsp:nvSpPr>
        <dsp:cNvPr id="0" name=""/>
        <dsp:cNvSpPr/>
      </dsp:nvSpPr>
      <dsp:spPr>
        <a:xfrm>
          <a:off x="191851" y="5051177"/>
          <a:ext cx="349161" cy="34882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BE518-02D0-43E7-B5F4-63E11B6C4151}">
      <dsp:nvSpPr>
        <dsp:cNvPr id="0" name=""/>
        <dsp:cNvSpPr/>
      </dsp:nvSpPr>
      <dsp:spPr>
        <a:xfrm>
          <a:off x="732863" y="4908478"/>
          <a:ext cx="6268220" cy="65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19" tIns="69219" rIns="69219" bIns="692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New marketing and parental materials coming soon</a:t>
          </a:r>
        </a:p>
      </dsp:txBody>
      <dsp:txXfrm>
        <a:off x="732863" y="4908478"/>
        <a:ext cx="6268220" cy="654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2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2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1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4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6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1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9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6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8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2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226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41" r:id="rId5"/>
    <p:sldLayoutId id="2147483735" r:id="rId6"/>
    <p:sldLayoutId id="2147483736" r:id="rId7"/>
    <p:sldLayoutId id="2147483737" r:id="rId8"/>
    <p:sldLayoutId id="2147483740" r:id="rId9"/>
    <p:sldLayoutId id="2147483738" r:id="rId10"/>
    <p:sldLayoutId id="2147483739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forever.com/2010/04/teachers-share-their-best-brain-breaks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uravghosh.com/blog/how-to-focus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creativecommons.org/licenses/by-nc-nd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ngieslogspot.blogspot.com/2011/10/remember-to-set-your-clocks-back-on-nov.html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alphpaglia/9281116354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://www.publicdomainpictures.net/view-image.php?image=7421&amp;picture=twenties-banknotes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tostage.com/channel/2b4bcd8a5eb84841856ec3cd8ef3177d/recording/495dc40bf7a0499dbb5c23ae51cdae92/watch?source=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4528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Folder-new.sv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3B3E0-C97E-4AEC-84E5-E83E1E98F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B9080-C637-42AB-97CC-8D4A41813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26" y="1419225"/>
            <a:ext cx="4320227" cy="239511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TE Spring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8C747-B954-4B02-A314-A0C4B940D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126" y="3824577"/>
            <a:ext cx="4320228" cy="161419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Janet Hanson and Bob Shorb</a:t>
            </a:r>
          </a:p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March 10, 2020</a:t>
            </a:r>
          </a:p>
        </p:txBody>
      </p:sp>
    </p:spTree>
    <p:extLst>
      <p:ext uri="{BB962C8B-B14F-4D97-AF65-F5344CB8AC3E}">
        <p14:creationId xmlns:p14="http://schemas.microsoft.com/office/powerpoint/2010/main" val="64381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3ECBFC-F846-4A1C-8BF1-313DFA06B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56701" y="1038225"/>
            <a:ext cx="7706412" cy="5494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A4C03-C9D1-4C4A-8CBF-A543E018DED0}"/>
              </a:ext>
            </a:extLst>
          </p:cNvPr>
          <p:cNvSpPr txBox="1"/>
          <p:nvPr/>
        </p:nvSpPr>
        <p:spPr>
          <a:xfrm>
            <a:off x="2356701" y="5819775"/>
            <a:ext cx="770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teachforever.com/2010/04/teachers-share-their-best-brain-break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3628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723899"/>
            <a:ext cx="3703320" cy="566666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AA8B5-D1EC-4075-B2A3-246650B7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Import confirmation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1D652-2057-4F52-B350-3B364E308F4E}"/>
              </a:ext>
            </a:extLst>
          </p:cNvPr>
          <p:cNvSpPr txBox="1"/>
          <p:nvPr/>
        </p:nvSpPr>
        <p:spPr>
          <a:xfrm>
            <a:off x="4561870" y="723900"/>
            <a:ext cx="7183597" cy="31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instructions are up-to-date and walk the FA through the process.  See handout TE 19-20 Enrollment Confirmation instructions handout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review your Institutional Account to confirm the Financial Aid Director is listed correctly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wrong, notify Janet with the new name and new email address so that corrections can be made and the new Financial Aid Director can be emailed login details</a:t>
            </a:r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BCED1A4-C01B-4FE1-A821-742184C43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579" y="3752297"/>
            <a:ext cx="7183597" cy="152651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3992DE0-3825-427F-B086-A615CF8FE251}"/>
              </a:ext>
            </a:extLst>
          </p:cNvPr>
          <p:cNvSpPr/>
          <p:nvPr/>
        </p:nvSpPr>
        <p:spPr>
          <a:xfrm>
            <a:off x="5846882" y="39389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0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0081E-6423-4B09-95F8-3873095A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n-US" sz="2800" dirty="0"/>
              <a:t>Continuing student recertification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EDC84C-DE30-4918-AA05-C36B3379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dirty="0"/>
              <a:t>Recertifying Eligible 2020-21 continuing student</a:t>
            </a:r>
          </a:p>
          <a:p>
            <a:r>
              <a:rPr lang="en-US" dirty="0"/>
              <a:t>TE scholars – EXPORT school only</a:t>
            </a:r>
          </a:p>
          <a:p>
            <a:r>
              <a:rPr lang="en-US" dirty="0"/>
              <a:t>Open your Enrollment Report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E35D04-B617-4D16-A415-028BB223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573" y="702156"/>
            <a:ext cx="5022717" cy="52731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513B68-B23B-4CE8-A0FA-B01B866303B4}"/>
              </a:ext>
            </a:extLst>
          </p:cNvPr>
          <p:cNvCxnSpPr/>
          <p:nvPr/>
        </p:nvCxnSpPr>
        <p:spPr>
          <a:xfrm flipV="1">
            <a:off x="3756581" y="3888557"/>
            <a:ext cx="2229440" cy="1074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0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629B4-3142-4EE6-9AFA-C175863B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Export recertification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0F2845-4D1B-4378-824F-78B464F8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98" y="3109539"/>
            <a:ext cx="4748741" cy="218442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467325-620B-45E0-B126-862BE3C9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1890876"/>
            <a:ext cx="5275001" cy="4335303"/>
          </a:xfrm>
        </p:spPr>
        <p:txBody>
          <a:bodyPr>
            <a:normAutofit/>
          </a:bodyPr>
          <a:lstStyle/>
          <a:p>
            <a:r>
              <a:rPr lang="en-US" dirty="0"/>
              <a:t>Scroll to the EXPORTS for 2019-20 and review the section titled Re-certify 2020-21</a:t>
            </a:r>
          </a:p>
          <a:p>
            <a:r>
              <a:rPr lang="en-US" dirty="0"/>
              <a:t>If the box reads Re-certified your work is complete.  </a:t>
            </a:r>
          </a:p>
          <a:p>
            <a:r>
              <a:rPr lang="en-US" dirty="0"/>
              <a:t>If the box reads Re-certify you need to click the Re-certify box, following the prompts to update the record.  </a:t>
            </a:r>
          </a:p>
          <a:p>
            <a:r>
              <a:rPr lang="en-US" dirty="0"/>
              <a:t>If the box reads N/A double check the </a:t>
            </a:r>
            <a:r>
              <a:rPr lang="en-US" dirty="0">
                <a:highlight>
                  <a:srgbClr val="FFFF00"/>
                </a:highlight>
              </a:rPr>
              <a:t>Exp. Date</a:t>
            </a:r>
            <a:r>
              <a:rPr lang="en-US" dirty="0"/>
              <a:t>.  If the date is WRONG, contact Janet to update the date.  Email is best, include the student’s name, TEID, and the NEW expiration date.    </a:t>
            </a:r>
          </a:p>
          <a:p>
            <a:r>
              <a:rPr lang="en-US" dirty="0">
                <a:solidFill>
                  <a:srgbClr val="FF0000"/>
                </a:solidFill>
              </a:rPr>
              <a:t>DO NOT create a new application for continuing students returning to the same school.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3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23FE-8697-4AE6-A2F9-BBF42E7C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Recertifying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F2A80-9A08-42EC-AE11-334858ACC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527" y="2122510"/>
            <a:ext cx="3292125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4D3B1-EE14-4E54-9DD9-0FABD9E8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39" y="1511011"/>
            <a:ext cx="5718544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1F6B5-2BCF-470D-BE15-F7C0E2BF5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9" y="3286913"/>
            <a:ext cx="3212483" cy="28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9B943-4063-48D8-B174-13E6C56E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123" y="541065"/>
            <a:ext cx="3497090" cy="343589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60E5A2-AEB7-416E-A803-342E097E0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5068" y="541064"/>
            <a:ext cx="4382184" cy="34358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297735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1401F-2E84-4EF8-BADC-4BF0CFC5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72000"/>
            <a:ext cx="10965141" cy="8952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Funding eligible Continuing import students</a:t>
            </a:r>
          </a:p>
        </p:txBody>
      </p:sp>
    </p:spTree>
    <p:extLst>
      <p:ext uri="{BB962C8B-B14F-4D97-AF65-F5344CB8AC3E}">
        <p14:creationId xmlns:p14="http://schemas.microsoft.com/office/powerpoint/2010/main" val="4003992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BCAC4-D6C7-494B-9D63-5FE94B70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540462" cy="1013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Funding eligible continuing students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0656A-01C7-4A6F-83F9-C4738B90E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Import school funds eligible continuing students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schemeClr val="tx2"/>
              </a:solidFill>
              <a:latin typeface="Calibri" panose="020F0502020204030204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Scholarship Amount is tuition or set-rate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schemeClr val="tx2"/>
              </a:solidFill>
              <a:latin typeface="Calibri" panose="020F0502020204030204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Years always 4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schemeClr val="tx2"/>
              </a:solidFill>
              <a:latin typeface="Calibri" panose="020F0502020204030204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Approved Yes if eligible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                    No if not eligible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schemeClr val="tx2"/>
              </a:solidFill>
              <a:latin typeface="Calibri" panose="020F0502020204030204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Comments – your choice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schemeClr val="tx2"/>
              </a:solidFill>
              <a:latin typeface="Calibri" panose="020F0502020204030204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Submit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F9909-5884-46EA-AA6D-CD733BA2A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9056"/>
            <a:ext cx="3669958" cy="3742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558B5-FEFB-4168-8D20-E27D0045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02" y="5071106"/>
            <a:ext cx="4039455" cy="15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79E93-37CC-434C-BD58-9D7CC776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dirty="0"/>
              <a:t>IMPORT Reminders - before July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CDE652-9E7E-4276-909C-B251DED82C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855045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42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B6FBA-DAE0-46F7-ADA6-63050B36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3689575"/>
          </a:xfrm>
        </p:spPr>
        <p:txBody>
          <a:bodyPr anchor="ctr">
            <a:normAutofit/>
          </a:bodyPr>
          <a:lstStyle/>
          <a:p>
            <a:r>
              <a:rPr lang="en-US" dirty="0"/>
              <a:t>EXPORT Reminders – do before May 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7B26F8-AB1D-4E57-A971-EF947B9357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57832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368CED2-4071-460B-B04C-8614741562FB}"/>
              </a:ext>
            </a:extLst>
          </p:cNvPr>
          <p:cNvSpPr/>
          <p:nvPr/>
        </p:nvSpPr>
        <p:spPr>
          <a:xfrm>
            <a:off x="485480" y="5180029"/>
            <a:ext cx="3664374" cy="1484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Recertification 20-21 PowerPoint for quick instructions</a:t>
            </a:r>
          </a:p>
        </p:txBody>
      </p:sp>
    </p:spTree>
    <p:extLst>
      <p:ext uri="{BB962C8B-B14F-4D97-AF65-F5344CB8AC3E}">
        <p14:creationId xmlns:p14="http://schemas.microsoft.com/office/powerpoint/2010/main" val="281361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2BE26-7FA4-4F6C-9FFA-3D049A30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New Student Import Review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7C2EC5-4CE5-4CE6-85EA-42AF0A389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7862" y="618067"/>
            <a:ext cx="5319245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1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41B54-ED8F-4E7E-BFE0-9A50BEE4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Today’s Focus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F6B7E6-E8EA-4B19-ADB0-E36363F777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018517"/>
              </p:ext>
            </p:extLst>
          </p:nvPr>
        </p:nvGraphicFramePr>
        <p:xfrm>
          <a:off x="581025" y="2341563"/>
          <a:ext cx="5291874" cy="342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08298FE-1D7D-4846-9979-7970B404B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952267" y="1853609"/>
            <a:ext cx="3891895" cy="3113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189F2-B0A1-4A16-9385-275DBC15B977}"/>
              </a:ext>
            </a:extLst>
          </p:cNvPr>
          <p:cNvSpPr txBox="1"/>
          <p:nvPr/>
        </p:nvSpPr>
        <p:spPr>
          <a:xfrm>
            <a:off x="6952267" y="5094995"/>
            <a:ext cx="3891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://www.souravghosh.com/blog/how-to-focu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86394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F615-97A2-45E2-B9DC-926072CB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326267"/>
          </a:xfrm>
        </p:spPr>
        <p:txBody>
          <a:bodyPr>
            <a:normAutofit/>
          </a:bodyPr>
          <a:lstStyle/>
          <a:p>
            <a:r>
              <a:rPr lang="en-US" dirty="0"/>
              <a:t>Import review reminders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9C6F5031-8FF9-4E6F-AEE3-5ECA16D3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en-US" dirty="0"/>
              <a:t>Decision Pending means action is needed</a:t>
            </a:r>
          </a:p>
          <a:p>
            <a:pPr lvl="1"/>
            <a:r>
              <a:rPr lang="en-US" dirty="0"/>
              <a:t>Open the record and </a:t>
            </a:r>
          </a:p>
          <a:p>
            <a:pPr lvl="1"/>
            <a:r>
              <a:rPr lang="en-US" dirty="0"/>
              <a:t>Approve</a:t>
            </a:r>
          </a:p>
          <a:p>
            <a:pPr lvl="1"/>
            <a:r>
              <a:rPr lang="en-US" dirty="0"/>
              <a:t>Waitlist</a:t>
            </a:r>
          </a:p>
          <a:p>
            <a:pPr lvl="1"/>
            <a:r>
              <a:rPr lang="en-US" dirty="0"/>
              <a:t>Reject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7F9AF-E9D2-416F-9F4C-66858B27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658" y="3591612"/>
            <a:ext cx="3699935" cy="271898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46ECF9-EB40-4C8E-9554-0B0BCEE9F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267" y="882702"/>
            <a:ext cx="3639844" cy="2836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A7C6D-4819-45C6-B187-DAD756B5D841}"/>
              </a:ext>
            </a:extLst>
          </p:cNvPr>
          <p:cNvSpPr txBox="1"/>
          <p:nvPr/>
        </p:nvSpPr>
        <p:spPr>
          <a:xfrm>
            <a:off x="7480169" y="4402318"/>
            <a:ext cx="4467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sure to click the correct radio button</a:t>
            </a:r>
          </a:p>
          <a:p>
            <a:r>
              <a:rPr lang="en-US" dirty="0"/>
              <a:t>Inside the Tuition Offer </a:t>
            </a:r>
          </a:p>
          <a:p>
            <a:r>
              <a:rPr lang="en-US" dirty="0"/>
              <a:t>Add comments – keep them simple</a:t>
            </a:r>
          </a:p>
          <a:p>
            <a:r>
              <a:rPr lang="en-US" dirty="0"/>
              <a:t>Click Update Application</a:t>
            </a:r>
          </a:p>
        </p:txBody>
      </p:sp>
    </p:spTree>
    <p:extLst>
      <p:ext uri="{BB962C8B-B14F-4D97-AF65-F5344CB8AC3E}">
        <p14:creationId xmlns:p14="http://schemas.microsoft.com/office/powerpoint/2010/main" val="400371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7DC999-5D2A-473B-AD27-3E7BF546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New Student Export 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FB6F79-AA7B-44A3-8AB5-0437640C0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7862" y="618067"/>
            <a:ext cx="5319245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7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489F2-EFEC-4941-BCE9-FE350985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26" y="1419225"/>
            <a:ext cx="4320227" cy="2395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Export Review Reminders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246243-1432-44FE-85CE-3B221878B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6515" y="607244"/>
            <a:ext cx="5279874" cy="314462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A9F20A-3B22-4033-8C6F-9ADFCF93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15" y="3640668"/>
            <a:ext cx="5058588" cy="27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C7F0E2-CBCE-443B-9DCB-7393CF13A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207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32C66-7D97-4B52-8AF8-711807CC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Reports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4842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10540-010B-4D32-B638-E5A30218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276" y="773173"/>
            <a:ext cx="2534004" cy="3124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6DA13-7580-4A71-8127-356B22FD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11F27A-2004-4C71-B5F5-CA6F62298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343" y="3429000"/>
            <a:ext cx="6489078" cy="2964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2E1A2-3A22-4E4B-A289-77C775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421" y="4007365"/>
            <a:ext cx="3190875" cy="23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6719B-9529-49EE-8776-5CCD3EFA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2442351"/>
          </a:xfrm>
        </p:spPr>
        <p:txBody>
          <a:bodyPr anchor="ctr">
            <a:normAutofit/>
          </a:bodyPr>
          <a:lstStyle/>
          <a:p>
            <a:r>
              <a:rPr lang="en-US" dirty="0"/>
              <a:t>Some other things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248C01-0409-4F41-8539-CE9694F19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311809"/>
              </p:ext>
            </p:extLst>
          </p:nvPr>
        </p:nvGraphicFramePr>
        <p:xfrm>
          <a:off x="4598438" y="769776"/>
          <a:ext cx="7012370" cy="5565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397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4FC8DC-0B19-4732-86AE-FB233958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need a break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601DE-9D90-4435-91DA-C43639C26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be this Missy Cat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FB56667-22A9-4F72-9C0D-B75336C709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0101" y="2846452"/>
            <a:ext cx="3913716" cy="293528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2F0B60-AF13-4C17-9C0B-DDBE07265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Be this Missy Cat and snuggle with warm towels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E031FCE-BEFE-45BE-A0D8-35CB0A3DD8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2465" y="2902436"/>
            <a:ext cx="5118344" cy="29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36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9E82-9C40-44DE-8A86-F7C85DB3C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0FB23-BB8E-48E0-BEE0-442C27650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24</a:t>
            </a:r>
            <a:r>
              <a:rPr lang="en-US" baseline="30000" dirty="0"/>
              <a:t>th</a:t>
            </a:r>
            <a:r>
              <a:rPr lang="en-US" dirty="0"/>
              <a:t> at 1:00 central daylight time</a:t>
            </a:r>
          </a:p>
          <a:p>
            <a:pPr lvl="1"/>
            <a:r>
              <a:rPr lang="en-US" dirty="0"/>
              <a:t>FERPA and NACAC update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r>
              <a:rPr lang="en-US" dirty="0"/>
              <a:t>Thanks for joining us today and aren’t you glad we met via a webcast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pic>
        <p:nvPicPr>
          <p:cNvPr id="5" name="Picture 4" descr="A drawing of a person&#10;&#10;Description automatically generated">
            <a:extLst>
              <a:ext uri="{FF2B5EF4-FFF2-40B4-BE49-F238E27FC236}">
                <a16:creationId xmlns:a16="http://schemas.microsoft.com/office/drawing/2014/main" id="{459B0E0B-BFBB-4E51-A105-1F497922A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5077" y="2268435"/>
            <a:ext cx="2124075" cy="3295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9BB7A-C6EB-44B8-A37B-35115C9500E3}"/>
              </a:ext>
            </a:extLst>
          </p:cNvPr>
          <p:cNvSpPr txBox="1"/>
          <p:nvPr/>
        </p:nvSpPr>
        <p:spPr>
          <a:xfrm>
            <a:off x="8915515" y="5194142"/>
            <a:ext cx="285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angieslogspot.blogspot.com/2011/10/remember-to-set-your-clocks-back-on-nov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3305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F1549-C5BE-4E2E-BC97-FB17DEE5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Tuition Exchange lends a hand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760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46618-796D-479D-966D-C49B7D21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Students currently in the 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8A6F95-CCBD-4C14-AAB7-B810D3255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85287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237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47700"/>
            <a:ext cx="3703320" cy="57428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7FE39-9AFE-4B1C-823F-1409086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643" y="1037967"/>
            <a:ext cx="3004939" cy="4709131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Fall, 2020 student imports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930E8B-CABB-49C6-9609-F872BC04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D211A8-7186-46C6-AC78-73F89CAA5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062204-EE69-489C-87C1-C1958C334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88E078-2D07-4EF6-9803-A107AE176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829465"/>
              </p:ext>
            </p:extLst>
          </p:nvPr>
        </p:nvGraphicFramePr>
        <p:xfrm>
          <a:off x="486033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365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F994DE2-D594-43EE-B375-301AA9DDC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58" r="5180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72768-8731-4AED-801A-09E5DBF4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Tuition Exchange Grant Opportunity update (TEGO)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EFFC6-DEEB-4A02-8430-3073AF752BAB}"/>
              </a:ext>
            </a:extLst>
          </p:cNvPr>
          <p:cNvSpPr txBox="1"/>
          <p:nvPr/>
        </p:nvSpPr>
        <p:spPr>
          <a:xfrm>
            <a:off x="5486680" y="6156795"/>
            <a:ext cx="255550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flickr.com/photos/ralphpaglia/92811163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8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7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C98EC-E895-4454-9444-728CE28B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TEGo</a:t>
            </a:r>
          </a:p>
        </p:txBody>
      </p:sp>
      <p:sp>
        <p:nvSpPr>
          <p:cNvPr id="59" name="Rectangle 49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51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55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6" y="2180496"/>
            <a:ext cx="3703321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C1AF43-A476-409D-ADAD-49435FAA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63915" y="2827598"/>
            <a:ext cx="3059782" cy="2748303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475DE6-4C3D-4DA5-96CD-FE3DF5908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628098"/>
              </p:ext>
            </p:extLst>
          </p:nvPr>
        </p:nvGraphicFramePr>
        <p:xfrm>
          <a:off x="581193" y="2180496"/>
          <a:ext cx="6917210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8079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4F5F4-0C5B-4A86-86D6-AD1C8275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Spring Tuition Exchange File Review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9EC04-FFD2-418C-A755-50ACCD151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917210" cy="4045683"/>
          </a:xfrm>
        </p:spPr>
        <p:txBody>
          <a:bodyPr>
            <a:normAutofit/>
          </a:bodyPr>
          <a:lstStyle/>
          <a:p>
            <a:r>
              <a:rPr lang="en-US" dirty="0"/>
              <a:t>Review your Enrollment Report</a:t>
            </a:r>
          </a:p>
          <a:p>
            <a:pPr lvl="1"/>
            <a:r>
              <a:rPr lang="en-US" dirty="0"/>
              <a:t>Did all return?  If no, update the non-returners expiration date</a:t>
            </a:r>
          </a:p>
          <a:p>
            <a:pPr lvl="1"/>
            <a:r>
              <a:rPr lang="en-US" dirty="0"/>
              <a:t>Did you add new scholars for the Spring 20?, If yes, be sure to click the enrolled button and email Janet</a:t>
            </a:r>
          </a:p>
          <a:p>
            <a:pPr lvl="1"/>
            <a:r>
              <a:rPr lang="en-US" dirty="0"/>
              <a:t>Review your Balance Sheet making sure it matches your Enrollment Report</a:t>
            </a:r>
          </a:p>
          <a:p>
            <a:pPr lvl="1"/>
            <a:r>
              <a:rPr lang="en-US" dirty="0"/>
              <a:t>Have you recertified all eligible EXPORTS/  See handout or </a:t>
            </a:r>
            <a:r>
              <a:rPr lang="en-US" dirty="0">
                <a:hlinkClick r:id="rId2"/>
              </a:rPr>
              <a:t>video clip</a:t>
            </a:r>
            <a:endParaRPr lang="en-US" dirty="0"/>
          </a:p>
          <a:p>
            <a:pPr lvl="1"/>
            <a:r>
              <a:rPr lang="en-US" dirty="0"/>
              <a:t>Be sure to submit the Enrollment Report and Balance Sheet printing and saving a copy of each</a:t>
            </a:r>
          </a:p>
          <a:p>
            <a:pPr lvl="1"/>
            <a:r>
              <a:rPr lang="en-US" dirty="0"/>
              <a:t>Is  your 2020 Tuition listed correctly?  Check inside the Institutional Account information section</a:t>
            </a:r>
          </a:p>
          <a:p>
            <a:pPr lvl="1"/>
            <a:r>
              <a:rPr lang="en-US" dirty="0"/>
              <a:t>Set-Rate for 2020-21  is $38,000.  As a reminder all member schools are obligated to provide full tuition OR Set-Rate, whichever is less to all TE scholars.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6" y="2180496"/>
            <a:ext cx="3703321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299DD93C-504E-42B2-BAB4-9C87DFFEC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63915" y="3077280"/>
            <a:ext cx="3059782" cy="22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0" y="453643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2C30-9B61-4485-8C9A-F03F898E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Financial aid office review now available</a:t>
            </a:r>
          </a:p>
        </p:txBody>
      </p:sp>
      <p:pic>
        <p:nvPicPr>
          <p:cNvPr id="12" name="Picture 11" descr="A picture containing computer, monitor, table, laptop&#10;&#10;Description automatically generated">
            <a:extLst>
              <a:ext uri="{FF2B5EF4-FFF2-40B4-BE49-F238E27FC236}">
                <a16:creationId xmlns:a16="http://schemas.microsoft.com/office/drawing/2014/main" id="{104B5D45-D19C-4472-B44F-2E7F44E3A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1146" y="1895404"/>
            <a:ext cx="3248168" cy="324816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F957D5-5BAF-4F2E-98CC-E647D9AB7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7240" b="3969"/>
          <a:stretch/>
        </p:blipFill>
        <p:spPr>
          <a:xfrm>
            <a:off x="8357973" y="1257315"/>
            <a:ext cx="3059412" cy="45243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A80BB-A7EB-477C-97D2-A4695299FDE8}"/>
              </a:ext>
            </a:extLst>
          </p:cNvPr>
          <p:cNvSpPr txBox="1"/>
          <p:nvPr/>
        </p:nvSpPr>
        <p:spPr>
          <a:xfrm>
            <a:off x="5009919" y="4943517"/>
            <a:ext cx="270939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en.wikipedia.org/wiki/File:Folder-new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102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233E34"/>
      </a:dk2>
      <a:lt2>
        <a:srgbClr val="E8E7E2"/>
      </a:lt2>
      <a:accent1>
        <a:srgbClr val="969CC6"/>
      </a:accent1>
      <a:accent2>
        <a:srgbClr val="7F9EBA"/>
      </a:accent2>
      <a:accent3>
        <a:srgbClr val="83ABAD"/>
      </a:accent3>
      <a:accent4>
        <a:srgbClr val="76AD99"/>
      </a:accent4>
      <a:accent5>
        <a:srgbClr val="84AE8D"/>
      </a:accent5>
      <a:accent6>
        <a:srgbClr val="83B078"/>
      </a:accent6>
      <a:hlink>
        <a:srgbClr val="8A8453"/>
      </a:hlink>
      <a:folHlink>
        <a:srgbClr val="848484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884</Words>
  <Application>Microsoft Office PowerPoint</Application>
  <PresentationFormat>Widescreen</PresentationFormat>
  <Paragraphs>116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Gill Sans MT</vt:lpstr>
      <vt:lpstr>Univers</vt:lpstr>
      <vt:lpstr>Univers Condensed</vt:lpstr>
      <vt:lpstr>Wingdings 2</vt:lpstr>
      <vt:lpstr>DividendVTI</vt:lpstr>
      <vt:lpstr>TE Spring Review</vt:lpstr>
      <vt:lpstr>Today’s Focus</vt:lpstr>
      <vt:lpstr>Tuition Exchange lends a hand</vt:lpstr>
      <vt:lpstr>Students currently in the system</vt:lpstr>
      <vt:lpstr>Fall, 2020 student imports</vt:lpstr>
      <vt:lpstr>Tuition Exchange Grant Opportunity update (TEGO)</vt:lpstr>
      <vt:lpstr>TEGo</vt:lpstr>
      <vt:lpstr>Spring Tuition Exchange File Review</vt:lpstr>
      <vt:lpstr>Financial aid office review now available</vt:lpstr>
      <vt:lpstr>PowerPoint Presentation</vt:lpstr>
      <vt:lpstr>Import confirmation report</vt:lpstr>
      <vt:lpstr>Continuing student recertification</vt:lpstr>
      <vt:lpstr>Export recertification</vt:lpstr>
      <vt:lpstr>Recertifying</vt:lpstr>
      <vt:lpstr>Funding eligible Continuing import students</vt:lpstr>
      <vt:lpstr>Funding eligible continuing students</vt:lpstr>
      <vt:lpstr>IMPORT Reminders - before July 1</vt:lpstr>
      <vt:lpstr>EXPORT Reminders – do before May 30</vt:lpstr>
      <vt:lpstr>New Student Import Review</vt:lpstr>
      <vt:lpstr>Import review reminders</vt:lpstr>
      <vt:lpstr>New Student Export Review</vt:lpstr>
      <vt:lpstr>Export Review Reminders</vt:lpstr>
      <vt:lpstr>Reports</vt:lpstr>
      <vt:lpstr>The Report</vt:lpstr>
      <vt:lpstr>Some other things</vt:lpstr>
      <vt:lpstr>We all need a break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Spring Review</dc:title>
  <dc:creator>Janet Dodson</dc:creator>
  <cp:lastModifiedBy>Janet Dodson</cp:lastModifiedBy>
  <cp:revision>3</cp:revision>
  <dcterms:created xsi:type="dcterms:W3CDTF">2020-03-10T03:15:19Z</dcterms:created>
  <dcterms:modified xsi:type="dcterms:W3CDTF">2020-03-10T16:00:59Z</dcterms:modified>
</cp:coreProperties>
</file>