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4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14AC-1573-4418-B8D1-91986E8088B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6693" y="999241"/>
            <a:ext cx="4672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Recertifying Eligible 2020-21 continuing student</a:t>
            </a:r>
          </a:p>
          <a:p>
            <a:r>
              <a:rPr lang="en-US" dirty="0"/>
              <a:t>TE scholars – EXPORT school only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9255" y="2471596"/>
            <a:ext cx="3004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your Enrollment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F252DB-CEEB-40C8-8A8A-2C6D94EEA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847" y="885683"/>
            <a:ext cx="4180114" cy="438640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137F30-B032-4B7A-9465-3E525F8D602A}"/>
              </a:ext>
            </a:extLst>
          </p:cNvPr>
          <p:cNvCxnSpPr>
            <a:stCxn id="8" idx="3"/>
          </p:cNvCxnSpPr>
          <p:nvPr/>
        </p:nvCxnSpPr>
        <p:spPr>
          <a:xfrm>
            <a:off x="4063860" y="2656262"/>
            <a:ext cx="3122753" cy="77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99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D9EA56-D3F1-4B02-8AD0-3F26CF307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09" y="2796189"/>
            <a:ext cx="7869382" cy="36278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4029486-A3FA-43D0-8A05-4F9467FCCF0D}"/>
              </a:ext>
            </a:extLst>
          </p:cNvPr>
          <p:cNvSpPr/>
          <p:nvPr/>
        </p:nvSpPr>
        <p:spPr>
          <a:xfrm>
            <a:off x="1265382" y="363003"/>
            <a:ext cx="106218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Scroll to the EXPORTS for 2019-20 and review the section titled </a:t>
            </a:r>
            <a:r>
              <a:rPr lang="en-US" dirty="0">
                <a:solidFill>
                  <a:srgbClr val="FF0000"/>
                </a:solidFill>
              </a:rPr>
              <a:t>Re-certify 2020-21</a:t>
            </a:r>
            <a:endParaRPr lang="en-US" dirty="0"/>
          </a:p>
          <a:p>
            <a:r>
              <a:rPr lang="en-US" dirty="0"/>
              <a:t>If the box reads Re-certified your work is complete.  </a:t>
            </a:r>
          </a:p>
          <a:p>
            <a:r>
              <a:rPr lang="en-US" dirty="0"/>
              <a:t>If the box reads Re-certify you need to click the Re-certify box, following the prompts to update the record.  </a:t>
            </a:r>
          </a:p>
          <a:p>
            <a:r>
              <a:rPr lang="en-US" dirty="0"/>
              <a:t>If the box reads N/A double check the </a:t>
            </a:r>
            <a:r>
              <a:rPr lang="en-US" dirty="0">
                <a:highlight>
                  <a:srgbClr val="FFFF00"/>
                </a:highlight>
              </a:rPr>
              <a:t>Exp. Date</a:t>
            </a:r>
            <a:r>
              <a:rPr lang="en-US" dirty="0"/>
              <a:t>.  If the date is WRONG, contact Janet to update the date.  Email is best, include the student’s name, TEID, and the NEW expiration date.  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 NOT create a new application for continuing students.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7991BC5-C332-451E-8510-CF2150569B26}"/>
              </a:ext>
            </a:extLst>
          </p:cNvPr>
          <p:cNvCxnSpPr/>
          <p:nvPr/>
        </p:nvCxnSpPr>
        <p:spPr>
          <a:xfrm>
            <a:off x="3833091" y="849745"/>
            <a:ext cx="4562764" cy="3500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170CDE-FBAD-4267-A489-14EB8559BEF2}"/>
              </a:ext>
            </a:extLst>
          </p:cNvPr>
          <p:cNvCxnSpPr/>
          <p:nvPr/>
        </p:nvCxnSpPr>
        <p:spPr>
          <a:xfrm>
            <a:off x="3297115" y="1160585"/>
            <a:ext cx="5266593" cy="2831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8B6E3C-851C-4456-92F7-4796F94CAAF4}"/>
              </a:ext>
            </a:extLst>
          </p:cNvPr>
          <p:cNvCxnSpPr/>
          <p:nvPr/>
        </p:nvCxnSpPr>
        <p:spPr>
          <a:xfrm>
            <a:off x="3103685" y="1389185"/>
            <a:ext cx="5609492" cy="3719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E11A56-AE8F-4AE2-A8A5-B30BAB4A653E}"/>
              </a:ext>
            </a:extLst>
          </p:cNvPr>
          <p:cNvCxnSpPr>
            <a:cxnSpLocks/>
          </p:cNvCxnSpPr>
          <p:nvPr/>
        </p:nvCxnSpPr>
        <p:spPr>
          <a:xfrm>
            <a:off x="5442438" y="1459523"/>
            <a:ext cx="369277" cy="231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13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EC747A-9860-4CB3-BBB8-C7CFED21F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90037"/>
            <a:ext cx="3292524" cy="930137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4BDCD00-BA97-40D8-93CD-0A9CA931B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2080" y="3429000"/>
            <a:ext cx="2636520" cy="0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72FF3FE-B167-4CAD-BDD2-6E9BF286B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028" y="3671316"/>
            <a:ext cx="2897198" cy="205701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D631E40-F51C-4828-B23B-DF9035132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E9A3552-97F9-4F40-B6A2-6C57565B3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842" y="1123527"/>
            <a:ext cx="5720248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3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31D920-D1D7-4D5A-A2CF-057F848E9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87" y="918546"/>
            <a:ext cx="5456805" cy="497933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9C6A64F-F834-4C2C-9689-691270D6D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606" y="983747"/>
            <a:ext cx="3217333" cy="316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5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92CA79-5C02-4E97-A781-35443C554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560" y="31677"/>
            <a:ext cx="5362149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60DA7-78BB-4BC7-A7D8-6E9DE72BC8C0}"/>
              </a:ext>
            </a:extLst>
          </p:cNvPr>
          <p:cNvSpPr txBox="1"/>
          <p:nvPr/>
        </p:nvSpPr>
        <p:spPr>
          <a:xfrm>
            <a:off x="111760" y="1971040"/>
            <a:ext cx="309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 school funds eligible continuing students</a:t>
            </a:r>
          </a:p>
          <a:p>
            <a:endParaRPr lang="en-US" dirty="0"/>
          </a:p>
          <a:p>
            <a:r>
              <a:rPr lang="en-US" dirty="0"/>
              <a:t>Scholarship Amount is tuition or set-rate</a:t>
            </a:r>
          </a:p>
          <a:p>
            <a:endParaRPr lang="en-US" dirty="0"/>
          </a:p>
          <a:p>
            <a:r>
              <a:rPr lang="en-US" dirty="0"/>
              <a:t>Years always 4</a:t>
            </a:r>
          </a:p>
          <a:p>
            <a:endParaRPr lang="en-US" dirty="0"/>
          </a:p>
          <a:p>
            <a:r>
              <a:rPr lang="en-US" dirty="0"/>
              <a:t>Approved Yes if eligible </a:t>
            </a:r>
          </a:p>
          <a:p>
            <a:r>
              <a:rPr lang="en-US" dirty="0"/>
              <a:t>                    No if not eligible</a:t>
            </a:r>
          </a:p>
          <a:p>
            <a:endParaRPr lang="en-US" dirty="0"/>
          </a:p>
          <a:p>
            <a:r>
              <a:rPr lang="en-US" dirty="0"/>
              <a:t>Comments – your choice</a:t>
            </a:r>
          </a:p>
          <a:p>
            <a:endParaRPr lang="en-US" dirty="0"/>
          </a:p>
          <a:p>
            <a:r>
              <a:rPr lang="en-US" dirty="0"/>
              <a:t>Submit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878766-235F-4DE3-B510-467CDA278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407" y="4724136"/>
            <a:ext cx="4370159" cy="170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4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2">
            <a:extLst>
              <a:ext uri="{FF2B5EF4-FFF2-40B4-BE49-F238E27FC236}">
                <a16:creationId xmlns:a16="http://schemas.microsoft.com/office/drawing/2014/main" id="{6027F030-58A9-44B8-ABF5-0372D2954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: Shape 34">
            <a:extLst>
              <a:ext uri="{FF2B5EF4-FFF2-40B4-BE49-F238E27FC236}">
                <a16:creationId xmlns:a16="http://schemas.microsoft.com/office/drawing/2014/main" id="{A6328306-71F0-4C12-A2D9-7C857146B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1666" y="741294"/>
            <a:ext cx="5422335" cy="5422335"/>
          </a:xfrm>
          <a:custGeom>
            <a:avLst/>
            <a:gdLst>
              <a:gd name="connsiteX0" fmla="*/ 0 w 5422335"/>
              <a:gd name="connsiteY0" fmla="*/ 539819 h 5422335"/>
              <a:gd name="connsiteX1" fmla="*/ 539819 w 5422335"/>
              <a:gd name="connsiteY1" fmla="*/ 0 h 5422335"/>
              <a:gd name="connsiteX2" fmla="*/ 5422335 w 5422335"/>
              <a:gd name="connsiteY2" fmla="*/ 0 h 5422335"/>
              <a:gd name="connsiteX3" fmla="*/ 5422335 w 5422335"/>
              <a:gd name="connsiteY3" fmla="*/ 4816159 h 5422335"/>
              <a:gd name="connsiteX4" fmla="*/ 4816159 w 5422335"/>
              <a:gd name="connsiteY4" fmla="*/ 5422335 h 5422335"/>
              <a:gd name="connsiteX5" fmla="*/ 1331251 w 5422335"/>
              <a:gd name="connsiteY5" fmla="*/ 5422335 h 5422335"/>
              <a:gd name="connsiteX6" fmla="*/ 0 w 5422335"/>
              <a:gd name="connsiteY6" fmla="*/ 4091084 h 542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2335" h="5422335">
                <a:moveTo>
                  <a:pt x="0" y="539819"/>
                </a:moveTo>
                <a:lnTo>
                  <a:pt x="539819" y="0"/>
                </a:lnTo>
                <a:lnTo>
                  <a:pt x="5422335" y="0"/>
                </a:lnTo>
                <a:lnTo>
                  <a:pt x="5422335" y="4816159"/>
                </a:lnTo>
                <a:lnTo>
                  <a:pt x="4816159" y="5422335"/>
                </a:lnTo>
                <a:lnTo>
                  <a:pt x="1331251" y="5422335"/>
                </a:lnTo>
                <a:lnTo>
                  <a:pt x="0" y="4091084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Freeform: Shape 36">
            <a:extLst>
              <a:ext uri="{FF2B5EF4-FFF2-40B4-BE49-F238E27FC236}">
                <a16:creationId xmlns:a16="http://schemas.microsoft.com/office/drawing/2014/main" id="{64AB010C-C307-4A53-9D97-39C6AAB2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917505" y="-622183"/>
            <a:ext cx="1508163" cy="1508163"/>
          </a:xfrm>
          <a:custGeom>
            <a:avLst/>
            <a:gdLst>
              <a:gd name="connsiteX0" fmla="*/ 0 w 1508163"/>
              <a:gd name="connsiteY0" fmla="*/ 1321630 h 1508163"/>
              <a:gd name="connsiteX1" fmla="*/ 1321630 w 1508163"/>
              <a:gd name="connsiteY1" fmla="*/ 0 h 1508163"/>
              <a:gd name="connsiteX2" fmla="*/ 1508163 w 1508163"/>
              <a:gd name="connsiteY2" fmla="*/ 0 h 1508163"/>
              <a:gd name="connsiteX3" fmla="*/ 1508163 w 1508163"/>
              <a:gd name="connsiteY3" fmla="*/ 1508163 h 1508163"/>
              <a:gd name="connsiteX4" fmla="*/ 0 w 1508163"/>
              <a:gd name="connsiteY4" fmla="*/ 1508163 h 15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163" h="1508163">
                <a:moveTo>
                  <a:pt x="0" y="1321630"/>
                </a:moveTo>
                <a:lnTo>
                  <a:pt x="1321630" y="0"/>
                </a:lnTo>
                <a:lnTo>
                  <a:pt x="1508163" y="0"/>
                </a:lnTo>
                <a:lnTo>
                  <a:pt x="1508163" y="1508163"/>
                </a:lnTo>
                <a:lnTo>
                  <a:pt x="0" y="150816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38">
            <a:extLst>
              <a:ext uri="{FF2B5EF4-FFF2-40B4-BE49-F238E27FC236}">
                <a16:creationId xmlns:a16="http://schemas.microsoft.com/office/drawing/2014/main" id="{3252C512-4076-456E-AD89-50B031645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53041" y="342543"/>
            <a:ext cx="678106" cy="67810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C24C9E-C2F4-4FA4-947B-6CBAC7C3A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550345" y="2526029"/>
            <a:ext cx="1827638" cy="18276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04B7750-FFCA-4912-AC2E-989EECC9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828903" y="2552919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2494659-52DF-4053-975B-36F06255E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63972" y="5565676"/>
            <a:ext cx="1425687" cy="1425687"/>
          </a:xfrm>
          <a:custGeom>
            <a:avLst/>
            <a:gdLst>
              <a:gd name="connsiteX0" fmla="*/ 0 w 1425687"/>
              <a:gd name="connsiteY0" fmla="*/ 0 h 1425687"/>
              <a:gd name="connsiteX1" fmla="*/ 1425687 w 1425687"/>
              <a:gd name="connsiteY1" fmla="*/ 0 h 1425687"/>
              <a:gd name="connsiteX2" fmla="*/ 1425687 w 1425687"/>
              <a:gd name="connsiteY2" fmla="*/ 819509 h 1425687"/>
              <a:gd name="connsiteX3" fmla="*/ 819509 w 1425687"/>
              <a:gd name="connsiteY3" fmla="*/ 1425687 h 1425687"/>
              <a:gd name="connsiteX4" fmla="*/ 0 w 1425687"/>
              <a:gd name="connsiteY4" fmla="*/ 1425687 h 142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687" h="1425687">
                <a:moveTo>
                  <a:pt x="0" y="0"/>
                </a:moveTo>
                <a:lnTo>
                  <a:pt x="1425687" y="0"/>
                </a:lnTo>
                <a:lnTo>
                  <a:pt x="1425687" y="819509"/>
                </a:lnTo>
                <a:lnTo>
                  <a:pt x="819509" y="1425687"/>
                </a:lnTo>
                <a:lnTo>
                  <a:pt x="0" y="1425687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E807326-229C-458C-BDA0-C72126216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CADE1D5-E79C-4CEF-BEFD-B66EFB39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1CC1F-935A-492F-A5DD-92EF18273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Reminders</a:t>
            </a:r>
            <a:b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54FC8EB5-1620-43B8-B816-8A91B6EA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43866" y="5708769"/>
            <a:ext cx="2313591" cy="115679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D544515-9F93-4809-A102-B49C85F46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797" y="6332156"/>
            <a:ext cx="1066816" cy="53340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23237B-8381-4E5E-8809-7C681EF3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/>
              <a:t>IMPORT Reminders - before July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65B52-BB0A-40DE-8083-80BB859B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en-US" sz="2000"/>
              <a:t>Confirm with Financial Aid student is eligible to receive funding for the upcoming academic year</a:t>
            </a:r>
          </a:p>
          <a:p>
            <a:r>
              <a:rPr lang="en-US" sz="2000"/>
              <a:t>Confirm with the Registrar the student is enrolled for the upcoming semester/term</a:t>
            </a:r>
          </a:p>
          <a:p>
            <a:r>
              <a:rPr lang="en-US" sz="2000"/>
              <a:t>If yes to both issues above – approve see slide 5</a:t>
            </a:r>
          </a:p>
          <a:p>
            <a:r>
              <a:rPr lang="en-US" sz="2000"/>
              <a:t>Update Financial Aid regarding next year’s TE scholarship amount</a:t>
            </a:r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3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4D8466-1467-41CE-8CD7-40757775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471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/>
              <a:t>EXPORT Reminders – do before May 30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9592-8B0E-40A9-A243-C6EB202CD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6478513" cy="4516361"/>
          </a:xfrm>
        </p:spPr>
        <p:txBody>
          <a:bodyPr>
            <a:normAutofit/>
          </a:bodyPr>
          <a:lstStyle/>
          <a:p>
            <a:r>
              <a:rPr lang="en-US" sz="2000"/>
              <a:t>Confirm with Human Resources parent is eligible to receive scholarship approval for the upcoming academic year</a:t>
            </a:r>
          </a:p>
          <a:p>
            <a:r>
              <a:rPr lang="en-US" sz="2000"/>
              <a:t>Confirm with the current year TE Enrollment Report the student continued throughout the current academic year</a:t>
            </a:r>
          </a:p>
          <a:p>
            <a:r>
              <a:rPr lang="en-US" sz="2000"/>
              <a:t>If yes to both issues above – recertify see slide 3</a:t>
            </a:r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8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Reminders </vt:lpstr>
      <vt:lpstr>IMPORT Reminders - before July 1</vt:lpstr>
      <vt:lpstr>EXPORT Reminders – do before May 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1</cp:revision>
  <dcterms:created xsi:type="dcterms:W3CDTF">2020-03-09T18:04:27Z</dcterms:created>
  <dcterms:modified xsi:type="dcterms:W3CDTF">2020-03-09T18:05:05Z</dcterms:modified>
</cp:coreProperties>
</file>