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3" r:id="rId1"/>
  </p:sldMasterIdLst>
  <p:notesMasterIdLst>
    <p:notesMasterId r:id="rId41"/>
  </p:notesMasterIdLst>
  <p:sldIdLst>
    <p:sldId id="256" r:id="rId2"/>
    <p:sldId id="287" r:id="rId3"/>
    <p:sldId id="267" r:id="rId4"/>
    <p:sldId id="280" r:id="rId5"/>
    <p:sldId id="257" r:id="rId6"/>
    <p:sldId id="279" r:id="rId7"/>
    <p:sldId id="300" r:id="rId8"/>
    <p:sldId id="281" r:id="rId9"/>
    <p:sldId id="298" r:id="rId10"/>
    <p:sldId id="302" r:id="rId11"/>
    <p:sldId id="282" r:id="rId12"/>
    <p:sldId id="299" r:id="rId13"/>
    <p:sldId id="285" r:id="rId14"/>
    <p:sldId id="283" r:id="rId15"/>
    <p:sldId id="284" r:id="rId16"/>
    <p:sldId id="288" r:id="rId17"/>
    <p:sldId id="289" r:id="rId18"/>
    <p:sldId id="290" r:id="rId19"/>
    <p:sldId id="295" r:id="rId20"/>
    <p:sldId id="258" r:id="rId21"/>
    <p:sldId id="261" r:id="rId22"/>
    <p:sldId id="286" r:id="rId23"/>
    <p:sldId id="303" r:id="rId24"/>
    <p:sldId id="304" r:id="rId25"/>
    <p:sldId id="305" r:id="rId26"/>
    <p:sldId id="306" r:id="rId27"/>
    <p:sldId id="307" r:id="rId28"/>
    <p:sldId id="291" r:id="rId29"/>
    <p:sldId id="259" r:id="rId30"/>
    <p:sldId id="260" r:id="rId31"/>
    <p:sldId id="292" r:id="rId32"/>
    <p:sldId id="276" r:id="rId33"/>
    <p:sldId id="277" r:id="rId34"/>
    <p:sldId id="275" r:id="rId35"/>
    <p:sldId id="271" r:id="rId36"/>
    <p:sldId id="293" r:id="rId37"/>
    <p:sldId id="297" r:id="rId38"/>
    <p:sldId id="294" r:id="rId39"/>
    <p:sldId id="296" r:id="rId4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4" d="100"/>
          <a:sy n="104" d="100"/>
        </p:scale>
        <p:origin x="870" y="114"/>
      </p:cViewPr>
      <p:guideLst/>
    </p:cSldViewPr>
  </p:slideViewPr>
  <p:notesTextViewPr>
    <p:cViewPr>
      <p:scale>
        <a:sx n="1" d="1"/>
        <a:sy n="1" d="1"/>
      </p:scale>
      <p:origin x="0" y="0"/>
    </p:cViewPr>
  </p:notesTextViewPr>
  <p:sorterViewPr>
    <p:cViewPr>
      <p:scale>
        <a:sx n="150" d="100"/>
        <a:sy n="150" d="100"/>
      </p:scale>
      <p:origin x="0" y="-217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8.png"/><Relationship Id="rId4" Type="http://schemas.openxmlformats.org/officeDocument/2006/relationships/image" Target="../media/image51.svg"/></Relationships>
</file>

<file path=ppt/diagrams/_rels/data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svg"/><Relationship Id="rId1" Type="http://schemas.openxmlformats.org/officeDocument/2006/relationships/image" Target="../media/image54.png"/><Relationship Id="rId4" Type="http://schemas.openxmlformats.org/officeDocument/2006/relationships/image" Target="../media/image57.svg"/></Relationships>
</file>

<file path=ppt/diagrams/_rels/data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svg"/><Relationship Id="rId1" Type="http://schemas.openxmlformats.org/officeDocument/2006/relationships/image" Target="../media/image65.png"/><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68.svg"/></Relationships>
</file>

<file path=ppt/diagrams/_rels/data7.xml.rels><?xml version="1.0" encoding="UTF-8" standalone="yes"?>
<Relationships xmlns="http://schemas.openxmlformats.org/package/2006/relationships"><Relationship Id="rId8" Type="http://schemas.openxmlformats.org/officeDocument/2006/relationships/image" Target="../media/image101.sv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image" Target="../media/image95.svg"/><Relationship Id="rId1" Type="http://schemas.openxmlformats.org/officeDocument/2006/relationships/image" Target="../media/image94.png"/><Relationship Id="rId6" Type="http://schemas.openxmlformats.org/officeDocument/2006/relationships/image" Target="../media/image99.svg"/><Relationship Id="rId5" Type="http://schemas.openxmlformats.org/officeDocument/2006/relationships/image" Target="../media/image98.png"/><Relationship Id="rId4" Type="http://schemas.openxmlformats.org/officeDocument/2006/relationships/image" Target="../media/image97.svg"/></Relationships>
</file>

<file path=ppt/diagrams/_rels/data8.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9.svg"/><Relationship Id="rId1" Type="http://schemas.openxmlformats.org/officeDocument/2006/relationships/image" Target="../media/image52.png"/><Relationship Id="rId4" Type="http://schemas.openxmlformats.org/officeDocument/2006/relationships/image" Target="../media/image51.svg"/></Relationships>
</file>

<file path=ppt/diagrams/_rels/drawing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5.svg"/><Relationship Id="rId1" Type="http://schemas.openxmlformats.org/officeDocument/2006/relationships/image" Target="../media/image58.png"/><Relationship Id="rId4" Type="http://schemas.openxmlformats.org/officeDocument/2006/relationships/image" Target="../media/image57.svg"/></Relationships>
</file>

<file path=ppt/diagrams/_rels/drawing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svg"/><Relationship Id="rId1" Type="http://schemas.openxmlformats.org/officeDocument/2006/relationships/image" Target="../media/image65.png"/><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68.svg"/></Relationships>
</file>

<file path=ppt/diagrams/_rels/drawing7.xml.rels><?xml version="1.0" encoding="UTF-8" standalone="yes"?>
<Relationships xmlns="http://schemas.openxmlformats.org/package/2006/relationships"><Relationship Id="rId8" Type="http://schemas.openxmlformats.org/officeDocument/2006/relationships/image" Target="../media/image101.sv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image" Target="../media/image95.svg"/><Relationship Id="rId1" Type="http://schemas.openxmlformats.org/officeDocument/2006/relationships/image" Target="../media/image94.png"/><Relationship Id="rId6" Type="http://schemas.openxmlformats.org/officeDocument/2006/relationships/image" Target="../media/image99.svg"/><Relationship Id="rId5" Type="http://schemas.openxmlformats.org/officeDocument/2006/relationships/image" Target="../media/image98.png"/><Relationship Id="rId4" Type="http://schemas.openxmlformats.org/officeDocument/2006/relationships/image" Target="../media/image97.svg"/></Relationships>
</file>

<file path=ppt/diagrams/_rels/drawing8.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FB31F2-D219-4527-B758-7AD5BBD51B02}"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3147738-E3A2-4CFC-8782-505844407ABE}">
      <dgm:prSet/>
      <dgm:spPr/>
      <dgm:t>
        <a:bodyPr/>
        <a:lstStyle/>
        <a:p>
          <a:pPr>
            <a:lnSpc>
              <a:spcPct val="100000"/>
            </a:lnSpc>
            <a:defRPr cap="all"/>
          </a:pPr>
          <a:r>
            <a:rPr lang="en-US" dirty="0"/>
            <a:t>Training Update</a:t>
          </a:r>
        </a:p>
      </dgm:t>
    </dgm:pt>
    <dgm:pt modelId="{D84B04E1-4647-4528-928F-E165E5C4B7E1}" type="parTrans" cxnId="{AA3BBE56-0A6F-4BBF-B6C6-FC6730AB68BC}">
      <dgm:prSet/>
      <dgm:spPr/>
      <dgm:t>
        <a:bodyPr/>
        <a:lstStyle/>
        <a:p>
          <a:endParaRPr lang="en-US"/>
        </a:p>
      </dgm:t>
    </dgm:pt>
    <dgm:pt modelId="{DBCAC6D5-72A5-4870-B800-274ED955F093}" type="sibTrans" cxnId="{AA3BBE56-0A6F-4BBF-B6C6-FC6730AB68BC}">
      <dgm:prSet/>
      <dgm:spPr/>
      <dgm:t>
        <a:bodyPr/>
        <a:lstStyle/>
        <a:p>
          <a:endParaRPr lang="en-US"/>
        </a:p>
      </dgm:t>
    </dgm:pt>
    <dgm:pt modelId="{2FFD729D-A455-4CC2-BED6-C2BFF03DEDC2}">
      <dgm:prSet/>
      <dgm:spPr/>
      <dgm:t>
        <a:bodyPr/>
        <a:lstStyle/>
        <a:p>
          <a:pPr>
            <a:lnSpc>
              <a:spcPct val="100000"/>
            </a:lnSpc>
            <a:defRPr cap="all"/>
          </a:pPr>
          <a:r>
            <a:rPr lang="en-US" dirty="0"/>
            <a:t>Enrollment Report</a:t>
          </a:r>
        </a:p>
      </dgm:t>
    </dgm:pt>
    <dgm:pt modelId="{6F903B8A-3D56-471B-9DD2-D8F8C33B37C4}" type="parTrans" cxnId="{D94893A9-6760-4845-9C69-93330F46FC11}">
      <dgm:prSet/>
      <dgm:spPr/>
      <dgm:t>
        <a:bodyPr/>
        <a:lstStyle/>
        <a:p>
          <a:endParaRPr lang="en-US"/>
        </a:p>
      </dgm:t>
    </dgm:pt>
    <dgm:pt modelId="{EB637160-B980-4D99-8C29-282D77F98B22}" type="sibTrans" cxnId="{D94893A9-6760-4845-9C69-93330F46FC11}">
      <dgm:prSet/>
      <dgm:spPr/>
      <dgm:t>
        <a:bodyPr/>
        <a:lstStyle/>
        <a:p>
          <a:endParaRPr lang="en-US"/>
        </a:p>
      </dgm:t>
    </dgm:pt>
    <dgm:pt modelId="{C5170C74-736F-4DBB-A744-129A2C7FED10}">
      <dgm:prSet/>
      <dgm:spPr/>
      <dgm:t>
        <a:bodyPr/>
        <a:lstStyle/>
        <a:p>
          <a:pPr>
            <a:lnSpc>
              <a:spcPct val="100000"/>
            </a:lnSpc>
            <a:defRPr cap="all"/>
          </a:pPr>
          <a:r>
            <a:rPr lang="en-US" dirty="0"/>
            <a:t>Reminders, Warnings and Cautions</a:t>
          </a:r>
        </a:p>
      </dgm:t>
    </dgm:pt>
    <dgm:pt modelId="{35EFDEDB-70E1-4491-82ED-0FDC9FDDF11B}" type="parTrans" cxnId="{41D58B10-5D12-4D0D-9EFE-CD7AA85DA88F}">
      <dgm:prSet/>
      <dgm:spPr/>
      <dgm:t>
        <a:bodyPr/>
        <a:lstStyle/>
        <a:p>
          <a:endParaRPr lang="en-US"/>
        </a:p>
      </dgm:t>
    </dgm:pt>
    <dgm:pt modelId="{2BE8CBD8-8946-48BD-8C7C-EACEF758F1FD}" type="sibTrans" cxnId="{41D58B10-5D12-4D0D-9EFE-CD7AA85DA88F}">
      <dgm:prSet/>
      <dgm:spPr/>
      <dgm:t>
        <a:bodyPr/>
        <a:lstStyle/>
        <a:p>
          <a:endParaRPr lang="en-US"/>
        </a:p>
      </dgm:t>
    </dgm:pt>
    <dgm:pt modelId="{33776B95-B82B-4841-88D0-5B00D5CE0794}">
      <dgm:prSet/>
      <dgm:spPr/>
      <dgm:t>
        <a:bodyPr/>
        <a:lstStyle/>
        <a:p>
          <a:pPr>
            <a:lnSpc>
              <a:spcPct val="100000"/>
            </a:lnSpc>
            <a:defRPr cap="all"/>
          </a:pPr>
          <a:r>
            <a:rPr lang="en-US" dirty="0"/>
            <a:t>Participation Fees</a:t>
          </a:r>
        </a:p>
      </dgm:t>
    </dgm:pt>
    <dgm:pt modelId="{B1860387-61F5-425A-9190-1177E2B7508C}" type="parTrans" cxnId="{B730D1F7-0D48-400D-BBAE-60A5FC4EC93F}">
      <dgm:prSet/>
      <dgm:spPr/>
      <dgm:t>
        <a:bodyPr/>
        <a:lstStyle/>
        <a:p>
          <a:endParaRPr lang="en-US"/>
        </a:p>
      </dgm:t>
    </dgm:pt>
    <dgm:pt modelId="{082DB698-AD9D-40D1-A664-A3279124E0B4}" type="sibTrans" cxnId="{B730D1F7-0D48-400D-BBAE-60A5FC4EC93F}">
      <dgm:prSet/>
      <dgm:spPr/>
      <dgm:t>
        <a:bodyPr/>
        <a:lstStyle/>
        <a:p>
          <a:endParaRPr lang="en-US"/>
        </a:p>
      </dgm:t>
    </dgm:pt>
    <dgm:pt modelId="{0695BD89-BFBA-48CC-8EDE-5C56F494DB56}">
      <dgm:prSet/>
      <dgm:spPr/>
      <dgm:t>
        <a:bodyPr/>
        <a:lstStyle/>
        <a:p>
          <a:pPr>
            <a:lnSpc>
              <a:spcPct val="100000"/>
            </a:lnSpc>
            <a:defRPr cap="all"/>
          </a:pPr>
          <a:r>
            <a:rPr lang="en-US" dirty="0"/>
            <a:t>Reminders, Warnings and Cautions</a:t>
          </a:r>
        </a:p>
      </dgm:t>
    </dgm:pt>
    <dgm:pt modelId="{83E52AE8-2DAE-4757-A885-9E6AB042107E}" type="parTrans" cxnId="{D69266DD-91F1-459A-BE8B-B5A4BF715878}">
      <dgm:prSet/>
      <dgm:spPr/>
      <dgm:t>
        <a:bodyPr/>
        <a:lstStyle/>
        <a:p>
          <a:endParaRPr lang="en-US"/>
        </a:p>
      </dgm:t>
    </dgm:pt>
    <dgm:pt modelId="{7D4F8440-C705-4E7C-A5EC-84E0FF2BF3FE}" type="sibTrans" cxnId="{D69266DD-91F1-459A-BE8B-B5A4BF715878}">
      <dgm:prSet/>
      <dgm:spPr/>
      <dgm:t>
        <a:bodyPr/>
        <a:lstStyle/>
        <a:p>
          <a:endParaRPr lang="en-US"/>
        </a:p>
      </dgm:t>
    </dgm:pt>
    <dgm:pt modelId="{A0260F29-5B5C-42D4-AA81-36830E5D5A8F}">
      <dgm:prSet/>
      <dgm:spPr/>
      <dgm:t>
        <a:bodyPr/>
        <a:lstStyle/>
        <a:p>
          <a:pPr>
            <a:lnSpc>
              <a:spcPct val="100000"/>
            </a:lnSpc>
            <a:defRPr cap="all"/>
          </a:pPr>
          <a:r>
            <a:rPr lang="en-US" dirty="0"/>
            <a:t>Updating Your Mandatory Profile and Overview Information</a:t>
          </a:r>
        </a:p>
      </dgm:t>
    </dgm:pt>
    <dgm:pt modelId="{74C1014E-0A3B-45DC-B4CA-8EE04E625D2E}" type="parTrans" cxnId="{96B5C798-7AB6-4302-AB62-8386B1DDC7D6}">
      <dgm:prSet/>
      <dgm:spPr/>
      <dgm:t>
        <a:bodyPr/>
        <a:lstStyle/>
        <a:p>
          <a:endParaRPr lang="en-US"/>
        </a:p>
      </dgm:t>
    </dgm:pt>
    <dgm:pt modelId="{400D09B7-8C76-43D6-ABD2-54EED8B75B5C}" type="sibTrans" cxnId="{96B5C798-7AB6-4302-AB62-8386B1DDC7D6}">
      <dgm:prSet/>
      <dgm:spPr/>
      <dgm:t>
        <a:bodyPr/>
        <a:lstStyle/>
        <a:p>
          <a:endParaRPr lang="en-US"/>
        </a:p>
      </dgm:t>
    </dgm:pt>
    <dgm:pt modelId="{43A3012C-22BD-456F-A8D1-47011FCC7493}">
      <dgm:prSet/>
      <dgm:spPr/>
      <dgm:t>
        <a:bodyPr/>
        <a:lstStyle/>
        <a:p>
          <a:pPr>
            <a:lnSpc>
              <a:spcPct val="100000"/>
            </a:lnSpc>
            <a:defRPr cap="all"/>
          </a:pPr>
          <a:r>
            <a:rPr lang="en-US" dirty="0"/>
            <a:t>Reminders from TE Central</a:t>
          </a:r>
        </a:p>
      </dgm:t>
    </dgm:pt>
    <dgm:pt modelId="{1F2F6246-1C3F-4C3C-B1C0-AA32B12BE55C}" type="parTrans" cxnId="{E8146EC3-5F18-456A-9920-E5C483A47FE2}">
      <dgm:prSet/>
      <dgm:spPr/>
      <dgm:t>
        <a:bodyPr/>
        <a:lstStyle/>
        <a:p>
          <a:endParaRPr lang="en-US"/>
        </a:p>
      </dgm:t>
    </dgm:pt>
    <dgm:pt modelId="{43D76360-BD1C-441D-AD69-F6C42B7F10E7}" type="sibTrans" cxnId="{E8146EC3-5F18-456A-9920-E5C483A47FE2}">
      <dgm:prSet/>
      <dgm:spPr/>
      <dgm:t>
        <a:bodyPr/>
        <a:lstStyle/>
        <a:p>
          <a:endParaRPr lang="en-US"/>
        </a:p>
      </dgm:t>
    </dgm:pt>
    <dgm:pt modelId="{358A74B1-ACD2-4BC9-82BB-247DB079B188}" type="pres">
      <dgm:prSet presAssocID="{08FB31F2-D219-4527-B758-7AD5BBD51B02}" presName="root" presStyleCnt="0">
        <dgm:presLayoutVars>
          <dgm:dir/>
          <dgm:resizeHandles val="exact"/>
        </dgm:presLayoutVars>
      </dgm:prSet>
      <dgm:spPr/>
    </dgm:pt>
    <dgm:pt modelId="{335B3001-F651-49BF-9176-21EC19F41C43}" type="pres">
      <dgm:prSet presAssocID="{C3147738-E3A2-4CFC-8782-505844407ABE}" presName="compNode" presStyleCnt="0"/>
      <dgm:spPr/>
    </dgm:pt>
    <dgm:pt modelId="{46264884-62F2-454A-A893-B6172759D382}" type="pres">
      <dgm:prSet presAssocID="{C3147738-E3A2-4CFC-8782-505844407ABE}" presName="iconBgRect" presStyleLbl="bgShp" presStyleIdx="0" presStyleCnt="7"/>
      <dgm:spPr>
        <a:prstGeom prst="round2DiagRect">
          <a:avLst>
            <a:gd name="adj1" fmla="val 29727"/>
            <a:gd name="adj2" fmla="val 0"/>
          </a:avLst>
        </a:prstGeom>
      </dgm:spPr>
    </dgm:pt>
    <dgm:pt modelId="{0EB80D06-7AFA-4830-BADD-575078E4AEB8}" type="pres">
      <dgm:prSet presAssocID="{C3147738-E3A2-4CFC-8782-505844407ABE}"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A2469DD2-B806-4B68-948E-209745850A68}" type="pres">
      <dgm:prSet presAssocID="{C3147738-E3A2-4CFC-8782-505844407ABE}" presName="spaceRect" presStyleCnt="0"/>
      <dgm:spPr/>
    </dgm:pt>
    <dgm:pt modelId="{2BC0D373-2056-4114-8132-F5BCA5F85D7C}" type="pres">
      <dgm:prSet presAssocID="{C3147738-E3A2-4CFC-8782-505844407ABE}" presName="textRect" presStyleLbl="revTx" presStyleIdx="0" presStyleCnt="7">
        <dgm:presLayoutVars>
          <dgm:chMax val="1"/>
          <dgm:chPref val="1"/>
        </dgm:presLayoutVars>
      </dgm:prSet>
      <dgm:spPr/>
    </dgm:pt>
    <dgm:pt modelId="{F68CF0AB-2EAD-42E7-87D4-8B265A6896DD}" type="pres">
      <dgm:prSet presAssocID="{DBCAC6D5-72A5-4870-B800-274ED955F093}" presName="sibTrans" presStyleCnt="0"/>
      <dgm:spPr/>
    </dgm:pt>
    <dgm:pt modelId="{E3242E82-5DE2-44CA-B865-B31F06B92586}" type="pres">
      <dgm:prSet presAssocID="{2FFD729D-A455-4CC2-BED6-C2BFF03DEDC2}" presName="compNode" presStyleCnt="0"/>
      <dgm:spPr/>
    </dgm:pt>
    <dgm:pt modelId="{14E327C4-7A0A-4457-877A-D9152996FC34}" type="pres">
      <dgm:prSet presAssocID="{2FFD729D-A455-4CC2-BED6-C2BFF03DEDC2}" presName="iconBgRect" presStyleLbl="bgShp" presStyleIdx="1" presStyleCnt="7"/>
      <dgm:spPr>
        <a:prstGeom prst="round2DiagRect">
          <a:avLst>
            <a:gd name="adj1" fmla="val 29727"/>
            <a:gd name="adj2" fmla="val 0"/>
          </a:avLst>
        </a:prstGeom>
      </dgm:spPr>
    </dgm:pt>
    <dgm:pt modelId="{9CE2384B-0A33-4D4D-8F3C-137B40047074}" type="pres">
      <dgm:prSet presAssocID="{2FFD729D-A455-4CC2-BED6-C2BFF03DEDC2}"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D45FA99D-2F03-4583-96E8-4E79AB577924}" type="pres">
      <dgm:prSet presAssocID="{2FFD729D-A455-4CC2-BED6-C2BFF03DEDC2}" presName="spaceRect" presStyleCnt="0"/>
      <dgm:spPr/>
    </dgm:pt>
    <dgm:pt modelId="{D969BEF0-0C69-47A6-928B-3AD3FDB54B3B}" type="pres">
      <dgm:prSet presAssocID="{2FFD729D-A455-4CC2-BED6-C2BFF03DEDC2}" presName="textRect" presStyleLbl="revTx" presStyleIdx="1" presStyleCnt="7">
        <dgm:presLayoutVars>
          <dgm:chMax val="1"/>
          <dgm:chPref val="1"/>
        </dgm:presLayoutVars>
      </dgm:prSet>
      <dgm:spPr/>
    </dgm:pt>
    <dgm:pt modelId="{EE288FEE-73A2-4BD6-812A-9BBEDE7E4C36}" type="pres">
      <dgm:prSet presAssocID="{EB637160-B980-4D99-8C29-282D77F98B22}" presName="sibTrans" presStyleCnt="0"/>
      <dgm:spPr/>
    </dgm:pt>
    <dgm:pt modelId="{22EC7330-CC9B-4933-A2D7-8AD492688BC7}" type="pres">
      <dgm:prSet presAssocID="{C5170C74-736F-4DBB-A744-129A2C7FED10}" presName="compNode" presStyleCnt="0"/>
      <dgm:spPr/>
    </dgm:pt>
    <dgm:pt modelId="{1625FD99-E8B4-43B0-8DEB-F2954924C99B}" type="pres">
      <dgm:prSet presAssocID="{C5170C74-736F-4DBB-A744-129A2C7FED10}" presName="iconBgRect" presStyleLbl="bgShp" presStyleIdx="2" presStyleCnt="7"/>
      <dgm:spPr>
        <a:prstGeom prst="round2DiagRect">
          <a:avLst>
            <a:gd name="adj1" fmla="val 29727"/>
            <a:gd name="adj2" fmla="val 0"/>
          </a:avLst>
        </a:prstGeom>
      </dgm:spPr>
    </dgm:pt>
    <dgm:pt modelId="{35AD37A6-17EF-4535-B0BF-59EC7BF16B51}" type="pres">
      <dgm:prSet presAssocID="{C5170C74-736F-4DBB-A744-129A2C7FED10}"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87CB447E-9DA1-4FC5-A34E-DC4B2DDA0909}" type="pres">
      <dgm:prSet presAssocID="{C5170C74-736F-4DBB-A744-129A2C7FED10}" presName="spaceRect" presStyleCnt="0"/>
      <dgm:spPr/>
    </dgm:pt>
    <dgm:pt modelId="{F0253603-4BAA-46EA-97D4-4A27A617B87B}" type="pres">
      <dgm:prSet presAssocID="{C5170C74-736F-4DBB-A744-129A2C7FED10}" presName="textRect" presStyleLbl="revTx" presStyleIdx="2" presStyleCnt="7">
        <dgm:presLayoutVars>
          <dgm:chMax val="1"/>
          <dgm:chPref val="1"/>
        </dgm:presLayoutVars>
      </dgm:prSet>
      <dgm:spPr/>
    </dgm:pt>
    <dgm:pt modelId="{64CC9334-4582-49C1-8C37-6DDDAA37C3BE}" type="pres">
      <dgm:prSet presAssocID="{2BE8CBD8-8946-48BD-8C7C-EACEF758F1FD}" presName="sibTrans" presStyleCnt="0"/>
      <dgm:spPr/>
    </dgm:pt>
    <dgm:pt modelId="{5B4FB4F9-2821-453B-A6DF-9618844D58DA}" type="pres">
      <dgm:prSet presAssocID="{33776B95-B82B-4841-88D0-5B00D5CE0794}" presName="compNode" presStyleCnt="0"/>
      <dgm:spPr/>
    </dgm:pt>
    <dgm:pt modelId="{FF0F9A7E-B344-4F21-8B5D-8C60F2EEBA70}" type="pres">
      <dgm:prSet presAssocID="{33776B95-B82B-4841-88D0-5B00D5CE0794}" presName="iconBgRect" presStyleLbl="bgShp" presStyleIdx="3" presStyleCnt="7"/>
      <dgm:spPr>
        <a:prstGeom prst="round2DiagRect">
          <a:avLst>
            <a:gd name="adj1" fmla="val 29727"/>
            <a:gd name="adj2" fmla="val 0"/>
          </a:avLst>
        </a:prstGeom>
      </dgm:spPr>
    </dgm:pt>
    <dgm:pt modelId="{8BD57CE7-717A-4C8E-B196-CF70F0DC4FFC}" type="pres">
      <dgm:prSet presAssocID="{33776B95-B82B-4841-88D0-5B00D5CE0794}"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ins"/>
        </a:ext>
      </dgm:extLst>
    </dgm:pt>
    <dgm:pt modelId="{8B503C5F-FEA4-4E86-BBB0-0E03E9CA6568}" type="pres">
      <dgm:prSet presAssocID="{33776B95-B82B-4841-88D0-5B00D5CE0794}" presName="spaceRect" presStyleCnt="0"/>
      <dgm:spPr/>
    </dgm:pt>
    <dgm:pt modelId="{B32F53E4-AC5B-49A2-9DC8-A9E06B0D974D}" type="pres">
      <dgm:prSet presAssocID="{33776B95-B82B-4841-88D0-5B00D5CE0794}" presName="textRect" presStyleLbl="revTx" presStyleIdx="3" presStyleCnt="7">
        <dgm:presLayoutVars>
          <dgm:chMax val="1"/>
          <dgm:chPref val="1"/>
        </dgm:presLayoutVars>
      </dgm:prSet>
      <dgm:spPr/>
    </dgm:pt>
    <dgm:pt modelId="{2E5A0E1C-FEC2-4E81-AAD7-C8ECA84B93F7}" type="pres">
      <dgm:prSet presAssocID="{082DB698-AD9D-40D1-A664-A3279124E0B4}" presName="sibTrans" presStyleCnt="0"/>
      <dgm:spPr/>
    </dgm:pt>
    <dgm:pt modelId="{91AEBF6C-0073-4122-96C1-721B066B65A1}" type="pres">
      <dgm:prSet presAssocID="{0695BD89-BFBA-48CC-8EDE-5C56F494DB56}" presName="compNode" presStyleCnt="0"/>
      <dgm:spPr/>
    </dgm:pt>
    <dgm:pt modelId="{9F29BE7F-2BF6-4EDC-B019-669816F3A089}" type="pres">
      <dgm:prSet presAssocID="{0695BD89-BFBA-48CC-8EDE-5C56F494DB56}" presName="iconBgRect" presStyleLbl="bgShp" presStyleIdx="4" presStyleCnt="7"/>
      <dgm:spPr>
        <a:prstGeom prst="round2DiagRect">
          <a:avLst>
            <a:gd name="adj1" fmla="val 29727"/>
            <a:gd name="adj2" fmla="val 0"/>
          </a:avLst>
        </a:prstGeom>
      </dgm:spPr>
    </dgm:pt>
    <dgm:pt modelId="{DC66CCC7-AF1C-4605-BEA5-E698A0136DFF}" type="pres">
      <dgm:prSet presAssocID="{0695BD89-BFBA-48CC-8EDE-5C56F494DB56}"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ell"/>
        </a:ext>
      </dgm:extLst>
    </dgm:pt>
    <dgm:pt modelId="{56877ABA-CD3D-478F-9378-2E9E11EC358C}" type="pres">
      <dgm:prSet presAssocID="{0695BD89-BFBA-48CC-8EDE-5C56F494DB56}" presName="spaceRect" presStyleCnt="0"/>
      <dgm:spPr/>
    </dgm:pt>
    <dgm:pt modelId="{2413483B-65D8-4FFE-BFA2-964369F36812}" type="pres">
      <dgm:prSet presAssocID="{0695BD89-BFBA-48CC-8EDE-5C56F494DB56}" presName="textRect" presStyleLbl="revTx" presStyleIdx="4" presStyleCnt="7">
        <dgm:presLayoutVars>
          <dgm:chMax val="1"/>
          <dgm:chPref val="1"/>
        </dgm:presLayoutVars>
      </dgm:prSet>
      <dgm:spPr/>
    </dgm:pt>
    <dgm:pt modelId="{847EE9CD-4EFB-41E8-8FE1-C6F4EC5B6C82}" type="pres">
      <dgm:prSet presAssocID="{7D4F8440-C705-4E7C-A5EC-84E0FF2BF3FE}" presName="sibTrans" presStyleCnt="0"/>
      <dgm:spPr/>
    </dgm:pt>
    <dgm:pt modelId="{7CDF0807-D461-4E0A-A607-F4644D747629}" type="pres">
      <dgm:prSet presAssocID="{A0260F29-5B5C-42D4-AA81-36830E5D5A8F}" presName="compNode" presStyleCnt="0"/>
      <dgm:spPr/>
    </dgm:pt>
    <dgm:pt modelId="{E4ED62E8-DD29-4C25-9F51-14D775496FCC}" type="pres">
      <dgm:prSet presAssocID="{A0260F29-5B5C-42D4-AA81-36830E5D5A8F}" presName="iconBgRect" presStyleLbl="bgShp" presStyleIdx="5" presStyleCnt="7"/>
      <dgm:spPr>
        <a:prstGeom prst="round2DiagRect">
          <a:avLst>
            <a:gd name="adj1" fmla="val 29727"/>
            <a:gd name="adj2" fmla="val 0"/>
          </a:avLst>
        </a:prstGeom>
      </dgm:spPr>
    </dgm:pt>
    <dgm:pt modelId="{286F3613-488B-4A6F-BE12-BDE3A5802EDD}" type="pres">
      <dgm:prSet presAssocID="{A0260F29-5B5C-42D4-AA81-36830E5D5A8F}"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Employee Badge"/>
        </a:ext>
      </dgm:extLst>
    </dgm:pt>
    <dgm:pt modelId="{930F7F89-9354-4181-8526-BB5A9A64277D}" type="pres">
      <dgm:prSet presAssocID="{A0260F29-5B5C-42D4-AA81-36830E5D5A8F}" presName="spaceRect" presStyleCnt="0"/>
      <dgm:spPr/>
    </dgm:pt>
    <dgm:pt modelId="{97EF2DAD-EAAD-4B2C-BFCD-E5A1A3AC683C}" type="pres">
      <dgm:prSet presAssocID="{A0260F29-5B5C-42D4-AA81-36830E5D5A8F}" presName="textRect" presStyleLbl="revTx" presStyleIdx="5" presStyleCnt="7">
        <dgm:presLayoutVars>
          <dgm:chMax val="1"/>
          <dgm:chPref val="1"/>
        </dgm:presLayoutVars>
      </dgm:prSet>
      <dgm:spPr/>
    </dgm:pt>
    <dgm:pt modelId="{C1F5091E-D901-4D1A-AB77-2A28AE04ACEF}" type="pres">
      <dgm:prSet presAssocID="{400D09B7-8C76-43D6-ABD2-54EED8B75B5C}" presName="sibTrans" presStyleCnt="0"/>
      <dgm:spPr/>
    </dgm:pt>
    <dgm:pt modelId="{515BB60D-DEEC-4E2B-BE3B-EC5D4784FE6E}" type="pres">
      <dgm:prSet presAssocID="{43A3012C-22BD-456F-A8D1-47011FCC7493}" presName="compNode" presStyleCnt="0"/>
      <dgm:spPr/>
    </dgm:pt>
    <dgm:pt modelId="{15F941CE-1125-473A-9F3A-12F05162898E}" type="pres">
      <dgm:prSet presAssocID="{43A3012C-22BD-456F-A8D1-47011FCC7493}" presName="iconBgRect" presStyleLbl="bgShp" presStyleIdx="6" presStyleCnt="7"/>
      <dgm:spPr>
        <a:prstGeom prst="round2DiagRect">
          <a:avLst>
            <a:gd name="adj1" fmla="val 29727"/>
            <a:gd name="adj2" fmla="val 0"/>
          </a:avLst>
        </a:prstGeom>
      </dgm:spPr>
    </dgm:pt>
    <dgm:pt modelId="{10BAFFAC-AD30-46D8-812D-D215E984C56A}" type="pres">
      <dgm:prSet presAssocID="{43A3012C-22BD-456F-A8D1-47011FCC7493}"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Power"/>
        </a:ext>
      </dgm:extLst>
    </dgm:pt>
    <dgm:pt modelId="{912155E9-E3F9-4D0B-94BE-786CD5BC964C}" type="pres">
      <dgm:prSet presAssocID="{43A3012C-22BD-456F-A8D1-47011FCC7493}" presName="spaceRect" presStyleCnt="0"/>
      <dgm:spPr/>
    </dgm:pt>
    <dgm:pt modelId="{C5C98624-2322-4D63-A223-0D1EC57EAD29}" type="pres">
      <dgm:prSet presAssocID="{43A3012C-22BD-456F-A8D1-47011FCC7493}" presName="textRect" presStyleLbl="revTx" presStyleIdx="6" presStyleCnt="7">
        <dgm:presLayoutVars>
          <dgm:chMax val="1"/>
          <dgm:chPref val="1"/>
        </dgm:presLayoutVars>
      </dgm:prSet>
      <dgm:spPr/>
    </dgm:pt>
  </dgm:ptLst>
  <dgm:cxnLst>
    <dgm:cxn modelId="{6DB90407-FAD9-4A47-8EAA-4ED90EE1D0D8}" type="presOf" srcId="{43A3012C-22BD-456F-A8D1-47011FCC7493}" destId="{C5C98624-2322-4D63-A223-0D1EC57EAD29}" srcOrd="0" destOrd="0" presId="urn:microsoft.com/office/officeart/2018/5/layout/IconLeafLabelList"/>
    <dgm:cxn modelId="{DE625E0C-C981-4169-B36E-1BCD61987F50}" type="presOf" srcId="{C3147738-E3A2-4CFC-8782-505844407ABE}" destId="{2BC0D373-2056-4114-8132-F5BCA5F85D7C}" srcOrd="0" destOrd="0" presId="urn:microsoft.com/office/officeart/2018/5/layout/IconLeafLabelList"/>
    <dgm:cxn modelId="{81A15A0D-D707-4E07-8632-3F7FE073993C}" type="presOf" srcId="{A0260F29-5B5C-42D4-AA81-36830E5D5A8F}" destId="{97EF2DAD-EAAD-4B2C-BFCD-E5A1A3AC683C}" srcOrd="0" destOrd="0" presId="urn:microsoft.com/office/officeart/2018/5/layout/IconLeafLabelList"/>
    <dgm:cxn modelId="{B9085F0F-5B7C-4475-A05B-C2DE0830BEB3}" type="presOf" srcId="{0695BD89-BFBA-48CC-8EDE-5C56F494DB56}" destId="{2413483B-65D8-4FFE-BFA2-964369F36812}" srcOrd="0" destOrd="0" presId="urn:microsoft.com/office/officeart/2018/5/layout/IconLeafLabelList"/>
    <dgm:cxn modelId="{41D58B10-5D12-4D0D-9EFE-CD7AA85DA88F}" srcId="{08FB31F2-D219-4527-B758-7AD5BBD51B02}" destId="{C5170C74-736F-4DBB-A744-129A2C7FED10}" srcOrd="2" destOrd="0" parTransId="{35EFDEDB-70E1-4491-82ED-0FDC9FDDF11B}" sibTransId="{2BE8CBD8-8946-48BD-8C7C-EACEF758F1FD}"/>
    <dgm:cxn modelId="{E7D74012-DD27-4E2C-9025-9068B0761776}" type="presOf" srcId="{C5170C74-736F-4DBB-A744-129A2C7FED10}" destId="{F0253603-4BAA-46EA-97D4-4A27A617B87B}" srcOrd="0" destOrd="0" presId="urn:microsoft.com/office/officeart/2018/5/layout/IconLeafLabelList"/>
    <dgm:cxn modelId="{4876222D-156E-4B72-9C06-7701697E6A8B}" type="presOf" srcId="{2FFD729D-A455-4CC2-BED6-C2BFF03DEDC2}" destId="{D969BEF0-0C69-47A6-928B-3AD3FDB54B3B}" srcOrd="0" destOrd="0" presId="urn:microsoft.com/office/officeart/2018/5/layout/IconLeafLabelList"/>
    <dgm:cxn modelId="{AA3BBE56-0A6F-4BBF-B6C6-FC6730AB68BC}" srcId="{08FB31F2-D219-4527-B758-7AD5BBD51B02}" destId="{C3147738-E3A2-4CFC-8782-505844407ABE}" srcOrd="0" destOrd="0" parTransId="{D84B04E1-4647-4528-928F-E165E5C4B7E1}" sibTransId="{DBCAC6D5-72A5-4870-B800-274ED955F093}"/>
    <dgm:cxn modelId="{797D438A-E0CA-48C8-9CE3-79A3207D0F11}" type="presOf" srcId="{08FB31F2-D219-4527-B758-7AD5BBD51B02}" destId="{358A74B1-ACD2-4BC9-82BB-247DB079B188}" srcOrd="0" destOrd="0" presId="urn:microsoft.com/office/officeart/2018/5/layout/IconLeafLabelList"/>
    <dgm:cxn modelId="{96B5C798-7AB6-4302-AB62-8386B1DDC7D6}" srcId="{08FB31F2-D219-4527-B758-7AD5BBD51B02}" destId="{A0260F29-5B5C-42D4-AA81-36830E5D5A8F}" srcOrd="5" destOrd="0" parTransId="{74C1014E-0A3B-45DC-B4CA-8EE04E625D2E}" sibTransId="{400D09B7-8C76-43D6-ABD2-54EED8B75B5C}"/>
    <dgm:cxn modelId="{D94893A9-6760-4845-9C69-93330F46FC11}" srcId="{08FB31F2-D219-4527-B758-7AD5BBD51B02}" destId="{2FFD729D-A455-4CC2-BED6-C2BFF03DEDC2}" srcOrd="1" destOrd="0" parTransId="{6F903B8A-3D56-471B-9DD2-D8F8C33B37C4}" sibTransId="{EB637160-B980-4D99-8C29-282D77F98B22}"/>
    <dgm:cxn modelId="{4C7A2AAE-7D21-49CA-A105-5952EED2415B}" type="presOf" srcId="{33776B95-B82B-4841-88D0-5B00D5CE0794}" destId="{B32F53E4-AC5B-49A2-9DC8-A9E06B0D974D}" srcOrd="0" destOrd="0" presId="urn:microsoft.com/office/officeart/2018/5/layout/IconLeafLabelList"/>
    <dgm:cxn modelId="{E8146EC3-5F18-456A-9920-E5C483A47FE2}" srcId="{08FB31F2-D219-4527-B758-7AD5BBD51B02}" destId="{43A3012C-22BD-456F-A8D1-47011FCC7493}" srcOrd="6" destOrd="0" parTransId="{1F2F6246-1C3F-4C3C-B1C0-AA32B12BE55C}" sibTransId="{43D76360-BD1C-441D-AD69-F6C42B7F10E7}"/>
    <dgm:cxn modelId="{D69266DD-91F1-459A-BE8B-B5A4BF715878}" srcId="{08FB31F2-D219-4527-B758-7AD5BBD51B02}" destId="{0695BD89-BFBA-48CC-8EDE-5C56F494DB56}" srcOrd="4" destOrd="0" parTransId="{83E52AE8-2DAE-4757-A885-9E6AB042107E}" sibTransId="{7D4F8440-C705-4E7C-A5EC-84E0FF2BF3FE}"/>
    <dgm:cxn modelId="{B730D1F7-0D48-400D-BBAE-60A5FC4EC93F}" srcId="{08FB31F2-D219-4527-B758-7AD5BBD51B02}" destId="{33776B95-B82B-4841-88D0-5B00D5CE0794}" srcOrd="3" destOrd="0" parTransId="{B1860387-61F5-425A-9190-1177E2B7508C}" sibTransId="{082DB698-AD9D-40D1-A664-A3279124E0B4}"/>
    <dgm:cxn modelId="{57E2231D-F3A0-49C2-A2FE-538040887575}" type="presParOf" srcId="{358A74B1-ACD2-4BC9-82BB-247DB079B188}" destId="{335B3001-F651-49BF-9176-21EC19F41C43}" srcOrd="0" destOrd="0" presId="urn:microsoft.com/office/officeart/2018/5/layout/IconLeafLabelList"/>
    <dgm:cxn modelId="{7CD79779-E571-4A06-AA31-27649403AC24}" type="presParOf" srcId="{335B3001-F651-49BF-9176-21EC19F41C43}" destId="{46264884-62F2-454A-A893-B6172759D382}" srcOrd="0" destOrd="0" presId="urn:microsoft.com/office/officeart/2018/5/layout/IconLeafLabelList"/>
    <dgm:cxn modelId="{F210A4B8-22A0-40C0-AD1A-246589C73FEF}" type="presParOf" srcId="{335B3001-F651-49BF-9176-21EC19F41C43}" destId="{0EB80D06-7AFA-4830-BADD-575078E4AEB8}" srcOrd="1" destOrd="0" presId="urn:microsoft.com/office/officeart/2018/5/layout/IconLeafLabelList"/>
    <dgm:cxn modelId="{DEBD73E9-9754-4B06-A067-58B4AED6CDF1}" type="presParOf" srcId="{335B3001-F651-49BF-9176-21EC19F41C43}" destId="{A2469DD2-B806-4B68-948E-209745850A68}" srcOrd="2" destOrd="0" presId="urn:microsoft.com/office/officeart/2018/5/layout/IconLeafLabelList"/>
    <dgm:cxn modelId="{C275C97F-5C4D-4AA3-B7AF-7C30107F016A}" type="presParOf" srcId="{335B3001-F651-49BF-9176-21EC19F41C43}" destId="{2BC0D373-2056-4114-8132-F5BCA5F85D7C}" srcOrd="3" destOrd="0" presId="urn:microsoft.com/office/officeart/2018/5/layout/IconLeafLabelList"/>
    <dgm:cxn modelId="{92180D38-A0FE-4CBB-BDE2-4063FF56819C}" type="presParOf" srcId="{358A74B1-ACD2-4BC9-82BB-247DB079B188}" destId="{F68CF0AB-2EAD-42E7-87D4-8B265A6896DD}" srcOrd="1" destOrd="0" presId="urn:microsoft.com/office/officeart/2018/5/layout/IconLeafLabelList"/>
    <dgm:cxn modelId="{CA498B07-88E8-493A-93C3-BD877B836FAF}" type="presParOf" srcId="{358A74B1-ACD2-4BC9-82BB-247DB079B188}" destId="{E3242E82-5DE2-44CA-B865-B31F06B92586}" srcOrd="2" destOrd="0" presId="urn:microsoft.com/office/officeart/2018/5/layout/IconLeafLabelList"/>
    <dgm:cxn modelId="{03119966-D76B-4D07-B274-6DF536E1C4A9}" type="presParOf" srcId="{E3242E82-5DE2-44CA-B865-B31F06B92586}" destId="{14E327C4-7A0A-4457-877A-D9152996FC34}" srcOrd="0" destOrd="0" presId="urn:microsoft.com/office/officeart/2018/5/layout/IconLeafLabelList"/>
    <dgm:cxn modelId="{E34F132A-DF56-42B9-89F0-9107A887B8B4}" type="presParOf" srcId="{E3242E82-5DE2-44CA-B865-B31F06B92586}" destId="{9CE2384B-0A33-4D4D-8F3C-137B40047074}" srcOrd="1" destOrd="0" presId="urn:microsoft.com/office/officeart/2018/5/layout/IconLeafLabelList"/>
    <dgm:cxn modelId="{D9BB7B68-CE02-4CD8-928B-140183D8B256}" type="presParOf" srcId="{E3242E82-5DE2-44CA-B865-B31F06B92586}" destId="{D45FA99D-2F03-4583-96E8-4E79AB577924}" srcOrd="2" destOrd="0" presId="urn:microsoft.com/office/officeart/2018/5/layout/IconLeafLabelList"/>
    <dgm:cxn modelId="{0C25B182-ABB8-4738-AEE5-05EA1E0EE2AD}" type="presParOf" srcId="{E3242E82-5DE2-44CA-B865-B31F06B92586}" destId="{D969BEF0-0C69-47A6-928B-3AD3FDB54B3B}" srcOrd="3" destOrd="0" presId="urn:microsoft.com/office/officeart/2018/5/layout/IconLeafLabelList"/>
    <dgm:cxn modelId="{0D144B9A-9987-40C7-9786-0F44DE0AB17E}" type="presParOf" srcId="{358A74B1-ACD2-4BC9-82BB-247DB079B188}" destId="{EE288FEE-73A2-4BD6-812A-9BBEDE7E4C36}" srcOrd="3" destOrd="0" presId="urn:microsoft.com/office/officeart/2018/5/layout/IconLeafLabelList"/>
    <dgm:cxn modelId="{DDFBD757-883B-41EA-9572-5D9D14D42EBA}" type="presParOf" srcId="{358A74B1-ACD2-4BC9-82BB-247DB079B188}" destId="{22EC7330-CC9B-4933-A2D7-8AD492688BC7}" srcOrd="4" destOrd="0" presId="urn:microsoft.com/office/officeart/2018/5/layout/IconLeafLabelList"/>
    <dgm:cxn modelId="{B834EF96-C23A-4C5E-AB4E-E6E177291003}" type="presParOf" srcId="{22EC7330-CC9B-4933-A2D7-8AD492688BC7}" destId="{1625FD99-E8B4-43B0-8DEB-F2954924C99B}" srcOrd="0" destOrd="0" presId="urn:microsoft.com/office/officeart/2018/5/layout/IconLeafLabelList"/>
    <dgm:cxn modelId="{8147723C-0851-4F82-BA1A-043E5206D1CA}" type="presParOf" srcId="{22EC7330-CC9B-4933-A2D7-8AD492688BC7}" destId="{35AD37A6-17EF-4535-B0BF-59EC7BF16B51}" srcOrd="1" destOrd="0" presId="urn:microsoft.com/office/officeart/2018/5/layout/IconLeafLabelList"/>
    <dgm:cxn modelId="{4A2368C9-B612-48CD-916C-9851BD9AC6C3}" type="presParOf" srcId="{22EC7330-CC9B-4933-A2D7-8AD492688BC7}" destId="{87CB447E-9DA1-4FC5-A34E-DC4B2DDA0909}" srcOrd="2" destOrd="0" presId="urn:microsoft.com/office/officeart/2018/5/layout/IconLeafLabelList"/>
    <dgm:cxn modelId="{21563585-0E20-4ED5-87EB-89361BDFCD7B}" type="presParOf" srcId="{22EC7330-CC9B-4933-A2D7-8AD492688BC7}" destId="{F0253603-4BAA-46EA-97D4-4A27A617B87B}" srcOrd="3" destOrd="0" presId="urn:microsoft.com/office/officeart/2018/5/layout/IconLeafLabelList"/>
    <dgm:cxn modelId="{228972AD-BB40-4AA9-B428-F2D6E2D65E6E}" type="presParOf" srcId="{358A74B1-ACD2-4BC9-82BB-247DB079B188}" destId="{64CC9334-4582-49C1-8C37-6DDDAA37C3BE}" srcOrd="5" destOrd="0" presId="urn:microsoft.com/office/officeart/2018/5/layout/IconLeafLabelList"/>
    <dgm:cxn modelId="{D197BB3C-C694-4DB4-A573-B86603B6B941}" type="presParOf" srcId="{358A74B1-ACD2-4BC9-82BB-247DB079B188}" destId="{5B4FB4F9-2821-453B-A6DF-9618844D58DA}" srcOrd="6" destOrd="0" presId="urn:microsoft.com/office/officeart/2018/5/layout/IconLeafLabelList"/>
    <dgm:cxn modelId="{5E9CC83D-90C1-4D27-8FFC-EF4B0EDF3BC5}" type="presParOf" srcId="{5B4FB4F9-2821-453B-A6DF-9618844D58DA}" destId="{FF0F9A7E-B344-4F21-8B5D-8C60F2EEBA70}" srcOrd="0" destOrd="0" presId="urn:microsoft.com/office/officeart/2018/5/layout/IconLeafLabelList"/>
    <dgm:cxn modelId="{962B6410-B790-4C29-AFF7-17AD454011B7}" type="presParOf" srcId="{5B4FB4F9-2821-453B-A6DF-9618844D58DA}" destId="{8BD57CE7-717A-4C8E-B196-CF70F0DC4FFC}" srcOrd="1" destOrd="0" presId="urn:microsoft.com/office/officeart/2018/5/layout/IconLeafLabelList"/>
    <dgm:cxn modelId="{B13D976E-C760-4335-BEED-6E829BE0C586}" type="presParOf" srcId="{5B4FB4F9-2821-453B-A6DF-9618844D58DA}" destId="{8B503C5F-FEA4-4E86-BBB0-0E03E9CA6568}" srcOrd="2" destOrd="0" presId="urn:microsoft.com/office/officeart/2018/5/layout/IconLeafLabelList"/>
    <dgm:cxn modelId="{DC1480E8-F19B-48CB-80A2-7C63C18CDA57}" type="presParOf" srcId="{5B4FB4F9-2821-453B-A6DF-9618844D58DA}" destId="{B32F53E4-AC5B-49A2-9DC8-A9E06B0D974D}" srcOrd="3" destOrd="0" presId="urn:microsoft.com/office/officeart/2018/5/layout/IconLeafLabelList"/>
    <dgm:cxn modelId="{E0C5266C-8027-49AF-BCE7-4F09C475D074}" type="presParOf" srcId="{358A74B1-ACD2-4BC9-82BB-247DB079B188}" destId="{2E5A0E1C-FEC2-4E81-AAD7-C8ECA84B93F7}" srcOrd="7" destOrd="0" presId="urn:microsoft.com/office/officeart/2018/5/layout/IconLeafLabelList"/>
    <dgm:cxn modelId="{CF014B21-7A2F-418E-9928-CCB973C40008}" type="presParOf" srcId="{358A74B1-ACD2-4BC9-82BB-247DB079B188}" destId="{91AEBF6C-0073-4122-96C1-721B066B65A1}" srcOrd="8" destOrd="0" presId="urn:microsoft.com/office/officeart/2018/5/layout/IconLeafLabelList"/>
    <dgm:cxn modelId="{41EDF3C8-20B5-4CE9-9BA6-5B95114DF60B}" type="presParOf" srcId="{91AEBF6C-0073-4122-96C1-721B066B65A1}" destId="{9F29BE7F-2BF6-4EDC-B019-669816F3A089}" srcOrd="0" destOrd="0" presId="urn:microsoft.com/office/officeart/2018/5/layout/IconLeafLabelList"/>
    <dgm:cxn modelId="{A42A288C-9B6F-47AD-ADCC-A285AC7E0563}" type="presParOf" srcId="{91AEBF6C-0073-4122-96C1-721B066B65A1}" destId="{DC66CCC7-AF1C-4605-BEA5-E698A0136DFF}" srcOrd="1" destOrd="0" presId="urn:microsoft.com/office/officeart/2018/5/layout/IconLeafLabelList"/>
    <dgm:cxn modelId="{F723F492-EDD3-4C57-96F9-EEBE09877831}" type="presParOf" srcId="{91AEBF6C-0073-4122-96C1-721B066B65A1}" destId="{56877ABA-CD3D-478F-9378-2E9E11EC358C}" srcOrd="2" destOrd="0" presId="urn:microsoft.com/office/officeart/2018/5/layout/IconLeafLabelList"/>
    <dgm:cxn modelId="{E0A131DD-4A0F-420B-A37B-CA4BF3CAD08C}" type="presParOf" srcId="{91AEBF6C-0073-4122-96C1-721B066B65A1}" destId="{2413483B-65D8-4FFE-BFA2-964369F36812}" srcOrd="3" destOrd="0" presId="urn:microsoft.com/office/officeart/2018/5/layout/IconLeafLabelList"/>
    <dgm:cxn modelId="{092A758E-3030-417F-A0B9-40740AFA964F}" type="presParOf" srcId="{358A74B1-ACD2-4BC9-82BB-247DB079B188}" destId="{847EE9CD-4EFB-41E8-8FE1-C6F4EC5B6C82}" srcOrd="9" destOrd="0" presId="urn:microsoft.com/office/officeart/2018/5/layout/IconLeafLabelList"/>
    <dgm:cxn modelId="{8BC04601-3147-4BFB-A3B7-F8EE13D6A066}" type="presParOf" srcId="{358A74B1-ACD2-4BC9-82BB-247DB079B188}" destId="{7CDF0807-D461-4E0A-A607-F4644D747629}" srcOrd="10" destOrd="0" presId="urn:microsoft.com/office/officeart/2018/5/layout/IconLeafLabelList"/>
    <dgm:cxn modelId="{5DB850CA-1A70-4DE3-9790-AAA271E3A5CE}" type="presParOf" srcId="{7CDF0807-D461-4E0A-A607-F4644D747629}" destId="{E4ED62E8-DD29-4C25-9F51-14D775496FCC}" srcOrd="0" destOrd="0" presId="urn:microsoft.com/office/officeart/2018/5/layout/IconLeafLabelList"/>
    <dgm:cxn modelId="{46CDF5FB-224B-43DF-8FA2-B4B22CB5FE0F}" type="presParOf" srcId="{7CDF0807-D461-4E0A-A607-F4644D747629}" destId="{286F3613-488B-4A6F-BE12-BDE3A5802EDD}" srcOrd="1" destOrd="0" presId="urn:microsoft.com/office/officeart/2018/5/layout/IconLeafLabelList"/>
    <dgm:cxn modelId="{94BA9715-A03E-4FE0-B28D-D1F5B9378760}" type="presParOf" srcId="{7CDF0807-D461-4E0A-A607-F4644D747629}" destId="{930F7F89-9354-4181-8526-BB5A9A64277D}" srcOrd="2" destOrd="0" presId="urn:microsoft.com/office/officeart/2018/5/layout/IconLeafLabelList"/>
    <dgm:cxn modelId="{CA7EEA53-F29F-4AE1-AC79-60C89DAEF317}" type="presParOf" srcId="{7CDF0807-D461-4E0A-A607-F4644D747629}" destId="{97EF2DAD-EAAD-4B2C-BFCD-E5A1A3AC683C}" srcOrd="3" destOrd="0" presId="urn:microsoft.com/office/officeart/2018/5/layout/IconLeafLabelList"/>
    <dgm:cxn modelId="{F6D9E0A9-1720-426D-AB16-1997CF3084A7}" type="presParOf" srcId="{358A74B1-ACD2-4BC9-82BB-247DB079B188}" destId="{C1F5091E-D901-4D1A-AB77-2A28AE04ACEF}" srcOrd="11" destOrd="0" presId="urn:microsoft.com/office/officeart/2018/5/layout/IconLeafLabelList"/>
    <dgm:cxn modelId="{E1F1130B-3EFC-4B28-A0A7-B7A6EB9B8214}" type="presParOf" srcId="{358A74B1-ACD2-4BC9-82BB-247DB079B188}" destId="{515BB60D-DEEC-4E2B-BE3B-EC5D4784FE6E}" srcOrd="12" destOrd="0" presId="urn:microsoft.com/office/officeart/2018/5/layout/IconLeafLabelList"/>
    <dgm:cxn modelId="{0DCDB161-0596-4169-AE17-366E1746D360}" type="presParOf" srcId="{515BB60D-DEEC-4E2B-BE3B-EC5D4784FE6E}" destId="{15F941CE-1125-473A-9F3A-12F05162898E}" srcOrd="0" destOrd="0" presId="urn:microsoft.com/office/officeart/2018/5/layout/IconLeafLabelList"/>
    <dgm:cxn modelId="{24FEA6E6-C27E-4314-AF7B-DB7606065D64}" type="presParOf" srcId="{515BB60D-DEEC-4E2B-BE3B-EC5D4784FE6E}" destId="{10BAFFAC-AD30-46D8-812D-D215E984C56A}" srcOrd="1" destOrd="0" presId="urn:microsoft.com/office/officeart/2018/5/layout/IconLeafLabelList"/>
    <dgm:cxn modelId="{536A1530-76DB-452F-A265-B264F84BA43F}" type="presParOf" srcId="{515BB60D-DEEC-4E2B-BE3B-EC5D4784FE6E}" destId="{912155E9-E3F9-4D0B-94BE-786CD5BC964C}" srcOrd="2" destOrd="0" presId="urn:microsoft.com/office/officeart/2018/5/layout/IconLeafLabelList"/>
    <dgm:cxn modelId="{A98BDB11-ED18-4757-A62D-3A8676A6A9BB}" type="presParOf" srcId="{515BB60D-DEEC-4E2B-BE3B-EC5D4784FE6E}" destId="{C5C98624-2322-4D63-A223-0D1EC57EAD29}"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1D96C0-A20C-4CC8-9316-3071C0B00CCE}"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A6B4D23-953D-45B8-AFB4-91FF76E83239}">
      <dgm:prSet/>
      <dgm:spPr/>
      <dgm:t>
        <a:bodyPr/>
        <a:lstStyle/>
        <a:p>
          <a:pPr>
            <a:lnSpc>
              <a:spcPct val="100000"/>
            </a:lnSpc>
            <a:defRPr cap="all"/>
          </a:pPr>
          <a:r>
            <a:rPr lang="en-US"/>
            <a:t>At least one person accessing the TE web portal must participate </a:t>
          </a:r>
        </a:p>
      </dgm:t>
    </dgm:pt>
    <dgm:pt modelId="{C60459C0-D59A-4FB7-91AF-160089632386}" type="parTrans" cxnId="{880AFFA8-FCA1-458A-BEC8-1FD2F536FC69}">
      <dgm:prSet/>
      <dgm:spPr/>
      <dgm:t>
        <a:bodyPr/>
        <a:lstStyle/>
        <a:p>
          <a:endParaRPr lang="en-US"/>
        </a:p>
      </dgm:t>
    </dgm:pt>
    <dgm:pt modelId="{6658F2A0-411D-460C-9D7B-819DDE8D452D}" type="sibTrans" cxnId="{880AFFA8-FCA1-458A-BEC8-1FD2F536FC69}">
      <dgm:prSet/>
      <dgm:spPr/>
      <dgm:t>
        <a:bodyPr/>
        <a:lstStyle/>
        <a:p>
          <a:endParaRPr lang="en-US"/>
        </a:p>
      </dgm:t>
    </dgm:pt>
    <dgm:pt modelId="{BDA3A483-F0E4-4109-B8AF-F892A8C7B24C}">
      <dgm:prSet/>
      <dgm:spPr/>
      <dgm:t>
        <a:bodyPr/>
        <a:lstStyle/>
        <a:p>
          <a:pPr>
            <a:lnSpc>
              <a:spcPct val="100000"/>
            </a:lnSpc>
            <a:defRPr cap="all"/>
          </a:pPr>
          <a:r>
            <a:rPr lang="en-US"/>
            <a:t>Once successful webinar participation occurs, all registered individuals gain access to the 2019-20 Enrollment Report</a:t>
          </a:r>
        </a:p>
      </dgm:t>
    </dgm:pt>
    <dgm:pt modelId="{7DC4A46E-0A00-421F-972A-1B046FC04CE3}" type="parTrans" cxnId="{7E78682B-7EDB-46F1-A8B4-A6D30DA4EDFE}">
      <dgm:prSet/>
      <dgm:spPr/>
      <dgm:t>
        <a:bodyPr/>
        <a:lstStyle/>
        <a:p>
          <a:endParaRPr lang="en-US"/>
        </a:p>
      </dgm:t>
    </dgm:pt>
    <dgm:pt modelId="{0A3C0DCF-E15F-42FD-8519-55A9E492D3CA}" type="sibTrans" cxnId="{7E78682B-7EDB-46F1-A8B4-A6D30DA4EDFE}">
      <dgm:prSet/>
      <dgm:spPr/>
      <dgm:t>
        <a:bodyPr/>
        <a:lstStyle/>
        <a:p>
          <a:endParaRPr lang="en-US"/>
        </a:p>
      </dgm:t>
    </dgm:pt>
    <dgm:pt modelId="{E5F6A149-EB85-4672-8F6F-7AED897F37A7}">
      <dgm:prSet/>
      <dgm:spPr/>
      <dgm:t>
        <a:bodyPr/>
        <a:lstStyle/>
        <a:p>
          <a:pPr>
            <a:lnSpc>
              <a:spcPct val="100000"/>
            </a:lnSpc>
            <a:defRPr cap="all"/>
          </a:pPr>
          <a:r>
            <a:rPr lang="en-US"/>
            <a:t>TE Central will remind weekly beginning in mid-September of potential training dates </a:t>
          </a:r>
        </a:p>
      </dgm:t>
    </dgm:pt>
    <dgm:pt modelId="{11631FF2-C264-448A-93DA-E179DC6A3F84}" type="parTrans" cxnId="{214ECB19-8962-4A70-BF1C-9FC073137B10}">
      <dgm:prSet/>
      <dgm:spPr/>
      <dgm:t>
        <a:bodyPr/>
        <a:lstStyle/>
        <a:p>
          <a:endParaRPr lang="en-US"/>
        </a:p>
      </dgm:t>
    </dgm:pt>
    <dgm:pt modelId="{5E4F8A49-548B-4955-8CA1-11B415DAF0D3}" type="sibTrans" cxnId="{214ECB19-8962-4A70-BF1C-9FC073137B10}">
      <dgm:prSet/>
      <dgm:spPr/>
      <dgm:t>
        <a:bodyPr/>
        <a:lstStyle/>
        <a:p>
          <a:endParaRPr lang="en-US"/>
        </a:p>
      </dgm:t>
    </dgm:pt>
    <dgm:pt modelId="{0151221A-02BD-4EA3-A266-B104168E66EA}" type="pres">
      <dgm:prSet presAssocID="{EE1D96C0-A20C-4CC8-9316-3071C0B00CCE}" presName="root" presStyleCnt="0">
        <dgm:presLayoutVars>
          <dgm:dir/>
          <dgm:resizeHandles val="exact"/>
        </dgm:presLayoutVars>
      </dgm:prSet>
      <dgm:spPr/>
    </dgm:pt>
    <dgm:pt modelId="{A3E227FF-B9EB-4AFE-8304-3896D40E9F13}" type="pres">
      <dgm:prSet presAssocID="{1A6B4D23-953D-45B8-AFB4-91FF76E83239}" presName="compNode" presStyleCnt="0"/>
      <dgm:spPr/>
    </dgm:pt>
    <dgm:pt modelId="{39014ECC-CD65-4F14-98FC-AA77770A9803}" type="pres">
      <dgm:prSet presAssocID="{1A6B4D23-953D-45B8-AFB4-91FF76E83239}" presName="iconBgRect" presStyleLbl="bgShp" presStyleIdx="0" presStyleCnt="3"/>
      <dgm:spPr>
        <a:prstGeom prst="round2DiagRect">
          <a:avLst>
            <a:gd name="adj1" fmla="val 29727"/>
            <a:gd name="adj2" fmla="val 0"/>
          </a:avLst>
        </a:prstGeom>
      </dgm:spPr>
    </dgm:pt>
    <dgm:pt modelId="{9174D025-A2CB-4430-A1CE-5C3273B88723}" type="pres">
      <dgm:prSet presAssocID="{1A6B4D23-953D-45B8-AFB4-91FF76E8323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59793EAD-DD01-4A38-B11C-343810D8BB0F}" type="pres">
      <dgm:prSet presAssocID="{1A6B4D23-953D-45B8-AFB4-91FF76E83239}" presName="spaceRect" presStyleCnt="0"/>
      <dgm:spPr/>
    </dgm:pt>
    <dgm:pt modelId="{931678B4-B146-4AF9-959D-EA2C3AA06617}" type="pres">
      <dgm:prSet presAssocID="{1A6B4D23-953D-45B8-AFB4-91FF76E83239}" presName="textRect" presStyleLbl="revTx" presStyleIdx="0" presStyleCnt="3">
        <dgm:presLayoutVars>
          <dgm:chMax val="1"/>
          <dgm:chPref val="1"/>
        </dgm:presLayoutVars>
      </dgm:prSet>
      <dgm:spPr/>
    </dgm:pt>
    <dgm:pt modelId="{DCF7CB9C-B9E4-4B87-95DD-96D2A6DB7766}" type="pres">
      <dgm:prSet presAssocID="{6658F2A0-411D-460C-9D7B-819DDE8D452D}" presName="sibTrans" presStyleCnt="0"/>
      <dgm:spPr/>
    </dgm:pt>
    <dgm:pt modelId="{C4B81573-F0A6-406C-96CD-5C3E8A3A0AED}" type="pres">
      <dgm:prSet presAssocID="{BDA3A483-F0E4-4109-B8AF-F892A8C7B24C}" presName="compNode" presStyleCnt="0"/>
      <dgm:spPr/>
    </dgm:pt>
    <dgm:pt modelId="{F63839BE-20D5-4880-8846-88503D4A6E0D}" type="pres">
      <dgm:prSet presAssocID="{BDA3A483-F0E4-4109-B8AF-F892A8C7B24C}" presName="iconBgRect" presStyleLbl="bgShp" presStyleIdx="1" presStyleCnt="3"/>
      <dgm:spPr>
        <a:prstGeom prst="round2DiagRect">
          <a:avLst>
            <a:gd name="adj1" fmla="val 29727"/>
            <a:gd name="adj2" fmla="val 0"/>
          </a:avLst>
        </a:prstGeom>
      </dgm:spPr>
    </dgm:pt>
    <dgm:pt modelId="{0AD07BE9-08EC-43A4-B27F-A75538F9958D}" type="pres">
      <dgm:prSet presAssocID="{BDA3A483-F0E4-4109-B8AF-F892A8C7B24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FF4F5192-BA26-4E1C-BADF-4A5F81FA4A4C}" type="pres">
      <dgm:prSet presAssocID="{BDA3A483-F0E4-4109-B8AF-F892A8C7B24C}" presName="spaceRect" presStyleCnt="0"/>
      <dgm:spPr/>
    </dgm:pt>
    <dgm:pt modelId="{F55B08AC-1DA9-4D22-BC9C-E364AF74A02C}" type="pres">
      <dgm:prSet presAssocID="{BDA3A483-F0E4-4109-B8AF-F892A8C7B24C}" presName="textRect" presStyleLbl="revTx" presStyleIdx="1" presStyleCnt="3">
        <dgm:presLayoutVars>
          <dgm:chMax val="1"/>
          <dgm:chPref val="1"/>
        </dgm:presLayoutVars>
      </dgm:prSet>
      <dgm:spPr/>
    </dgm:pt>
    <dgm:pt modelId="{EE9231C9-5ADD-4397-A16E-C22E7751FFD3}" type="pres">
      <dgm:prSet presAssocID="{0A3C0DCF-E15F-42FD-8519-55A9E492D3CA}" presName="sibTrans" presStyleCnt="0"/>
      <dgm:spPr/>
    </dgm:pt>
    <dgm:pt modelId="{35BB558F-F3E1-44F0-AC00-0CF3E7454C10}" type="pres">
      <dgm:prSet presAssocID="{E5F6A149-EB85-4672-8F6F-7AED897F37A7}" presName="compNode" presStyleCnt="0"/>
      <dgm:spPr/>
    </dgm:pt>
    <dgm:pt modelId="{0049542C-FA32-42C6-B0F3-E2FF002065E8}" type="pres">
      <dgm:prSet presAssocID="{E5F6A149-EB85-4672-8F6F-7AED897F37A7}" presName="iconBgRect" presStyleLbl="bgShp" presStyleIdx="2" presStyleCnt="3"/>
      <dgm:spPr>
        <a:prstGeom prst="round2DiagRect">
          <a:avLst>
            <a:gd name="adj1" fmla="val 29727"/>
            <a:gd name="adj2" fmla="val 0"/>
          </a:avLst>
        </a:prstGeom>
      </dgm:spPr>
    </dgm:pt>
    <dgm:pt modelId="{733C6B90-403F-4E1F-9C97-8BE7D7BB684F}" type="pres">
      <dgm:prSet presAssocID="{E5F6A149-EB85-4672-8F6F-7AED897F37A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ily Calendar"/>
        </a:ext>
      </dgm:extLst>
    </dgm:pt>
    <dgm:pt modelId="{0C2D8184-CFCE-4682-80F6-7304612C68A6}" type="pres">
      <dgm:prSet presAssocID="{E5F6A149-EB85-4672-8F6F-7AED897F37A7}" presName="spaceRect" presStyleCnt="0"/>
      <dgm:spPr/>
    </dgm:pt>
    <dgm:pt modelId="{6A1C27AD-6556-46B8-82A5-B0CC8A176391}" type="pres">
      <dgm:prSet presAssocID="{E5F6A149-EB85-4672-8F6F-7AED897F37A7}" presName="textRect" presStyleLbl="revTx" presStyleIdx="2" presStyleCnt="3">
        <dgm:presLayoutVars>
          <dgm:chMax val="1"/>
          <dgm:chPref val="1"/>
        </dgm:presLayoutVars>
      </dgm:prSet>
      <dgm:spPr/>
    </dgm:pt>
  </dgm:ptLst>
  <dgm:cxnLst>
    <dgm:cxn modelId="{214ECB19-8962-4A70-BF1C-9FC073137B10}" srcId="{EE1D96C0-A20C-4CC8-9316-3071C0B00CCE}" destId="{E5F6A149-EB85-4672-8F6F-7AED897F37A7}" srcOrd="2" destOrd="0" parTransId="{11631FF2-C264-448A-93DA-E179DC6A3F84}" sibTransId="{5E4F8A49-548B-4955-8CA1-11B415DAF0D3}"/>
    <dgm:cxn modelId="{7E78682B-7EDB-46F1-A8B4-A6D30DA4EDFE}" srcId="{EE1D96C0-A20C-4CC8-9316-3071C0B00CCE}" destId="{BDA3A483-F0E4-4109-B8AF-F892A8C7B24C}" srcOrd="1" destOrd="0" parTransId="{7DC4A46E-0A00-421F-972A-1B046FC04CE3}" sibTransId="{0A3C0DCF-E15F-42FD-8519-55A9E492D3CA}"/>
    <dgm:cxn modelId="{F229AB35-4A71-4BD7-ACD6-F10A93AB48E7}" type="presOf" srcId="{E5F6A149-EB85-4672-8F6F-7AED897F37A7}" destId="{6A1C27AD-6556-46B8-82A5-B0CC8A176391}" srcOrd="0" destOrd="0" presId="urn:microsoft.com/office/officeart/2018/5/layout/IconLeafLabelList"/>
    <dgm:cxn modelId="{16DD4F45-70DB-4CBF-97B2-ACB3151B4D6E}" type="presOf" srcId="{BDA3A483-F0E4-4109-B8AF-F892A8C7B24C}" destId="{F55B08AC-1DA9-4D22-BC9C-E364AF74A02C}" srcOrd="0" destOrd="0" presId="urn:microsoft.com/office/officeart/2018/5/layout/IconLeafLabelList"/>
    <dgm:cxn modelId="{5F434388-4D54-4044-BC6E-3B999C1F98E1}" type="presOf" srcId="{1A6B4D23-953D-45B8-AFB4-91FF76E83239}" destId="{931678B4-B146-4AF9-959D-EA2C3AA06617}" srcOrd="0" destOrd="0" presId="urn:microsoft.com/office/officeart/2018/5/layout/IconLeafLabelList"/>
    <dgm:cxn modelId="{880AFFA8-FCA1-458A-BEC8-1FD2F536FC69}" srcId="{EE1D96C0-A20C-4CC8-9316-3071C0B00CCE}" destId="{1A6B4D23-953D-45B8-AFB4-91FF76E83239}" srcOrd="0" destOrd="0" parTransId="{C60459C0-D59A-4FB7-91AF-160089632386}" sibTransId="{6658F2A0-411D-460C-9D7B-819DDE8D452D}"/>
    <dgm:cxn modelId="{B1A304AB-0C98-4674-9904-CF421F5B9DC0}" type="presOf" srcId="{EE1D96C0-A20C-4CC8-9316-3071C0B00CCE}" destId="{0151221A-02BD-4EA3-A266-B104168E66EA}" srcOrd="0" destOrd="0" presId="urn:microsoft.com/office/officeart/2018/5/layout/IconLeafLabelList"/>
    <dgm:cxn modelId="{B6A14758-0B22-45EF-AAE3-D699E6202BE8}" type="presParOf" srcId="{0151221A-02BD-4EA3-A266-B104168E66EA}" destId="{A3E227FF-B9EB-4AFE-8304-3896D40E9F13}" srcOrd="0" destOrd="0" presId="urn:microsoft.com/office/officeart/2018/5/layout/IconLeafLabelList"/>
    <dgm:cxn modelId="{03059C46-8CC0-4B6B-BC46-F432D6149261}" type="presParOf" srcId="{A3E227FF-B9EB-4AFE-8304-3896D40E9F13}" destId="{39014ECC-CD65-4F14-98FC-AA77770A9803}" srcOrd="0" destOrd="0" presId="urn:microsoft.com/office/officeart/2018/5/layout/IconLeafLabelList"/>
    <dgm:cxn modelId="{CCB4E2BA-6967-4B16-8946-CA3200094588}" type="presParOf" srcId="{A3E227FF-B9EB-4AFE-8304-3896D40E9F13}" destId="{9174D025-A2CB-4430-A1CE-5C3273B88723}" srcOrd="1" destOrd="0" presId="urn:microsoft.com/office/officeart/2018/5/layout/IconLeafLabelList"/>
    <dgm:cxn modelId="{1A72F065-88AC-402C-905B-12EE76E58EE3}" type="presParOf" srcId="{A3E227FF-B9EB-4AFE-8304-3896D40E9F13}" destId="{59793EAD-DD01-4A38-B11C-343810D8BB0F}" srcOrd="2" destOrd="0" presId="urn:microsoft.com/office/officeart/2018/5/layout/IconLeafLabelList"/>
    <dgm:cxn modelId="{9D7C4AEF-F390-48F9-8095-E918F80F8054}" type="presParOf" srcId="{A3E227FF-B9EB-4AFE-8304-3896D40E9F13}" destId="{931678B4-B146-4AF9-959D-EA2C3AA06617}" srcOrd="3" destOrd="0" presId="urn:microsoft.com/office/officeart/2018/5/layout/IconLeafLabelList"/>
    <dgm:cxn modelId="{B9BFDB47-5A20-43FC-BBFE-578921146FDA}" type="presParOf" srcId="{0151221A-02BD-4EA3-A266-B104168E66EA}" destId="{DCF7CB9C-B9E4-4B87-95DD-96D2A6DB7766}" srcOrd="1" destOrd="0" presId="urn:microsoft.com/office/officeart/2018/5/layout/IconLeafLabelList"/>
    <dgm:cxn modelId="{75B62243-F59C-496D-A4FE-2ED2C49BE7AC}" type="presParOf" srcId="{0151221A-02BD-4EA3-A266-B104168E66EA}" destId="{C4B81573-F0A6-406C-96CD-5C3E8A3A0AED}" srcOrd="2" destOrd="0" presId="urn:microsoft.com/office/officeart/2018/5/layout/IconLeafLabelList"/>
    <dgm:cxn modelId="{D4839869-E580-432A-95D3-96F7C9FC6ACF}" type="presParOf" srcId="{C4B81573-F0A6-406C-96CD-5C3E8A3A0AED}" destId="{F63839BE-20D5-4880-8846-88503D4A6E0D}" srcOrd="0" destOrd="0" presId="urn:microsoft.com/office/officeart/2018/5/layout/IconLeafLabelList"/>
    <dgm:cxn modelId="{89F6AA5B-EC4C-45F3-AA2E-5B0C103F2BC0}" type="presParOf" srcId="{C4B81573-F0A6-406C-96CD-5C3E8A3A0AED}" destId="{0AD07BE9-08EC-43A4-B27F-A75538F9958D}" srcOrd="1" destOrd="0" presId="urn:microsoft.com/office/officeart/2018/5/layout/IconLeafLabelList"/>
    <dgm:cxn modelId="{78F2BBC6-E7D2-471D-9CD6-9FA64E09AA03}" type="presParOf" srcId="{C4B81573-F0A6-406C-96CD-5C3E8A3A0AED}" destId="{FF4F5192-BA26-4E1C-BADF-4A5F81FA4A4C}" srcOrd="2" destOrd="0" presId="urn:microsoft.com/office/officeart/2018/5/layout/IconLeafLabelList"/>
    <dgm:cxn modelId="{F8EFC2F7-FBEB-438C-A4DA-8160C5B039F3}" type="presParOf" srcId="{C4B81573-F0A6-406C-96CD-5C3E8A3A0AED}" destId="{F55B08AC-1DA9-4D22-BC9C-E364AF74A02C}" srcOrd="3" destOrd="0" presId="urn:microsoft.com/office/officeart/2018/5/layout/IconLeafLabelList"/>
    <dgm:cxn modelId="{8A7CEF5F-1324-43EC-8E46-C33A82404111}" type="presParOf" srcId="{0151221A-02BD-4EA3-A266-B104168E66EA}" destId="{EE9231C9-5ADD-4397-A16E-C22E7751FFD3}" srcOrd="3" destOrd="0" presId="urn:microsoft.com/office/officeart/2018/5/layout/IconLeafLabelList"/>
    <dgm:cxn modelId="{B4086BA1-F6B9-41E0-A167-66FDCE05568C}" type="presParOf" srcId="{0151221A-02BD-4EA3-A266-B104168E66EA}" destId="{35BB558F-F3E1-44F0-AC00-0CF3E7454C10}" srcOrd="4" destOrd="0" presId="urn:microsoft.com/office/officeart/2018/5/layout/IconLeafLabelList"/>
    <dgm:cxn modelId="{91999C19-709A-4826-ADDD-CF6179652498}" type="presParOf" srcId="{35BB558F-F3E1-44F0-AC00-0CF3E7454C10}" destId="{0049542C-FA32-42C6-B0F3-E2FF002065E8}" srcOrd="0" destOrd="0" presId="urn:microsoft.com/office/officeart/2018/5/layout/IconLeafLabelList"/>
    <dgm:cxn modelId="{F5B7FC07-DA64-4ED2-A16A-19168AD740C1}" type="presParOf" srcId="{35BB558F-F3E1-44F0-AC00-0CF3E7454C10}" destId="{733C6B90-403F-4E1F-9C97-8BE7D7BB684F}" srcOrd="1" destOrd="0" presId="urn:microsoft.com/office/officeart/2018/5/layout/IconLeafLabelList"/>
    <dgm:cxn modelId="{9B6432EA-2500-4A14-9AA2-F82F27433C02}" type="presParOf" srcId="{35BB558F-F3E1-44F0-AC00-0CF3E7454C10}" destId="{0C2D8184-CFCE-4682-80F6-7304612C68A6}" srcOrd="2" destOrd="0" presId="urn:microsoft.com/office/officeart/2018/5/layout/IconLeafLabelList"/>
    <dgm:cxn modelId="{27EE0407-F6BA-44F0-95B9-BD3B051A0EF3}" type="presParOf" srcId="{35BB558F-F3E1-44F0-AC00-0CF3E7454C10}" destId="{6A1C27AD-6556-46B8-82A5-B0CC8A176391}"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61477B-2C94-4248-8E77-55883DA5D0FC}"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3AB1EEA6-C667-42B6-943F-C6366E2E2A73}">
      <dgm:prSet/>
      <dgm:spPr/>
      <dgm:t>
        <a:bodyPr/>
        <a:lstStyle/>
        <a:p>
          <a:pPr>
            <a:lnSpc>
              <a:spcPct val="100000"/>
            </a:lnSpc>
          </a:pPr>
          <a:r>
            <a:rPr lang="en-US" dirty="0"/>
            <a:t>Initial due date is  September 30</a:t>
          </a:r>
        </a:p>
      </dgm:t>
    </dgm:pt>
    <dgm:pt modelId="{6080F566-A234-44B2-BE91-DCB24A8D9A5A}" type="parTrans" cxnId="{04A0B243-12E1-402F-964B-9F05EC912CD6}">
      <dgm:prSet/>
      <dgm:spPr/>
      <dgm:t>
        <a:bodyPr/>
        <a:lstStyle/>
        <a:p>
          <a:endParaRPr lang="en-US"/>
        </a:p>
      </dgm:t>
    </dgm:pt>
    <dgm:pt modelId="{BE29FAB9-C02E-43ED-B18A-A6BFD6A36E7A}" type="sibTrans" cxnId="{04A0B243-12E1-402F-964B-9F05EC912CD6}">
      <dgm:prSet/>
      <dgm:spPr/>
      <dgm:t>
        <a:bodyPr/>
        <a:lstStyle/>
        <a:p>
          <a:endParaRPr lang="en-US"/>
        </a:p>
      </dgm:t>
    </dgm:pt>
    <dgm:pt modelId="{AF9EEE0B-7164-4F3F-960F-545D0675434A}">
      <dgm:prSet/>
      <dgm:spPr/>
      <dgm:t>
        <a:bodyPr/>
        <a:lstStyle/>
        <a:p>
          <a:pPr>
            <a:lnSpc>
              <a:spcPct val="100000"/>
            </a:lnSpc>
          </a:pPr>
          <a:r>
            <a:rPr lang="en-US" dirty="0"/>
            <a:t>Participation fees (P-fees) invoice</a:t>
          </a:r>
        </a:p>
        <a:p>
          <a:pPr>
            <a:lnSpc>
              <a:spcPct val="100000"/>
            </a:lnSpc>
          </a:pPr>
          <a:r>
            <a:rPr lang="en-US" dirty="0"/>
            <a:t>Generates every time the Enrollment Report is submitted</a:t>
          </a:r>
        </a:p>
      </dgm:t>
    </dgm:pt>
    <dgm:pt modelId="{28A5C97E-96B3-4E5E-A5A3-FD441D85AA97}" type="parTrans" cxnId="{413D85AC-26E7-4AF4-8DAE-7E0E913108EA}">
      <dgm:prSet/>
      <dgm:spPr/>
      <dgm:t>
        <a:bodyPr/>
        <a:lstStyle/>
        <a:p>
          <a:endParaRPr lang="en-US"/>
        </a:p>
      </dgm:t>
    </dgm:pt>
    <dgm:pt modelId="{02BF167C-F249-4639-BEB9-0136E15589B0}" type="sibTrans" cxnId="{413D85AC-26E7-4AF4-8DAE-7E0E913108EA}">
      <dgm:prSet/>
      <dgm:spPr/>
      <dgm:t>
        <a:bodyPr/>
        <a:lstStyle/>
        <a:p>
          <a:endParaRPr lang="en-US"/>
        </a:p>
      </dgm:t>
    </dgm:pt>
    <dgm:pt modelId="{1FADAB68-12CC-46D9-BE28-5FFC63813D48}">
      <dgm:prSet/>
      <dgm:spPr/>
      <dgm:t>
        <a:bodyPr/>
        <a:lstStyle/>
        <a:p>
          <a:pPr>
            <a:lnSpc>
              <a:spcPct val="100000"/>
            </a:lnSpc>
          </a:pPr>
          <a:r>
            <a:rPr lang="en-US" dirty="0"/>
            <a:t>Confirm Continuing Imports and Export students &amp;</a:t>
          </a:r>
        </a:p>
        <a:p>
          <a:pPr>
            <a:lnSpc>
              <a:spcPct val="100000"/>
            </a:lnSpc>
          </a:pPr>
          <a:r>
            <a:rPr lang="en-US" dirty="0"/>
            <a:t>Add first time new Imports </a:t>
          </a:r>
        </a:p>
      </dgm:t>
    </dgm:pt>
    <dgm:pt modelId="{853D32BA-22DB-4A2E-9933-8A3B2F59FF17}" type="parTrans" cxnId="{7C592DAD-5FCF-4928-8A86-1B3E23AE47D0}">
      <dgm:prSet/>
      <dgm:spPr/>
      <dgm:t>
        <a:bodyPr/>
        <a:lstStyle/>
        <a:p>
          <a:endParaRPr lang="en-US"/>
        </a:p>
      </dgm:t>
    </dgm:pt>
    <dgm:pt modelId="{EF4B9F82-657C-4E55-991C-39683F3A0E07}" type="sibTrans" cxnId="{7C592DAD-5FCF-4928-8A86-1B3E23AE47D0}">
      <dgm:prSet/>
      <dgm:spPr/>
      <dgm:t>
        <a:bodyPr/>
        <a:lstStyle/>
        <a:p>
          <a:endParaRPr lang="en-US"/>
        </a:p>
      </dgm:t>
    </dgm:pt>
    <dgm:pt modelId="{F0B284F3-71C3-4EC5-AEA4-854533512942}">
      <dgm:prSet/>
      <dgm:spPr/>
      <dgm:t>
        <a:bodyPr/>
        <a:lstStyle/>
        <a:p>
          <a:pPr>
            <a:lnSpc>
              <a:spcPct val="100000"/>
            </a:lnSpc>
          </a:pPr>
          <a:r>
            <a:rPr lang="en-US" dirty="0"/>
            <a:t>Requires Export and Import school involvement</a:t>
          </a:r>
        </a:p>
      </dgm:t>
    </dgm:pt>
    <dgm:pt modelId="{3D184AAA-EBCC-480B-B0A9-ED7FAE0B5D54}" type="parTrans" cxnId="{39645A0D-2C94-42F5-9C4B-1972E5F8BA84}">
      <dgm:prSet/>
      <dgm:spPr/>
      <dgm:t>
        <a:bodyPr/>
        <a:lstStyle/>
        <a:p>
          <a:endParaRPr lang="en-US"/>
        </a:p>
      </dgm:t>
    </dgm:pt>
    <dgm:pt modelId="{28E9B835-2A21-4111-9CB3-35B32AF8BC12}" type="sibTrans" cxnId="{39645A0D-2C94-42F5-9C4B-1972E5F8BA84}">
      <dgm:prSet/>
      <dgm:spPr/>
      <dgm:t>
        <a:bodyPr/>
        <a:lstStyle/>
        <a:p>
          <a:endParaRPr lang="en-US"/>
        </a:p>
      </dgm:t>
    </dgm:pt>
    <dgm:pt modelId="{AD9D3780-17E6-47AC-9C94-F6F37C8AA1C6}" type="pres">
      <dgm:prSet presAssocID="{C061477B-2C94-4248-8E77-55883DA5D0FC}" presName="root" presStyleCnt="0">
        <dgm:presLayoutVars>
          <dgm:dir/>
          <dgm:resizeHandles val="exact"/>
        </dgm:presLayoutVars>
      </dgm:prSet>
      <dgm:spPr/>
    </dgm:pt>
    <dgm:pt modelId="{64D0840A-2CD6-492E-989A-FFB34E288125}" type="pres">
      <dgm:prSet presAssocID="{3AB1EEA6-C667-42B6-943F-C6366E2E2A73}" presName="compNode" presStyleCnt="0"/>
      <dgm:spPr/>
    </dgm:pt>
    <dgm:pt modelId="{2CF20862-F9E7-4BC5-A457-FF8F658326BD}" type="pres">
      <dgm:prSet presAssocID="{3AB1EEA6-C667-42B6-943F-C6366E2E2A7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aptopSecure"/>
        </a:ext>
      </dgm:extLst>
    </dgm:pt>
    <dgm:pt modelId="{7028D1CE-9274-4697-8CD9-E925CFC2B347}" type="pres">
      <dgm:prSet presAssocID="{3AB1EEA6-C667-42B6-943F-C6366E2E2A73}" presName="spaceRect" presStyleCnt="0"/>
      <dgm:spPr/>
    </dgm:pt>
    <dgm:pt modelId="{F38C71AC-1F85-49BC-9E67-58260A4BF9FD}" type="pres">
      <dgm:prSet presAssocID="{3AB1EEA6-C667-42B6-943F-C6366E2E2A73}" presName="textRect" presStyleLbl="revTx" presStyleIdx="0" presStyleCnt="4">
        <dgm:presLayoutVars>
          <dgm:chMax val="1"/>
          <dgm:chPref val="1"/>
        </dgm:presLayoutVars>
      </dgm:prSet>
      <dgm:spPr/>
    </dgm:pt>
    <dgm:pt modelId="{56A606FF-C9AF-43C8-A256-EE15A8AD6E07}" type="pres">
      <dgm:prSet presAssocID="{BE29FAB9-C02E-43ED-B18A-A6BFD6A36E7A}" presName="sibTrans" presStyleCnt="0"/>
      <dgm:spPr/>
    </dgm:pt>
    <dgm:pt modelId="{7A2C020F-9E5A-4EB6-86B7-58ADB89577A7}" type="pres">
      <dgm:prSet presAssocID="{AF9EEE0B-7164-4F3F-960F-545D0675434A}" presName="compNode" presStyleCnt="0"/>
      <dgm:spPr/>
    </dgm:pt>
    <dgm:pt modelId="{51B609D7-5471-4ED1-9D57-E9D9B6325B1E}" type="pres">
      <dgm:prSet presAssocID="{AF9EEE0B-7164-4F3F-960F-545D0675434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ll"/>
        </a:ext>
      </dgm:extLst>
    </dgm:pt>
    <dgm:pt modelId="{4510C49B-6924-4604-8157-8B7A873A52B7}" type="pres">
      <dgm:prSet presAssocID="{AF9EEE0B-7164-4F3F-960F-545D0675434A}" presName="spaceRect" presStyleCnt="0"/>
      <dgm:spPr/>
    </dgm:pt>
    <dgm:pt modelId="{D57F58E2-B73D-4C08-AFB0-095ED383A5BB}" type="pres">
      <dgm:prSet presAssocID="{AF9EEE0B-7164-4F3F-960F-545D0675434A}" presName="textRect" presStyleLbl="revTx" presStyleIdx="1" presStyleCnt="4">
        <dgm:presLayoutVars>
          <dgm:chMax val="1"/>
          <dgm:chPref val="1"/>
        </dgm:presLayoutVars>
      </dgm:prSet>
      <dgm:spPr/>
    </dgm:pt>
    <dgm:pt modelId="{32C197DF-CB73-4087-AE0E-9F355081DA4C}" type="pres">
      <dgm:prSet presAssocID="{02BF167C-F249-4639-BEB9-0136E15589B0}" presName="sibTrans" presStyleCnt="0"/>
      <dgm:spPr/>
    </dgm:pt>
    <dgm:pt modelId="{88237D1D-8B78-4301-BDD5-19E205C4E3E4}" type="pres">
      <dgm:prSet presAssocID="{1FADAB68-12CC-46D9-BE28-5FFC63813D48}" presName="compNode" presStyleCnt="0"/>
      <dgm:spPr/>
    </dgm:pt>
    <dgm:pt modelId="{D345F3A0-24AE-4A94-9793-011EC9941837}" type="pres">
      <dgm:prSet presAssocID="{1FADAB68-12CC-46D9-BE28-5FFC63813D4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eportAdd"/>
        </a:ext>
      </dgm:extLst>
    </dgm:pt>
    <dgm:pt modelId="{61EC0B89-5BDB-4221-98E6-880FC6C76A44}" type="pres">
      <dgm:prSet presAssocID="{1FADAB68-12CC-46D9-BE28-5FFC63813D48}" presName="spaceRect" presStyleCnt="0"/>
      <dgm:spPr/>
    </dgm:pt>
    <dgm:pt modelId="{72DDE94D-DA3B-4EC8-958E-D1B81ADB0F22}" type="pres">
      <dgm:prSet presAssocID="{1FADAB68-12CC-46D9-BE28-5FFC63813D48}" presName="textRect" presStyleLbl="revTx" presStyleIdx="2" presStyleCnt="4">
        <dgm:presLayoutVars>
          <dgm:chMax val="1"/>
          <dgm:chPref val="1"/>
        </dgm:presLayoutVars>
      </dgm:prSet>
      <dgm:spPr/>
    </dgm:pt>
    <dgm:pt modelId="{925CD904-0348-4DAC-AC9D-E4244907704A}" type="pres">
      <dgm:prSet presAssocID="{EF4B9F82-657C-4E55-991C-39683F3A0E07}" presName="sibTrans" presStyleCnt="0"/>
      <dgm:spPr/>
    </dgm:pt>
    <dgm:pt modelId="{3A9C667C-13BB-46B9-9FD6-237CF284BD63}" type="pres">
      <dgm:prSet presAssocID="{F0B284F3-71C3-4EC5-AEA4-854533512942}" presName="compNode" presStyleCnt="0"/>
      <dgm:spPr/>
    </dgm:pt>
    <dgm:pt modelId="{EA7A0236-BD6E-4F10-8439-1AC8C199E790}" type="pres">
      <dgm:prSet presAssocID="{F0B284F3-71C3-4EC5-AEA4-85453351294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mport"/>
        </a:ext>
      </dgm:extLst>
    </dgm:pt>
    <dgm:pt modelId="{7A5DB7CA-0922-4217-B04F-5E94D6D181E4}" type="pres">
      <dgm:prSet presAssocID="{F0B284F3-71C3-4EC5-AEA4-854533512942}" presName="spaceRect" presStyleCnt="0"/>
      <dgm:spPr/>
    </dgm:pt>
    <dgm:pt modelId="{69378862-18FC-480C-8A4E-DDD1527C17D4}" type="pres">
      <dgm:prSet presAssocID="{F0B284F3-71C3-4EC5-AEA4-854533512942}" presName="textRect" presStyleLbl="revTx" presStyleIdx="3" presStyleCnt="4">
        <dgm:presLayoutVars>
          <dgm:chMax val="1"/>
          <dgm:chPref val="1"/>
        </dgm:presLayoutVars>
      </dgm:prSet>
      <dgm:spPr/>
    </dgm:pt>
  </dgm:ptLst>
  <dgm:cxnLst>
    <dgm:cxn modelId="{5D3ECC0A-8DBA-469B-8EF2-AF407CE449A9}" type="presOf" srcId="{C061477B-2C94-4248-8E77-55883DA5D0FC}" destId="{AD9D3780-17E6-47AC-9C94-F6F37C8AA1C6}" srcOrd="0" destOrd="0" presId="urn:microsoft.com/office/officeart/2018/2/layout/IconLabelList"/>
    <dgm:cxn modelId="{39645A0D-2C94-42F5-9C4B-1972E5F8BA84}" srcId="{C061477B-2C94-4248-8E77-55883DA5D0FC}" destId="{F0B284F3-71C3-4EC5-AEA4-854533512942}" srcOrd="3" destOrd="0" parTransId="{3D184AAA-EBCC-480B-B0A9-ED7FAE0B5D54}" sibTransId="{28E9B835-2A21-4111-9CB3-35B32AF8BC12}"/>
    <dgm:cxn modelId="{5DD0475B-A1BB-47D0-8254-1CE9B26C85BF}" type="presOf" srcId="{1FADAB68-12CC-46D9-BE28-5FFC63813D48}" destId="{72DDE94D-DA3B-4EC8-958E-D1B81ADB0F22}" srcOrd="0" destOrd="0" presId="urn:microsoft.com/office/officeart/2018/2/layout/IconLabelList"/>
    <dgm:cxn modelId="{12A5FB41-DB28-42E5-B6FC-3A1D87B24A5F}" type="presOf" srcId="{F0B284F3-71C3-4EC5-AEA4-854533512942}" destId="{69378862-18FC-480C-8A4E-DDD1527C17D4}" srcOrd="0" destOrd="0" presId="urn:microsoft.com/office/officeart/2018/2/layout/IconLabelList"/>
    <dgm:cxn modelId="{04A0B243-12E1-402F-964B-9F05EC912CD6}" srcId="{C061477B-2C94-4248-8E77-55883DA5D0FC}" destId="{3AB1EEA6-C667-42B6-943F-C6366E2E2A73}" srcOrd="0" destOrd="0" parTransId="{6080F566-A234-44B2-BE91-DCB24A8D9A5A}" sibTransId="{BE29FAB9-C02E-43ED-B18A-A6BFD6A36E7A}"/>
    <dgm:cxn modelId="{F1439545-A3E0-43F6-BA44-E7F039158AEB}" type="presOf" srcId="{AF9EEE0B-7164-4F3F-960F-545D0675434A}" destId="{D57F58E2-B73D-4C08-AFB0-095ED383A5BB}" srcOrd="0" destOrd="0" presId="urn:microsoft.com/office/officeart/2018/2/layout/IconLabelList"/>
    <dgm:cxn modelId="{6C35924D-CE74-49C1-AEF4-1C33631A0908}" type="presOf" srcId="{3AB1EEA6-C667-42B6-943F-C6366E2E2A73}" destId="{F38C71AC-1F85-49BC-9E67-58260A4BF9FD}" srcOrd="0" destOrd="0" presId="urn:microsoft.com/office/officeart/2018/2/layout/IconLabelList"/>
    <dgm:cxn modelId="{413D85AC-26E7-4AF4-8DAE-7E0E913108EA}" srcId="{C061477B-2C94-4248-8E77-55883DA5D0FC}" destId="{AF9EEE0B-7164-4F3F-960F-545D0675434A}" srcOrd="1" destOrd="0" parTransId="{28A5C97E-96B3-4E5E-A5A3-FD441D85AA97}" sibTransId="{02BF167C-F249-4639-BEB9-0136E15589B0}"/>
    <dgm:cxn modelId="{7C592DAD-5FCF-4928-8A86-1B3E23AE47D0}" srcId="{C061477B-2C94-4248-8E77-55883DA5D0FC}" destId="{1FADAB68-12CC-46D9-BE28-5FFC63813D48}" srcOrd="2" destOrd="0" parTransId="{853D32BA-22DB-4A2E-9933-8A3B2F59FF17}" sibTransId="{EF4B9F82-657C-4E55-991C-39683F3A0E07}"/>
    <dgm:cxn modelId="{98F75A3B-EC7C-4A1F-8E66-B2182E332900}" type="presParOf" srcId="{AD9D3780-17E6-47AC-9C94-F6F37C8AA1C6}" destId="{64D0840A-2CD6-492E-989A-FFB34E288125}" srcOrd="0" destOrd="0" presId="urn:microsoft.com/office/officeart/2018/2/layout/IconLabelList"/>
    <dgm:cxn modelId="{BCB56AC8-9ADC-4546-A31F-1B3C38794591}" type="presParOf" srcId="{64D0840A-2CD6-492E-989A-FFB34E288125}" destId="{2CF20862-F9E7-4BC5-A457-FF8F658326BD}" srcOrd="0" destOrd="0" presId="urn:microsoft.com/office/officeart/2018/2/layout/IconLabelList"/>
    <dgm:cxn modelId="{E8A9AC82-2C35-4305-B8E4-1C4359C7E173}" type="presParOf" srcId="{64D0840A-2CD6-492E-989A-FFB34E288125}" destId="{7028D1CE-9274-4697-8CD9-E925CFC2B347}" srcOrd="1" destOrd="0" presId="urn:microsoft.com/office/officeart/2018/2/layout/IconLabelList"/>
    <dgm:cxn modelId="{36C99CA7-F159-4D29-8EA4-62F165264A7C}" type="presParOf" srcId="{64D0840A-2CD6-492E-989A-FFB34E288125}" destId="{F38C71AC-1F85-49BC-9E67-58260A4BF9FD}" srcOrd="2" destOrd="0" presId="urn:microsoft.com/office/officeart/2018/2/layout/IconLabelList"/>
    <dgm:cxn modelId="{2244E196-5C69-4917-AB34-6F9AB43325F3}" type="presParOf" srcId="{AD9D3780-17E6-47AC-9C94-F6F37C8AA1C6}" destId="{56A606FF-C9AF-43C8-A256-EE15A8AD6E07}" srcOrd="1" destOrd="0" presId="urn:microsoft.com/office/officeart/2018/2/layout/IconLabelList"/>
    <dgm:cxn modelId="{F5EF258D-55DF-43A5-B3EE-798662FF0839}" type="presParOf" srcId="{AD9D3780-17E6-47AC-9C94-F6F37C8AA1C6}" destId="{7A2C020F-9E5A-4EB6-86B7-58ADB89577A7}" srcOrd="2" destOrd="0" presId="urn:microsoft.com/office/officeart/2018/2/layout/IconLabelList"/>
    <dgm:cxn modelId="{3B095886-E62A-405F-B6A2-D081B9DF6F4B}" type="presParOf" srcId="{7A2C020F-9E5A-4EB6-86B7-58ADB89577A7}" destId="{51B609D7-5471-4ED1-9D57-E9D9B6325B1E}" srcOrd="0" destOrd="0" presId="urn:microsoft.com/office/officeart/2018/2/layout/IconLabelList"/>
    <dgm:cxn modelId="{952A1830-37B3-4592-B895-4F6E98EE769B}" type="presParOf" srcId="{7A2C020F-9E5A-4EB6-86B7-58ADB89577A7}" destId="{4510C49B-6924-4604-8157-8B7A873A52B7}" srcOrd="1" destOrd="0" presId="urn:microsoft.com/office/officeart/2018/2/layout/IconLabelList"/>
    <dgm:cxn modelId="{D27CA9D9-54F4-4DBA-A303-784E1F007BEB}" type="presParOf" srcId="{7A2C020F-9E5A-4EB6-86B7-58ADB89577A7}" destId="{D57F58E2-B73D-4C08-AFB0-095ED383A5BB}" srcOrd="2" destOrd="0" presId="urn:microsoft.com/office/officeart/2018/2/layout/IconLabelList"/>
    <dgm:cxn modelId="{8F10E8C1-11AC-4120-AAD1-9F22A7874DC3}" type="presParOf" srcId="{AD9D3780-17E6-47AC-9C94-F6F37C8AA1C6}" destId="{32C197DF-CB73-4087-AE0E-9F355081DA4C}" srcOrd="3" destOrd="0" presId="urn:microsoft.com/office/officeart/2018/2/layout/IconLabelList"/>
    <dgm:cxn modelId="{89229A12-80FF-4200-AAF1-D8B319932F59}" type="presParOf" srcId="{AD9D3780-17E6-47AC-9C94-F6F37C8AA1C6}" destId="{88237D1D-8B78-4301-BDD5-19E205C4E3E4}" srcOrd="4" destOrd="0" presId="urn:microsoft.com/office/officeart/2018/2/layout/IconLabelList"/>
    <dgm:cxn modelId="{A0989EB3-6FB3-4FD6-BE50-91384D2BB25C}" type="presParOf" srcId="{88237D1D-8B78-4301-BDD5-19E205C4E3E4}" destId="{D345F3A0-24AE-4A94-9793-011EC9941837}" srcOrd="0" destOrd="0" presId="urn:microsoft.com/office/officeart/2018/2/layout/IconLabelList"/>
    <dgm:cxn modelId="{25F82514-D4AB-44CB-A1E4-B506BE458E8C}" type="presParOf" srcId="{88237D1D-8B78-4301-BDD5-19E205C4E3E4}" destId="{61EC0B89-5BDB-4221-98E6-880FC6C76A44}" srcOrd="1" destOrd="0" presId="urn:microsoft.com/office/officeart/2018/2/layout/IconLabelList"/>
    <dgm:cxn modelId="{3137FDCA-E0AE-4927-9F69-994A9B8FBE8D}" type="presParOf" srcId="{88237D1D-8B78-4301-BDD5-19E205C4E3E4}" destId="{72DDE94D-DA3B-4EC8-958E-D1B81ADB0F22}" srcOrd="2" destOrd="0" presId="urn:microsoft.com/office/officeart/2018/2/layout/IconLabelList"/>
    <dgm:cxn modelId="{E570A485-2706-46AE-87F2-B3892A59DD6E}" type="presParOf" srcId="{AD9D3780-17E6-47AC-9C94-F6F37C8AA1C6}" destId="{925CD904-0348-4DAC-AC9D-E4244907704A}" srcOrd="5" destOrd="0" presId="urn:microsoft.com/office/officeart/2018/2/layout/IconLabelList"/>
    <dgm:cxn modelId="{A73EEF67-85F3-4D00-80F2-92D767AC8EBD}" type="presParOf" srcId="{AD9D3780-17E6-47AC-9C94-F6F37C8AA1C6}" destId="{3A9C667C-13BB-46B9-9FD6-237CF284BD63}" srcOrd="6" destOrd="0" presId="urn:microsoft.com/office/officeart/2018/2/layout/IconLabelList"/>
    <dgm:cxn modelId="{DA1F72B2-4818-4327-9F6C-CA47451EF609}" type="presParOf" srcId="{3A9C667C-13BB-46B9-9FD6-237CF284BD63}" destId="{EA7A0236-BD6E-4F10-8439-1AC8C199E790}" srcOrd="0" destOrd="0" presId="urn:microsoft.com/office/officeart/2018/2/layout/IconLabelList"/>
    <dgm:cxn modelId="{6D1F37D4-57BD-4A29-BEFF-5274E109FEDA}" type="presParOf" srcId="{3A9C667C-13BB-46B9-9FD6-237CF284BD63}" destId="{7A5DB7CA-0922-4217-B04F-5E94D6D181E4}" srcOrd="1" destOrd="0" presId="urn:microsoft.com/office/officeart/2018/2/layout/IconLabelList"/>
    <dgm:cxn modelId="{5937F879-74F0-4B2D-A722-7BBA7138F7FF}" type="presParOf" srcId="{3A9C667C-13BB-46B9-9FD6-237CF284BD63}" destId="{69378862-18FC-480C-8A4E-DDD1527C17D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A0765D-D10D-402D-ACDF-58429FD92D39}"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E8F10C2-6505-4E2F-9A6B-79D07251B124}">
      <dgm:prSet/>
      <dgm:spPr/>
      <dgm:t>
        <a:bodyPr/>
        <a:lstStyle/>
        <a:p>
          <a:pPr>
            <a:lnSpc>
              <a:spcPct val="100000"/>
            </a:lnSpc>
            <a:defRPr b="1"/>
          </a:pPr>
          <a:r>
            <a:rPr lang="en-US"/>
            <a:t>2019 – 20 new Imports are missing </a:t>
          </a:r>
        </a:p>
      </dgm:t>
    </dgm:pt>
    <dgm:pt modelId="{E41EF6D6-F394-4D11-BAA6-A930EBCD38E4}" type="parTrans" cxnId="{07A1CA1C-88CB-4E3C-AB73-917B3F6D9A0A}">
      <dgm:prSet/>
      <dgm:spPr/>
      <dgm:t>
        <a:bodyPr/>
        <a:lstStyle/>
        <a:p>
          <a:endParaRPr lang="en-US"/>
        </a:p>
      </dgm:t>
    </dgm:pt>
    <dgm:pt modelId="{57AAC8A0-71E1-47B2-807F-DEF16F64E07B}" type="sibTrans" cxnId="{07A1CA1C-88CB-4E3C-AB73-917B3F6D9A0A}">
      <dgm:prSet/>
      <dgm:spPr/>
      <dgm:t>
        <a:bodyPr/>
        <a:lstStyle/>
        <a:p>
          <a:endParaRPr lang="en-US"/>
        </a:p>
      </dgm:t>
    </dgm:pt>
    <dgm:pt modelId="{D63558B5-71DE-4BD6-8CCD-20FB2E4935AC}">
      <dgm:prSet/>
      <dgm:spPr/>
      <dgm:t>
        <a:bodyPr/>
        <a:lstStyle/>
        <a:p>
          <a:pPr>
            <a:lnSpc>
              <a:spcPct val="100000"/>
            </a:lnSpc>
          </a:pPr>
          <a:r>
            <a:rPr lang="en-US"/>
            <a:t>Did the IMPORT mark the student as enrolled?</a:t>
          </a:r>
        </a:p>
      </dgm:t>
    </dgm:pt>
    <dgm:pt modelId="{C0D256D7-896A-4E1F-97EE-95D77B98C27D}" type="parTrans" cxnId="{A35A6EB6-5552-4319-B048-75A9EE9BEB5F}">
      <dgm:prSet/>
      <dgm:spPr/>
      <dgm:t>
        <a:bodyPr/>
        <a:lstStyle/>
        <a:p>
          <a:endParaRPr lang="en-US"/>
        </a:p>
      </dgm:t>
    </dgm:pt>
    <dgm:pt modelId="{92CF3C98-C353-4F45-B16C-57914751D0CE}" type="sibTrans" cxnId="{A35A6EB6-5552-4319-B048-75A9EE9BEB5F}">
      <dgm:prSet/>
      <dgm:spPr/>
      <dgm:t>
        <a:bodyPr/>
        <a:lstStyle/>
        <a:p>
          <a:endParaRPr lang="en-US"/>
        </a:p>
      </dgm:t>
    </dgm:pt>
    <dgm:pt modelId="{3ED432B0-2944-4E3C-BE96-95BC9B063137}">
      <dgm:prSet/>
      <dgm:spPr/>
      <dgm:t>
        <a:bodyPr/>
        <a:lstStyle/>
        <a:p>
          <a:pPr>
            <a:lnSpc>
              <a:spcPct val="100000"/>
            </a:lnSpc>
          </a:pPr>
          <a:r>
            <a:rPr lang="en-US"/>
            <a:t>Did the EXPORT school ADD the student?</a:t>
          </a:r>
        </a:p>
      </dgm:t>
    </dgm:pt>
    <dgm:pt modelId="{4AC00EEB-A400-4556-BBCA-A70E8616B6AE}" type="parTrans" cxnId="{4FFABE3B-DF43-4DD9-8127-107A0C876488}">
      <dgm:prSet/>
      <dgm:spPr/>
      <dgm:t>
        <a:bodyPr/>
        <a:lstStyle/>
        <a:p>
          <a:endParaRPr lang="en-US"/>
        </a:p>
      </dgm:t>
    </dgm:pt>
    <dgm:pt modelId="{FC1CFAFC-BEBC-4DF9-B45F-9704A2B99311}" type="sibTrans" cxnId="{4FFABE3B-DF43-4DD9-8127-107A0C876488}">
      <dgm:prSet/>
      <dgm:spPr/>
      <dgm:t>
        <a:bodyPr/>
        <a:lstStyle/>
        <a:p>
          <a:endParaRPr lang="en-US"/>
        </a:p>
      </dgm:t>
    </dgm:pt>
    <dgm:pt modelId="{67047E78-EB65-4EE0-A5CE-75B424AAF1D4}">
      <dgm:prSet/>
      <dgm:spPr/>
      <dgm:t>
        <a:bodyPr/>
        <a:lstStyle/>
        <a:p>
          <a:pPr>
            <a:lnSpc>
              <a:spcPct val="100000"/>
            </a:lnSpc>
            <a:defRPr b="1"/>
          </a:pPr>
          <a:r>
            <a:rPr lang="en-US"/>
            <a:t>My school is not listed on the Dropdown Box?  Why not?  </a:t>
          </a:r>
        </a:p>
      </dgm:t>
    </dgm:pt>
    <dgm:pt modelId="{E969CA56-1B58-4782-B0F7-77380131AD0B}" type="parTrans" cxnId="{C97E3D2D-5044-4035-859B-43DB19E7E1C7}">
      <dgm:prSet/>
      <dgm:spPr/>
      <dgm:t>
        <a:bodyPr/>
        <a:lstStyle/>
        <a:p>
          <a:endParaRPr lang="en-US"/>
        </a:p>
      </dgm:t>
    </dgm:pt>
    <dgm:pt modelId="{0155D991-5307-4CB2-93F0-847301C2B625}" type="sibTrans" cxnId="{C97E3D2D-5044-4035-859B-43DB19E7E1C7}">
      <dgm:prSet/>
      <dgm:spPr/>
      <dgm:t>
        <a:bodyPr/>
        <a:lstStyle/>
        <a:p>
          <a:endParaRPr lang="en-US"/>
        </a:p>
      </dgm:t>
    </dgm:pt>
    <dgm:pt modelId="{27EF0776-F856-4059-9E74-D3B49B4A62BA}">
      <dgm:prSet/>
      <dgm:spPr/>
      <dgm:t>
        <a:bodyPr/>
        <a:lstStyle/>
        <a:p>
          <a:pPr>
            <a:lnSpc>
              <a:spcPct val="100000"/>
            </a:lnSpc>
          </a:pPr>
          <a:r>
            <a:rPr lang="en-US"/>
            <a:t>Only EXPORT schools can ADD a new student.  </a:t>
          </a:r>
        </a:p>
      </dgm:t>
    </dgm:pt>
    <dgm:pt modelId="{44881A32-0C8D-44BB-A456-9618647177F4}" type="parTrans" cxnId="{2EB9736D-848C-4FCF-B4ED-B3DC75916DD0}">
      <dgm:prSet/>
      <dgm:spPr/>
      <dgm:t>
        <a:bodyPr/>
        <a:lstStyle/>
        <a:p>
          <a:endParaRPr lang="en-US"/>
        </a:p>
      </dgm:t>
    </dgm:pt>
    <dgm:pt modelId="{853ECAB3-B297-436F-90BD-AAB5C7644FDF}" type="sibTrans" cxnId="{2EB9736D-848C-4FCF-B4ED-B3DC75916DD0}">
      <dgm:prSet/>
      <dgm:spPr/>
      <dgm:t>
        <a:bodyPr/>
        <a:lstStyle/>
        <a:p>
          <a:endParaRPr lang="en-US"/>
        </a:p>
      </dgm:t>
    </dgm:pt>
    <dgm:pt modelId="{F7690DC0-ACD5-45E1-AC6B-91CC2A021BCA}">
      <dgm:prSet/>
      <dgm:spPr/>
      <dgm:t>
        <a:bodyPr/>
        <a:lstStyle/>
        <a:p>
          <a:pPr>
            <a:lnSpc>
              <a:spcPct val="100000"/>
            </a:lnSpc>
          </a:pPr>
          <a:r>
            <a:rPr lang="en-US"/>
            <a:t>If the student is NEW, did the IMPORT school mark the student as enrolled?</a:t>
          </a:r>
        </a:p>
      </dgm:t>
    </dgm:pt>
    <dgm:pt modelId="{FD0491EA-6560-4C59-A5E2-769EF8A6D9C6}" type="parTrans" cxnId="{BC1B6D84-2B57-4AC7-9BC2-59FAF2169E0D}">
      <dgm:prSet/>
      <dgm:spPr/>
      <dgm:t>
        <a:bodyPr/>
        <a:lstStyle/>
        <a:p>
          <a:endParaRPr lang="en-US"/>
        </a:p>
      </dgm:t>
    </dgm:pt>
    <dgm:pt modelId="{8FE0D4E8-C72F-4B0A-8996-E5510AC48447}" type="sibTrans" cxnId="{BC1B6D84-2B57-4AC7-9BC2-59FAF2169E0D}">
      <dgm:prSet/>
      <dgm:spPr/>
      <dgm:t>
        <a:bodyPr/>
        <a:lstStyle/>
        <a:p>
          <a:endParaRPr lang="en-US"/>
        </a:p>
      </dgm:t>
    </dgm:pt>
    <dgm:pt modelId="{DD411354-CEA5-4D76-B826-F78875DCFE0E}">
      <dgm:prSet/>
      <dgm:spPr/>
      <dgm:t>
        <a:bodyPr/>
        <a:lstStyle/>
        <a:p>
          <a:pPr>
            <a:lnSpc>
              <a:spcPct val="100000"/>
            </a:lnSpc>
          </a:pPr>
          <a:r>
            <a:rPr lang="en-US"/>
            <a:t>Did the EXPORT school ADD the student?</a:t>
          </a:r>
        </a:p>
      </dgm:t>
    </dgm:pt>
    <dgm:pt modelId="{BB66E4D3-8460-4BAC-ADCD-DCAF75C5512B}" type="parTrans" cxnId="{B1941B16-1E6F-4CC8-B3D5-39A075DC3B89}">
      <dgm:prSet/>
      <dgm:spPr/>
      <dgm:t>
        <a:bodyPr/>
        <a:lstStyle/>
        <a:p>
          <a:endParaRPr lang="en-US"/>
        </a:p>
      </dgm:t>
    </dgm:pt>
    <dgm:pt modelId="{11D488FD-89BD-4ACC-A574-3C186C67A446}" type="sibTrans" cxnId="{B1941B16-1E6F-4CC8-B3D5-39A075DC3B89}">
      <dgm:prSet/>
      <dgm:spPr/>
      <dgm:t>
        <a:bodyPr/>
        <a:lstStyle/>
        <a:p>
          <a:endParaRPr lang="en-US"/>
        </a:p>
      </dgm:t>
    </dgm:pt>
    <dgm:pt modelId="{CC367F0A-BE29-43E7-AD75-56126C311547}">
      <dgm:prSet/>
      <dgm:spPr/>
      <dgm:t>
        <a:bodyPr/>
        <a:lstStyle/>
        <a:p>
          <a:pPr>
            <a:lnSpc>
              <a:spcPct val="100000"/>
            </a:lnSpc>
          </a:pPr>
          <a:r>
            <a:rPr lang="en-US"/>
            <a:t>If this is a continuing student, contact TE Central for assistance</a:t>
          </a:r>
        </a:p>
      </dgm:t>
    </dgm:pt>
    <dgm:pt modelId="{9FC081B5-06C7-42B6-B2B1-471EF5BBDF94}" type="parTrans" cxnId="{ADE7D6FF-2AD3-4875-B310-AB8182AC02A7}">
      <dgm:prSet/>
      <dgm:spPr/>
      <dgm:t>
        <a:bodyPr/>
        <a:lstStyle/>
        <a:p>
          <a:endParaRPr lang="en-US"/>
        </a:p>
      </dgm:t>
    </dgm:pt>
    <dgm:pt modelId="{9D09815B-B067-49AA-A921-57107B88AFD3}" type="sibTrans" cxnId="{ADE7D6FF-2AD3-4875-B310-AB8182AC02A7}">
      <dgm:prSet/>
      <dgm:spPr/>
      <dgm:t>
        <a:bodyPr/>
        <a:lstStyle/>
        <a:p>
          <a:endParaRPr lang="en-US"/>
        </a:p>
      </dgm:t>
    </dgm:pt>
    <dgm:pt modelId="{6554737A-1391-4EA2-A5DB-038952511EB6}" type="pres">
      <dgm:prSet presAssocID="{52A0765D-D10D-402D-ACDF-58429FD92D39}" presName="root" presStyleCnt="0">
        <dgm:presLayoutVars>
          <dgm:dir/>
          <dgm:resizeHandles val="exact"/>
        </dgm:presLayoutVars>
      </dgm:prSet>
      <dgm:spPr/>
    </dgm:pt>
    <dgm:pt modelId="{8F125E39-6BCF-4A31-80CD-4B073072CCF4}" type="pres">
      <dgm:prSet presAssocID="{6E8F10C2-6505-4E2F-9A6B-79D07251B124}" presName="compNode" presStyleCnt="0"/>
      <dgm:spPr/>
    </dgm:pt>
    <dgm:pt modelId="{EAF07414-11EB-4C99-B3AC-1C3F39BBF42D}" type="pres">
      <dgm:prSet presAssocID="{6E8F10C2-6505-4E2F-9A6B-79D07251B12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081B977B-2173-470E-8947-03297198D667}" type="pres">
      <dgm:prSet presAssocID="{6E8F10C2-6505-4E2F-9A6B-79D07251B124}" presName="iconSpace" presStyleCnt="0"/>
      <dgm:spPr/>
    </dgm:pt>
    <dgm:pt modelId="{DF8D89F2-DE48-463E-8B50-78D0BCB622C4}" type="pres">
      <dgm:prSet presAssocID="{6E8F10C2-6505-4E2F-9A6B-79D07251B124}" presName="parTx" presStyleLbl="revTx" presStyleIdx="0" presStyleCnt="4">
        <dgm:presLayoutVars>
          <dgm:chMax val="0"/>
          <dgm:chPref val="0"/>
        </dgm:presLayoutVars>
      </dgm:prSet>
      <dgm:spPr/>
    </dgm:pt>
    <dgm:pt modelId="{19C64877-34D9-4FE8-A222-875808C1FD1D}" type="pres">
      <dgm:prSet presAssocID="{6E8F10C2-6505-4E2F-9A6B-79D07251B124}" presName="txSpace" presStyleCnt="0"/>
      <dgm:spPr/>
    </dgm:pt>
    <dgm:pt modelId="{F2B86AEA-B0E7-41C1-9A03-0C919C07A67E}" type="pres">
      <dgm:prSet presAssocID="{6E8F10C2-6505-4E2F-9A6B-79D07251B124}" presName="desTx" presStyleLbl="revTx" presStyleIdx="1" presStyleCnt="4">
        <dgm:presLayoutVars/>
      </dgm:prSet>
      <dgm:spPr/>
    </dgm:pt>
    <dgm:pt modelId="{32D13BEA-2CA2-4037-B8E9-5A0EB1E4F555}" type="pres">
      <dgm:prSet presAssocID="{57AAC8A0-71E1-47B2-807F-DEF16F64E07B}" presName="sibTrans" presStyleCnt="0"/>
      <dgm:spPr/>
    </dgm:pt>
    <dgm:pt modelId="{829EDE81-4F9E-4F52-84BA-AD7241442322}" type="pres">
      <dgm:prSet presAssocID="{67047E78-EB65-4EE0-A5CE-75B424AAF1D4}" presName="compNode" presStyleCnt="0"/>
      <dgm:spPr/>
    </dgm:pt>
    <dgm:pt modelId="{BD0E8AB4-191F-416F-A4B5-BCD3CE33BACD}" type="pres">
      <dgm:prSet presAssocID="{67047E78-EB65-4EE0-A5CE-75B424AAF1D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DA85C0DB-5182-4930-A240-D96F4D8A9E1F}" type="pres">
      <dgm:prSet presAssocID="{67047E78-EB65-4EE0-A5CE-75B424AAF1D4}" presName="iconSpace" presStyleCnt="0"/>
      <dgm:spPr/>
    </dgm:pt>
    <dgm:pt modelId="{1058736E-B3CF-4F53-B04E-90299DFC04F1}" type="pres">
      <dgm:prSet presAssocID="{67047E78-EB65-4EE0-A5CE-75B424AAF1D4}" presName="parTx" presStyleLbl="revTx" presStyleIdx="2" presStyleCnt="4">
        <dgm:presLayoutVars>
          <dgm:chMax val="0"/>
          <dgm:chPref val="0"/>
        </dgm:presLayoutVars>
      </dgm:prSet>
      <dgm:spPr/>
    </dgm:pt>
    <dgm:pt modelId="{B00A146D-9528-4F89-B20E-2F6909689653}" type="pres">
      <dgm:prSet presAssocID="{67047E78-EB65-4EE0-A5CE-75B424AAF1D4}" presName="txSpace" presStyleCnt="0"/>
      <dgm:spPr/>
    </dgm:pt>
    <dgm:pt modelId="{2B141549-46B8-49C4-AC9C-FA2E22F5F3B9}" type="pres">
      <dgm:prSet presAssocID="{67047E78-EB65-4EE0-A5CE-75B424AAF1D4}" presName="desTx" presStyleLbl="revTx" presStyleIdx="3" presStyleCnt="4">
        <dgm:presLayoutVars/>
      </dgm:prSet>
      <dgm:spPr/>
    </dgm:pt>
  </dgm:ptLst>
  <dgm:cxnLst>
    <dgm:cxn modelId="{5853B912-17EF-4C8E-8437-6AC3866830E3}" type="presOf" srcId="{D63558B5-71DE-4BD6-8CCD-20FB2E4935AC}" destId="{F2B86AEA-B0E7-41C1-9A03-0C919C07A67E}" srcOrd="0" destOrd="0" presId="urn:microsoft.com/office/officeart/2018/5/layout/CenteredIconLabelDescriptionList"/>
    <dgm:cxn modelId="{B1941B16-1E6F-4CC8-B3D5-39A075DC3B89}" srcId="{67047E78-EB65-4EE0-A5CE-75B424AAF1D4}" destId="{DD411354-CEA5-4D76-B826-F78875DCFE0E}" srcOrd="2" destOrd="0" parTransId="{BB66E4D3-8460-4BAC-ADCD-DCAF75C5512B}" sibTransId="{11D488FD-89BD-4ACC-A574-3C186C67A446}"/>
    <dgm:cxn modelId="{07A1CA1C-88CB-4E3C-AB73-917B3F6D9A0A}" srcId="{52A0765D-D10D-402D-ACDF-58429FD92D39}" destId="{6E8F10C2-6505-4E2F-9A6B-79D07251B124}" srcOrd="0" destOrd="0" parTransId="{E41EF6D6-F394-4D11-BAA6-A930EBCD38E4}" sibTransId="{57AAC8A0-71E1-47B2-807F-DEF16F64E07B}"/>
    <dgm:cxn modelId="{C97E3D2D-5044-4035-859B-43DB19E7E1C7}" srcId="{52A0765D-D10D-402D-ACDF-58429FD92D39}" destId="{67047E78-EB65-4EE0-A5CE-75B424AAF1D4}" srcOrd="1" destOrd="0" parTransId="{E969CA56-1B58-4782-B0F7-77380131AD0B}" sibTransId="{0155D991-5307-4CB2-93F0-847301C2B625}"/>
    <dgm:cxn modelId="{A586E82D-888E-4C51-8BC8-BB1B41E02B5C}" type="presOf" srcId="{52A0765D-D10D-402D-ACDF-58429FD92D39}" destId="{6554737A-1391-4EA2-A5DB-038952511EB6}" srcOrd="0" destOrd="0" presId="urn:microsoft.com/office/officeart/2018/5/layout/CenteredIconLabelDescriptionList"/>
    <dgm:cxn modelId="{4FFABE3B-DF43-4DD9-8127-107A0C876488}" srcId="{6E8F10C2-6505-4E2F-9A6B-79D07251B124}" destId="{3ED432B0-2944-4E3C-BE96-95BC9B063137}" srcOrd="1" destOrd="0" parTransId="{4AC00EEB-A400-4556-BBCA-A70E8616B6AE}" sibTransId="{FC1CFAFC-BEBC-4DF9-B45F-9704A2B99311}"/>
    <dgm:cxn modelId="{71C25A62-14ED-4EAC-95E0-7CDD01324B9B}" type="presOf" srcId="{67047E78-EB65-4EE0-A5CE-75B424AAF1D4}" destId="{1058736E-B3CF-4F53-B04E-90299DFC04F1}" srcOrd="0" destOrd="0" presId="urn:microsoft.com/office/officeart/2018/5/layout/CenteredIconLabelDescriptionList"/>
    <dgm:cxn modelId="{C193F666-122B-409F-831F-053BD9B910EC}" type="presOf" srcId="{6E8F10C2-6505-4E2F-9A6B-79D07251B124}" destId="{DF8D89F2-DE48-463E-8B50-78D0BCB622C4}" srcOrd="0" destOrd="0" presId="urn:microsoft.com/office/officeart/2018/5/layout/CenteredIconLabelDescriptionList"/>
    <dgm:cxn modelId="{B2DBC76C-F9AB-462C-A645-1F8CE61AAA7D}" type="presOf" srcId="{DD411354-CEA5-4D76-B826-F78875DCFE0E}" destId="{2B141549-46B8-49C4-AC9C-FA2E22F5F3B9}" srcOrd="0" destOrd="2" presId="urn:microsoft.com/office/officeart/2018/5/layout/CenteredIconLabelDescriptionList"/>
    <dgm:cxn modelId="{2EB9736D-848C-4FCF-B4ED-B3DC75916DD0}" srcId="{67047E78-EB65-4EE0-A5CE-75B424AAF1D4}" destId="{27EF0776-F856-4059-9E74-D3B49B4A62BA}" srcOrd="0" destOrd="0" parTransId="{44881A32-0C8D-44BB-A456-9618647177F4}" sibTransId="{853ECAB3-B297-436F-90BD-AAB5C7644FDF}"/>
    <dgm:cxn modelId="{0C07E783-C54D-440B-8B64-DF4C03ADE341}" type="presOf" srcId="{F7690DC0-ACD5-45E1-AC6B-91CC2A021BCA}" destId="{2B141549-46B8-49C4-AC9C-FA2E22F5F3B9}" srcOrd="0" destOrd="1" presId="urn:microsoft.com/office/officeart/2018/5/layout/CenteredIconLabelDescriptionList"/>
    <dgm:cxn modelId="{BC1B6D84-2B57-4AC7-9BC2-59FAF2169E0D}" srcId="{67047E78-EB65-4EE0-A5CE-75B424AAF1D4}" destId="{F7690DC0-ACD5-45E1-AC6B-91CC2A021BCA}" srcOrd="1" destOrd="0" parTransId="{FD0491EA-6560-4C59-A5E2-769EF8A6D9C6}" sibTransId="{8FE0D4E8-C72F-4B0A-8996-E5510AC48447}"/>
    <dgm:cxn modelId="{97177991-644F-4A93-B5C0-D12EEB21154E}" type="presOf" srcId="{3ED432B0-2944-4E3C-BE96-95BC9B063137}" destId="{F2B86AEA-B0E7-41C1-9A03-0C919C07A67E}" srcOrd="0" destOrd="1" presId="urn:microsoft.com/office/officeart/2018/5/layout/CenteredIconLabelDescriptionList"/>
    <dgm:cxn modelId="{43655CB5-344E-480D-B31A-1A3BFFF967AF}" type="presOf" srcId="{CC367F0A-BE29-43E7-AD75-56126C311547}" destId="{2B141549-46B8-49C4-AC9C-FA2E22F5F3B9}" srcOrd="0" destOrd="3" presId="urn:microsoft.com/office/officeart/2018/5/layout/CenteredIconLabelDescriptionList"/>
    <dgm:cxn modelId="{A35A6EB6-5552-4319-B048-75A9EE9BEB5F}" srcId="{6E8F10C2-6505-4E2F-9A6B-79D07251B124}" destId="{D63558B5-71DE-4BD6-8CCD-20FB2E4935AC}" srcOrd="0" destOrd="0" parTransId="{C0D256D7-896A-4E1F-97EE-95D77B98C27D}" sibTransId="{92CF3C98-C353-4F45-B16C-57914751D0CE}"/>
    <dgm:cxn modelId="{10EB26F6-49D1-4B85-90D6-AC7F46068483}" type="presOf" srcId="{27EF0776-F856-4059-9E74-D3B49B4A62BA}" destId="{2B141549-46B8-49C4-AC9C-FA2E22F5F3B9}" srcOrd="0" destOrd="0" presId="urn:microsoft.com/office/officeart/2018/5/layout/CenteredIconLabelDescriptionList"/>
    <dgm:cxn modelId="{ADE7D6FF-2AD3-4875-B310-AB8182AC02A7}" srcId="{67047E78-EB65-4EE0-A5CE-75B424AAF1D4}" destId="{CC367F0A-BE29-43E7-AD75-56126C311547}" srcOrd="3" destOrd="0" parTransId="{9FC081B5-06C7-42B6-B2B1-471EF5BBDF94}" sibTransId="{9D09815B-B067-49AA-A921-57107B88AFD3}"/>
    <dgm:cxn modelId="{8F66C31B-7313-4864-AC66-26C120D60399}" type="presParOf" srcId="{6554737A-1391-4EA2-A5DB-038952511EB6}" destId="{8F125E39-6BCF-4A31-80CD-4B073072CCF4}" srcOrd="0" destOrd="0" presId="urn:microsoft.com/office/officeart/2018/5/layout/CenteredIconLabelDescriptionList"/>
    <dgm:cxn modelId="{A22BBD2C-3086-4AA1-9404-4719A9DD0A36}" type="presParOf" srcId="{8F125E39-6BCF-4A31-80CD-4B073072CCF4}" destId="{EAF07414-11EB-4C99-B3AC-1C3F39BBF42D}" srcOrd="0" destOrd="0" presId="urn:microsoft.com/office/officeart/2018/5/layout/CenteredIconLabelDescriptionList"/>
    <dgm:cxn modelId="{789F2AEB-9134-4597-935B-B805B6758B19}" type="presParOf" srcId="{8F125E39-6BCF-4A31-80CD-4B073072CCF4}" destId="{081B977B-2173-470E-8947-03297198D667}" srcOrd="1" destOrd="0" presId="urn:microsoft.com/office/officeart/2018/5/layout/CenteredIconLabelDescriptionList"/>
    <dgm:cxn modelId="{2B3575FF-2109-49BC-89DC-EC1482475D5A}" type="presParOf" srcId="{8F125E39-6BCF-4A31-80CD-4B073072CCF4}" destId="{DF8D89F2-DE48-463E-8B50-78D0BCB622C4}" srcOrd="2" destOrd="0" presId="urn:microsoft.com/office/officeart/2018/5/layout/CenteredIconLabelDescriptionList"/>
    <dgm:cxn modelId="{67CFE86D-6CE3-4AD6-A3E6-78F1AF231DBD}" type="presParOf" srcId="{8F125E39-6BCF-4A31-80CD-4B073072CCF4}" destId="{19C64877-34D9-4FE8-A222-875808C1FD1D}" srcOrd="3" destOrd="0" presId="urn:microsoft.com/office/officeart/2018/5/layout/CenteredIconLabelDescriptionList"/>
    <dgm:cxn modelId="{B092A553-4C84-418B-AA7B-0A19B2F6F95A}" type="presParOf" srcId="{8F125E39-6BCF-4A31-80CD-4B073072CCF4}" destId="{F2B86AEA-B0E7-41C1-9A03-0C919C07A67E}" srcOrd="4" destOrd="0" presId="urn:microsoft.com/office/officeart/2018/5/layout/CenteredIconLabelDescriptionList"/>
    <dgm:cxn modelId="{947AB72E-B006-45E1-BC83-02D22C760C8A}" type="presParOf" srcId="{6554737A-1391-4EA2-A5DB-038952511EB6}" destId="{32D13BEA-2CA2-4037-B8E9-5A0EB1E4F555}" srcOrd="1" destOrd="0" presId="urn:microsoft.com/office/officeart/2018/5/layout/CenteredIconLabelDescriptionList"/>
    <dgm:cxn modelId="{813A4AF6-2A42-4E0E-B7A4-6EC0C479432F}" type="presParOf" srcId="{6554737A-1391-4EA2-A5DB-038952511EB6}" destId="{829EDE81-4F9E-4F52-84BA-AD7241442322}" srcOrd="2" destOrd="0" presId="urn:microsoft.com/office/officeart/2018/5/layout/CenteredIconLabelDescriptionList"/>
    <dgm:cxn modelId="{DD41693C-0ED3-4DBB-8F94-6938957FCD68}" type="presParOf" srcId="{829EDE81-4F9E-4F52-84BA-AD7241442322}" destId="{BD0E8AB4-191F-416F-A4B5-BCD3CE33BACD}" srcOrd="0" destOrd="0" presId="urn:microsoft.com/office/officeart/2018/5/layout/CenteredIconLabelDescriptionList"/>
    <dgm:cxn modelId="{E3ADCCCF-93CA-40A9-911F-B29A9C9B5BA0}" type="presParOf" srcId="{829EDE81-4F9E-4F52-84BA-AD7241442322}" destId="{DA85C0DB-5182-4930-A240-D96F4D8A9E1F}" srcOrd="1" destOrd="0" presId="urn:microsoft.com/office/officeart/2018/5/layout/CenteredIconLabelDescriptionList"/>
    <dgm:cxn modelId="{CF587C7B-BBDC-4678-B5D3-FB5F01AF53C4}" type="presParOf" srcId="{829EDE81-4F9E-4F52-84BA-AD7241442322}" destId="{1058736E-B3CF-4F53-B04E-90299DFC04F1}" srcOrd="2" destOrd="0" presId="urn:microsoft.com/office/officeart/2018/5/layout/CenteredIconLabelDescriptionList"/>
    <dgm:cxn modelId="{D14F5D12-F918-436E-87D4-635D240B06A3}" type="presParOf" srcId="{829EDE81-4F9E-4F52-84BA-AD7241442322}" destId="{B00A146D-9528-4F89-B20E-2F6909689653}" srcOrd="3" destOrd="0" presId="urn:microsoft.com/office/officeart/2018/5/layout/CenteredIconLabelDescriptionList"/>
    <dgm:cxn modelId="{511248F7-B0E0-4AE0-86A8-C87A97C2AE7D}" type="presParOf" srcId="{829EDE81-4F9E-4F52-84BA-AD7241442322}" destId="{2B141549-46B8-49C4-AC9C-FA2E22F5F3B9}"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F30368-945B-4A74-A01C-65F2D2D07D87}" type="doc">
      <dgm:prSet loTypeId="urn:microsoft.com/office/officeart/2018/2/layout/IconLabelDescription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93529145-723C-41F5-9468-DF7AED751E70}">
      <dgm:prSet/>
      <dgm:spPr/>
      <dgm:t>
        <a:bodyPr/>
        <a:lstStyle/>
        <a:p>
          <a:pPr>
            <a:defRPr b="1"/>
          </a:pPr>
          <a:r>
            <a:rPr lang="en-US"/>
            <a:t>What is the process to update a bad expiration date?</a:t>
          </a:r>
        </a:p>
      </dgm:t>
    </dgm:pt>
    <dgm:pt modelId="{85DF0FC7-9C92-464A-80AF-E715D2AECD30}" type="parTrans" cxnId="{534C67ED-D2B8-4710-91B6-6BCC469FD59A}">
      <dgm:prSet/>
      <dgm:spPr/>
      <dgm:t>
        <a:bodyPr/>
        <a:lstStyle/>
        <a:p>
          <a:endParaRPr lang="en-US"/>
        </a:p>
      </dgm:t>
    </dgm:pt>
    <dgm:pt modelId="{B1D240BE-DCEA-487C-82DA-3FD94650C447}" type="sibTrans" cxnId="{534C67ED-D2B8-4710-91B6-6BCC469FD59A}">
      <dgm:prSet/>
      <dgm:spPr/>
      <dgm:t>
        <a:bodyPr/>
        <a:lstStyle/>
        <a:p>
          <a:endParaRPr lang="en-US"/>
        </a:p>
      </dgm:t>
    </dgm:pt>
    <dgm:pt modelId="{A1BE4927-B481-4CC0-BEE8-602C57859A4C}">
      <dgm:prSet/>
      <dgm:spPr/>
      <dgm:t>
        <a:bodyPr/>
        <a:lstStyle/>
        <a:p>
          <a:r>
            <a:rPr lang="en-US" dirty="0"/>
            <a:t>See slide 19 for visual instructions for updating Expiration dates.</a:t>
          </a:r>
        </a:p>
      </dgm:t>
    </dgm:pt>
    <dgm:pt modelId="{8ABF2B0C-4050-4D01-8C14-9E98157808A7}" type="parTrans" cxnId="{815A27C3-9EFD-4FBE-B0C9-4CD699BAB5ED}">
      <dgm:prSet/>
      <dgm:spPr/>
      <dgm:t>
        <a:bodyPr/>
        <a:lstStyle/>
        <a:p>
          <a:endParaRPr lang="en-US"/>
        </a:p>
      </dgm:t>
    </dgm:pt>
    <dgm:pt modelId="{8D1BAF09-D278-43A1-8BFB-B5CAFAB54B13}" type="sibTrans" cxnId="{815A27C3-9EFD-4FBE-B0C9-4CD699BAB5ED}">
      <dgm:prSet/>
      <dgm:spPr/>
      <dgm:t>
        <a:bodyPr/>
        <a:lstStyle/>
        <a:p>
          <a:endParaRPr lang="en-US"/>
        </a:p>
      </dgm:t>
    </dgm:pt>
    <dgm:pt modelId="{0CC215BA-72D4-481C-8A39-93D524C49537}">
      <dgm:prSet/>
      <dgm:spPr/>
      <dgm:t>
        <a:bodyPr/>
        <a:lstStyle/>
        <a:p>
          <a:r>
            <a:rPr lang="en-US"/>
            <a:t>If the expiration date is outside last term or the current term, contact TE Central</a:t>
          </a:r>
        </a:p>
      </dgm:t>
    </dgm:pt>
    <dgm:pt modelId="{CA3CB430-2CC7-4E3C-A9EB-A8093478C1DB}" type="parTrans" cxnId="{05CBB190-8616-482F-B826-0C26E6735FD8}">
      <dgm:prSet/>
      <dgm:spPr/>
      <dgm:t>
        <a:bodyPr/>
        <a:lstStyle/>
        <a:p>
          <a:endParaRPr lang="en-US"/>
        </a:p>
      </dgm:t>
    </dgm:pt>
    <dgm:pt modelId="{F48D4435-41F7-4639-8679-26191BC067CF}" type="sibTrans" cxnId="{05CBB190-8616-482F-B826-0C26E6735FD8}">
      <dgm:prSet/>
      <dgm:spPr/>
      <dgm:t>
        <a:bodyPr/>
        <a:lstStyle/>
        <a:p>
          <a:endParaRPr lang="en-US"/>
        </a:p>
      </dgm:t>
    </dgm:pt>
    <dgm:pt modelId="{A0AFEB70-7B59-4BA4-BD6A-2F357541DD9D}">
      <dgm:prSet/>
      <dgm:spPr/>
      <dgm:t>
        <a:bodyPr/>
        <a:lstStyle/>
        <a:p>
          <a:pPr>
            <a:defRPr b="1"/>
          </a:pPr>
          <a:r>
            <a:rPr lang="en-US"/>
            <a:t>There is a student on my Enrollment Report who is not enrolled.</a:t>
          </a:r>
        </a:p>
      </dgm:t>
    </dgm:pt>
    <dgm:pt modelId="{935FE902-2BB7-42CD-ACBF-BD51114774E0}" type="parTrans" cxnId="{E67E0002-EBAF-482B-A0FE-7CF92FB0783A}">
      <dgm:prSet/>
      <dgm:spPr/>
      <dgm:t>
        <a:bodyPr/>
        <a:lstStyle/>
        <a:p>
          <a:endParaRPr lang="en-US"/>
        </a:p>
      </dgm:t>
    </dgm:pt>
    <dgm:pt modelId="{620DC73F-1715-4527-A2F4-B639E88485EA}" type="sibTrans" cxnId="{E67E0002-EBAF-482B-A0FE-7CF92FB0783A}">
      <dgm:prSet/>
      <dgm:spPr/>
      <dgm:t>
        <a:bodyPr/>
        <a:lstStyle/>
        <a:p>
          <a:endParaRPr lang="en-US"/>
        </a:p>
      </dgm:t>
    </dgm:pt>
    <dgm:pt modelId="{16E5FFA5-5188-43BF-8FCF-04FB8CF0B746}">
      <dgm:prSet/>
      <dgm:spPr/>
      <dgm:t>
        <a:bodyPr/>
        <a:lstStyle/>
        <a:p>
          <a:r>
            <a:rPr lang="en-US" dirty="0"/>
            <a:t>If the student did not return or enroll for the current term,  see slide 19 for visual instructions of updating Expiration dates.</a:t>
          </a:r>
        </a:p>
      </dgm:t>
    </dgm:pt>
    <dgm:pt modelId="{31A65147-401D-4009-BFEA-72DC1B01C74B}" type="parTrans" cxnId="{E3BEFE46-8C55-48AE-9542-841ACC44753F}">
      <dgm:prSet/>
      <dgm:spPr/>
      <dgm:t>
        <a:bodyPr/>
        <a:lstStyle/>
        <a:p>
          <a:endParaRPr lang="en-US"/>
        </a:p>
      </dgm:t>
    </dgm:pt>
    <dgm:pt modelId="{4FF27E9B-5FD9-4995-B64E-4275840F143D}" type="sibTrans" cxnId="{E3BEFE46-8C55-48AE-9542-841ACC44753F}">
      <dgm:prSet/>
      <dgm:spPr/>
      <dgm:t>
        <a:bodyPr/>
        <a:lstStyle/>
        <a:p>
          <a:endParaRPr lang="en-US"/>
        </a:p>
      </dgm:t>
    </dgm:pt>
    <dgm:pt modelId="{492AAA6E-E6FE-481D-8F22-F000A273C841}">
      <dgm:prSet/>
      <dgm:spPr/>
      <dgm:t>
        <a:bodyPr/>
        <a:lstStyle/>
        <a:p>
          <a:r>
            <a:rPr lang="en-US"/>
            <a:t>If the student NEVER attended, contact TE Central</a:t>
          </a:r>
        </a:p>
      </dgm:t>
    </dgm:pt>
    <dgm:pt modelId="{D25204EC-3D56-476E-A586-7656CFAC615C}" type="parTrans" cxnId="{6F1970F6-EC7F-43CF-B013-37EAE26D4ED7}">
      <dgm:prSet/>
      <dgm:spPr/>
      <dgm:t>
        <a:bodyPr/>
        <a:lstStyle/>
        <a:p>
          <a:endParaRPr lang="en-US"/>
        </a:p>
      </dgm:t>
    </dgm:pt>
    <dgm:pt modelId="{0B528FEA-5058-4894-8057-91412101F6AE}" type="sibTrans" cxnId="{6F1970F6-EC7F-43CF-B013-37EAE26D4ED7}">
      <dgm:prSet/>
      <dgm:spPr/>
      <dgm:t>
        <a:bodyPr/>
        <a:lstStyle/>
        <a:p>
          <a:endParaRPr lang="en-US"/>
        </a:p>
      </dgm:t>
    </dgm:pt>
    <dgm:pt modelId="{68993713-5CC6-451F-970D-6D0AA300FA63}" type="pres">
      <dgm:prSet presAssocID="{DCF30368-945B-4A74-A01C-65F2D2D07D87}" presName="root" presStyleCnt="0">
        <dgm:presLayoutVars>
          <dgm:dir/>
          <dgm:resizeHandles val="exact"/>
        </dgm:presLayoutVars>
      </dgm:prSet>
      <dgm:spPr/>
    </dgm:pt>
    <dgm:pt modelId="{5406F0E5-CD0D-4541-9B33-0F01A8A59CE6}" type="pres">
      <dgm:prSet presAssocID="{93529145-723C-41F5-9468-DF7AED751E70}" presName="compNode" presStyleCnt="0"/>
      <dgm:spPr/>
    </dgm:pt>
    <dgm:pt modelId="{0023DCED-865D-428E-B607-71132F8291F9}" type="pres">
      <dgm:prSet presAssocID="{93529145-723C-41F5-9468-DF7AED751E7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ily Calendar"/>
        </a:ext>
      </dgm:extLst>
    </dgm:pt>
    <dgm:pt modelId="{9C91D57D-6FC3-4916-BA12-5AED98AB4687}" type="pres">
      <dgm:prSet presAssocID="{93529145-723C-41F5-9468-DF7AED751E70}" presName="iconSpace" presStyleCnt="0"/>
      <dgm:spPr/>
    </dgm:pt>
    <dgm:pt modelId="{B2B0EF9E-33CC-4C8A-86B8-94FD86F155E9}" type="pres">
      <dgm:prSet presAssocID="{93529145-723C-41F5-9468-DF7AED751E70}" presName="parTx" presStyleLbl="revTx" presStyleIdx="0" presStyleCnt="4">
        <dgm:presLayoutVars>
          <dgm:chMax val="0"/>
          <dgm:chPref val="0"/>
        </dgm:presLayoutVars>
      </dgm:prSet>
      <dgm:spPr/>
    </dgm:pt>
    <dgm:pt modelId="{3DD0CC09-5F95-432E-9F33-CD678408DAF8}" type="pres">
      <dgm:prSet presAssocID="{93529145-723C-41F5-9468-DF7AED751E70}" presName="txSpace" presStyleCnt="0"/>
      <dgm:spPr/>
    </dgm:pt>
    <dgm:pt modelId="{A86212FE-209E-44A3-AB0A-F9F4F22A8DE1}" type="pres">
      <dgm:prSet presAssocID="{93529145-723C-41F5-9468-DF7AED751E70}" presName="desTx" presStyleLbl="revTx" presStyleIdx="1" presStyleCnt="4">
        <dgm:presLayoutVars/>
      </dgm:prSet>
      <dgm:spPr/>
    </dgm:pt>
    <dgm:pt modelId="{9F7DF850-B5F2-43B0-AF43-71CD3E323E9E}" type="pres">
      <dgm:prSet presAssocID="{B1D240BE-DCEA-487C-82DA-3FD94650C447}" presName="sibTrans" presStyleCnt="0"/>
      <dgm:spPr/>
    </dgm:pt>
    <dgm:pt modelId="{338EA6CD-2E0F-4D8B-99FA-1BA55C6013BB}" type="pres">
      <dgm:prSet presAssocID="{A0AFEB70-7B59-4BA4-BD6A-2F357541DD9D}" presName="compNode" presStyleCnt="0"/>
      <dgm:spPr/>
    </dgm:pt>
    <dgm:pt modelId="{1DE1AA65-1CFD-403F-B90F-D01787A9F062}" type="pres">
      <dgm:prSet presAssocID="{A0AFEB70-7B59-4BA4-BD6A-2F357541DD9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EF85B783-60A0-436C-A357-C2C080F3BB09}" type="pres">
      <dgm:prSet presAssocID="{A0AFEB70-7B59-4BA4-BD6A-2F357541DD9D}" presName="iconSpace" presStyleCnt="0"/>
      <dgm:spPr/>
    </dgm:pt>
    <dgm:pt modelId="{0918A1F8-76F9-4A14-AFBC-1A1D986F3159}" type="pres">
      <dgm:prSet presAssocID="{A0AFEB70-7B59-4BA4-BD6A-2F357541DD9D}" presName="parTx" presStyleLbl="revTx" presStyleIdx="2" presStyleCnt="4">
        <dgm:presLayoutVars>
          <dgm:chMax val="0"/>
          <dgm:chPref val="0"/>
        </dgm:presLayoutVars>
      </dgm:prSet>
      <dgm:spPr/>
    </dgm:pt>
    <dgm:pt modelId="{C24221B1-A4BB-4DB1-ADAD-6478CBB64B26}" type="pres">
      <dgm:prSet presAssocID="{A0AFEB70-7B59-4BA4-BD6A-2F357541DD9D}" presName="txSpace" presStyleCnt="0"/>
      <dgm:spPr/>
    </dgm:pt>
    <dgm:pt modelId="{0BC0A7F0-B75C-48FE-994B-7D72ED81F221}" type="pres">
      <dgm:prSet presAssocID="{A0AFEB70-7B59-4BA4-BD6A-2F357541DD9D}" presName="desTx" presStyleLbl="revTx" presStyleIdx="3" presStyleCnt="4">
        <dgm:presLayoutVars/>
      </dgm:prSet>
      <dgm:spPr/>
    </dgm:pt>
  </dgm:ptLst>
  <dgm:cxnLst>
    <dgm:cxn modelId="{E67E0002-EBAF-482B-A0FE-7CF92FB0783A}" srcId="{DCF30368-945B-4A74-A01C-65F2D2D07D87}" destId="{A0AFEB70-7B59-4BA4-BD6A-2F357541DD9D}" srcOrd="1" destOrd="0" parTransId="{935FE902-2BB7-42CD-ACBF-BD51114774E0}" sibTransId="{620DC73F-1715-4527-A2F4-B639E88485EA}"/>
    <dgm:cxn modelId="{4BD3F321-3FC6-4299-BE57-0DD5F46415F7}" type="presOf" srcId="{492AAA6E-E6FE-481D-8F22-F000A273C841}" destId="{0BC0A7F0-B75C-48FE-994B-7D72ED81F221}" srcOrd="0" destOrd="1" presId="urn:microsoft.com/office/officeart/2018/2/layout/IconLabelDescriptionList"/>
    <dgm:cxn modelId="{E3BEFE46-8C55-48AE-9542-841ACC44753F}" srcId="{A0AFEB70-7B59-4BA4-BD6A-2F357541DD9D}" destId="{16E5FFA5-5188-43BF-8FCF-04FB8CF0B746}" srcOrd="0" destOrd="0" parTransId="{31A65147-401D-4009-BFEA-72DC1B01C74B}" sibTransId="{4FF27E9B-5FD9-4995-B64E-4275840F143D}"/>
    <dgm:cxn modelId="{493AAE4A-6227-4F89-88AC-E53CFBBC33C8}" type="presOf" srcId="{93529145-723C-41F5-9468-DF7AED751E70}" destId="{B2B0EF9E-33CC-4C8A-86B8-94FD86F155E9}" srcOrd="0" destOrd="0" presId="urn:microsoft.com/office/officeart/2018/2/layout/IconLabelDescriptionList"/>
    <dgm:cxn modelId="{2B460078-2903-4F4E-A396-7FE42CFA3C9E}" type="presOf" srcId="{A1BE4927-B481-4CC0-BEE8-602C57859A4C}" destId="{A86212FE-209E-44A3-AB0A-F9F4F22A8DE1}" srcOrd="0" destOrd="0" presId="urn:microsoft.com/office/officeart/2018/2/layout/IconLabelDescriptionList"/>
    <dgm:cxn modelId="{05CBB190-8616-482F-B826-0C26E6735FD8}" srcId="{93529145-723C-41F5-9468-DF7AED751E70}" destId="{0CC215BA-72D4-481C-8A39-93D524C49537}" srcOrd="1" destOrd="0" parTransId="{CA3CB430-2CC7-4E3C-A9EB-A8093478C1DB}" sibTransId="{F48D4435-41F7-4639-8679-26191BC067CF}"/>
    <dgm:cxn modelId="{D6759492-D8EF-4B71-9463-F924BF0FC1F0}" type="presOf" srcId="{A0AFEB70-7B59-4BA4-BD6A-2F357541DD9D}" destId="{0918A1F8-76F9-4A14-AFBC-1A1D986F3159}" srcOrd="0" destOrd="0" presId="urn:microsoft.com/office/officeart/2018/2/layout/IconLabelDescriptionList"/>
    <dgm:cxn modelId="{0732FFAC-A9BB-4EF3-803A-E3A2DB937F35}" type="presOf" srcId="{DCF30368-945B-4A74-A01C-65F2D2D07D87}" destId="{68993713-5CC6-451F-970D-6D0AA300FA63}" srcOrd="0" destOrd="0" presId="urn:microsoft.com/office/officeart/2018/2/layout/IconLabelDescriptionList"/>
    <dgm:cxn modelId="{D223AFB5-071A-4BEB-BBBE-989C50EA5BDB}" type="presOf" srcId="{16E5FFA5-5188-43BF-8FCF-04FB8CF0B746}" destId="{0BC0A7F0-B75C-48FE-994B-7D72ED81F221}" srcOrd="0" destOrd="0" presId="urn:microsoft.com/office/officeart/2018/2/layout/IconLabelDescriptionList"/>
    <dgm:cxn modelId="{815A27C3-9EFD-4FBE-B0C9-4CD699BAB5ED}" srcId="{93529145-723C-41F5-9468-DF7AED751E70}" destId="{A1BE4927-B481-4CC0-BEE8-602C57859A4C}" srcOrd="0" destOrd="0" parTransId="{8ABF2B0C-4050-4D01-8C14-9E98157808A7}" sibTransId="{8D1BAF09-D278-43A1-8BFB-B5CAFAB54B13}"/>
    <dgm:cxn modelId="{B92A4BD0-CE46-4609-A6D9-A86F19069E61}" type="presOf" srcId="{0CC215BA-72D4-481C-8A39-93D524C49537}" destId="{A86212FE-209E-44A3-AB0A-F9F4F22A8DE1}" srcOrd="0" destOrd="1" presId="urn:microsoft.com/office/officeart/2018/2/layout/IconLabelDescriptionList"/>
    <dgm:cxn modelId="{534C67ED-D2B8-4710-91B6-6BCC469FD59A}" srcId="{DCF30368-945B-4A74-A01C-65F2D2D07D87}" destId="{93529145-723C-41F5-9468-DF7AED751E70}" srcOrd="0" destOrd="0" parTransId="{85DF0FC7-9C92-464A-80AF-E715D2AECD30}" sibTransId="{B1D240BE-DCEA-487C-82DA-3FD94650C447}"/>
    <dgm:cxn modelId="{6F1970F6-EC7F-43CF-B013-37EAE26D4ED7}" srcId="{A0AFEB70-7B59-4BA4-BD6A-2F357541DD9D}" destId="{492AAA6E-E6FE-481D-8F22-F000A273C841}" srcOrd="1" destOrd="0" parTransId="{D25204EC-3D56-476E-A586-7656CFAC615C}" sibTransId="{0B528FEA-5058-4894-8057-91412101F6AE}"/>
    <dgm:cxn modelId="{9BFA8927-1E65-4FCD-A249-60F5BBA8B69F}" type="presParOf" srcId="{68993713-5CC6-451F-970D-6D0AA300FA63}" destId="{5406F0E5-CD0D-4541-9B33-0F01A8A59CE6}" srcOrd="0" destOrd="0" presId="urn:microsoft.com/office/officeart/2018/2/layout/IconLabelDescriptionList"/>
    <dgm:cxn modelId="{BE698541-FEE3-458E-9A95-615AD7DD1FF6}" type="presParOf" srcId="{5406F0E5-CD0D-4541-9B33-0F01A8A59CE6}" destId="{0023DCED-865D-428E-B607-71132F8291F9}" srcOrd="0" destOrd="0" presId="urn:microsoft.com/office/officeart/2018/2/layout/IconLabelDescriptionList"/>
    <dgm:cxn modelId="{21610212-B2C4-4467-8127-07C3A688357B}" type="presParOf" srcId="{5406F0E5-CD0D-4541-9B33-0F01A8A59CE6}" destId="{9C91D57D-6FC3-4916-BA12-5AED98AB4687}" srcOrd="1" destOrd="0" presId="urn:microsoft.com/office/officeart/2018/2/layout/IconLabelDescriptionList"/>
    <dgm:cxn modelId="{F217D258-7E77-4B70-94D7-997A3B6D2148}" type="presParOf" srcId="{5406F0E5-CD0D-4541-9B33-0F01A8A59CE6}" destId="{B2B0EF9E-33CC-4C8A-86B8-94FD86F155E9}" srcOrd="2" destOrd="0" presId="urn:microsoft.com/office/officeart/2018/2/layout/IconLabelDescriptionList"/>
    <dgm:cxn modelId="{80FACB85-FCAE-4DE3-8503-523DCC55D722}" type="presParOf" srcId="{5406F0E5-CD0D-4541-9B33-0F01A8A59CE6}" destId="{3DD0CC09-5F95-432E-9F33-CD678408DAF8}" srcOrd="3" destOrd="0" presId="urn:microsoft.com/office/officeart/2018/2/layout/IconLabelDescriptionList"/>
    <dgm:cxn modelId="{70DB959A-FA82-4A30-A729-053F02799E8B}" type="presParOf" srcId="{5406F0E5-CD0D-4541-9B33-0F01A8A59CE6}" destId="{A86212FE-209E-44A3-AB0A-F9F4F22A8DE1}" srcOrd="4" destOrd="0" presId="urn:microsoft.com/office/officeart/2018/2/layout/IconLabelDescriptionList"/>
    <dgm:cxn modelId="{D751152D-6196-4116-B40B-B9EF82BA6F48}" type="presParOf" srcId="{68993713-5CC6-451F-970D-6D0AA300FA63}" destId="{9F7DF850-B5F2-43B0-AF43-71CD3E323E9E}" srcOrd="1" destOrd="0" presId="urn:microsoft.com/office/officeart/2018/2/layout/IconLabelDescriptionList"/>
    <dgm:cxn modelId="{48D040C7-2B83-47F4-85A0-115AF3BBB6A0}" type="presParOf" srcId="{68993713-5CC6-451F-970D-6D0AA300FA63}" destId="{338EA6CD-2E0F-4D8B-99FA-1BA55C6013BB}" srcOrd="2" destOrd="0" presId="urn:microsoft.com/office/officeart/2018/2/layout/IconLabelDescriptionList"/>
    <dgm:cxn modelId="{8AE9E4C6-2EF1-480F-B87C-13F206EF25DE}" type="presParOf" srcId="{338EA6CD-2E0F-4D8B-99FA-1BA55C6013BB}" destId="{1DE1AA65-1CFD-403F-B90F-D01787A9F062}" srcOrd="0" destOrd="0" presId="urn:microsoft.com/office/officeart/2018/2/layout/IconLabelDescriptionList"/>
    <dgm:cxn modelId="{6BF3E8E2-55CB-4555-98B7-34E86DC97A81}" type="presParOf" srcId="{338EA6CD-2E0F-4D8B-99FA-1BA55C6013BB}" destId="{EF85B783-60A0-436C-A357-C2C080F3BB09}" srcOrd="1" destOrd="0" presId="urn:microsoft.com/office/officeart/2018/2/layout/IconLabelDescriptionList"/>
    <dgm:cxn modelId="{F8C31799-0BE9-475C-8BFD-8090BF0B96E4}" type="presParOf" srcId="{338EA6CD-2E0F-4D8B-99FA-1BA55C6013BB}" destId="{0918A1F8-76F9-4A14-AFBC-1A1D986F3159}" srcOrd="2" destOrd="0" presId="urn:microsoft.com/office/officeart/2018/2/layout/IconLabelDescriptionList"/>
    <dgm:cxn modelId="{728A9B7E-2059-4CB2-8EB7-A4507C70DE21}" type="presParOf" srcId="{338EA6CD-2E0F-4D8B-99FA-1BA55C6013BB}" destId="{C24221B1-A4BB-4DB1-ADAD-6478CBB64B26}" srcOrd="3" destOrd="0" presId="urn:microsoft.com/office/officeart/2018/2/layout/IconLabelDescriptionList"/>
    <dgm:cxn modelId="{2F1A4B4A-DE3C-4AD8-811B-46711D944E6E}" type="presParOf" srcId="{338EA6CD-2E0F-4D8B-99FA-1BA55C6013BB}" destId="{0BC0A7F0-B75C-48FE-994B-7D72ED81F221}"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906489-11AD-4181-BCE0-66E8691CA1E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475CCA9-8777-45E9-BA47-9FF97B704CBB}">
      <dgm:prSet/>
      <dgm:spPr/>
      <dgm:t>
        <a:bodyPr/>
        <a:lstStyle/>
        <a:p>
          <a:pPr>
            <a:lnSpc>
              <a:spcPct val="100000"/>
            </a:lnSpc>
          </a:pPr>
          <a:r>
            <a:rPr lang="en-US" dirty="0"/>
            <a:t>Export responsibilities</a:t>
          </a:r>
        </a:p>
      </dgm:t>
    </dgm:pt>
    <dgm:pt modelId="{D1DE5636-DB2B-45F9-A8FE-D55E6F4A48E6}" type="parTrans" cxnId="{4BE5323F-D050-4D75-AB32-2CFD220354FC}">
      <dgm:prSet/>
      <dgm:spPr/>
      <dgm:t>
        <a:bodyPr/>
        <a:lstStyle/>
        <a:p>
          <a:endParaRPr lang="en-US"/>
        </a:p>
      </dgm:t>
    </dgm:pt>
    <dgm:pt modelId="{35BF48FE-F8EC-4B54-8A00-DEB11A23E7EB}" type="sibTrans" cxnId="{4BE5323F-D050-4D75-AB32-2CFD220354FC}">
      <dgm:prSet/>
      <dgm:spPr/>
      <dgm:t>
        <a:bodyPr/>
        <a:lstStyle/>
        <a:p>
          <a:endParaRPr lang="en-US"/>
        </a:p>
      </dgm:t>
    </dgm:pt>
    <dgm:pt modelId="{EE53343F-DD54-4832-9047-E4E09A32EE18}">
      <dgm:prSet/>
      <dgm:spPr/>
      <dgm:t>
        <a:bodyPr/>
        <a:lstStyle/>
        <a:p>
          <a:pPr>
            <a:lnSpc>
              <a:spcPct val="100000"/>
            </a:lnSpc>
          </a:pPr>
          <a:r>
            <a:rPr lang="en-US"/>
            <a:t>Confirm all funded returning students and new 19-20 applications</a:t>
          </a:r>
        </a:p>
      </dgm:t>
    </dgm:pt>
    <dgm:pt modelId="{A2480885-8A8B-48CE-A949-D968B9440160}" type="parTrans" cxnId="{624C21D0-17B8-4C3D-AF44-67D50C719C5E}">
      <dgm:prSet/>
      <dgm:spPr/>
      <dgm:t>
        <a:bodyPr/>
        <a:lstStyle/>
        <a:p>
          <a:endParaRPr lang="en-US"/>
        </a:p>
      </dgm:t>
    </dgm:pt>
    <dgm:pt modelId="{C3A77657-24E9-4A93-B67B-DD8248F1B830}" type="sibTrans" cxnId="{624C21D0-17B8-4C3D-AF44-67D50C719C5E}">
      <dgm:prSet/>
      <dgm:spPr/>
      <dgm:t>
        <a:bodyPr/>
        <a:lstStyle/>
        <a:p>
          <a:endParaRPr lang="en-US"/>
        </a:p>
      </dgm:t>
    </dgm:pt>
    <dgm:pt modelId="{BF6F9C77-8F34-4E9D-99B9-36A99B48AA0F}">
      <dgm:prSet/>
      <dgm:spPr/>
      <dgm:t>
        <a:bodyPr/>
        <a:lstStyle/>
        <a:p>
          <a:pPr>
            <a:lnSpc>
              <a:spcPct val="100000"/>
            </a:lnSpc>
          </a:pPr>
          <a:r>
            <a:rPr lang="en-US" dirty="0"/>
            <a:t>Import responsibilities</a:t>
          </a:r>
        </a:p>
      </dgm:t>
    </dgm:pt>
    <dgm:pt modelId="{2CFFD69E-2B4B-49C8-A311-E4934085664F}" type="parTrans" cxnId="{EBE3371A-8140-48C6-8E63-8D2EEF0A7ABB}">
      <dgm:prSet/>
      <dgm:spPr/>
      <dgm:t>
        <a:bodyPr/>
        <a:lstStyle/>
        <a:p>
          <a:endParaRPr lang="en-US"/>
        </a:p>
      </dgm:t>
    </dgm:pt>
    <dgm:pt modelId="{B7452B76-EDD5-4BB0-8F3C-FAF6D00C1FAC}" type="sibTrans" cxnId="{EBE3371A-8140-48C6-8E63-8D2EEF0A7ABB}">
      <dgm:prSet/>
      <dgm:spPr/>
      <dgm:t>
        <a:bodyPr/>
        <a:lstStyle/>
        <a:p>
          <a:endParaRPr lang="en-US"/>
        </a:p>
      </dgm:t>
    </dgm:pt>
    <dgm:pt modelId="{36CF8EF6-72B9-4481-8A8C-1CE588D2E2F6}">
      <dgm:prSet/>
      <dgm:spPr/>
      <dgm:t>
        <a:bodyPr/>
        <a:lstStyle/>
        <a:p>
          <a:pPr>
            <a:lnSpc>
              <a:spcPct val="100000"/>
            </a:lnSpc>
          </a:pPr>
          <a:r>
            <a:rPr lang="en-US"/>
            <a:t>Accept or Deny all applications</a:t>
          </a:r>
        </a:p>
      </dgm:t>
    </dgm:pt>
    <dgm:pt modelId="{5BE07909-28E6-489F-A05C-AC050E8DFDD6}" type="parTrans" cxnId="{672D0287-3E35-4DCB-86CD-30FD0ADEFA51}">
      <dgm:prSet/>
      <dgm:spPr/>
      <dgm:t>
        <a:bodyPr/>
        <a:lstStyle/>
        <a:p>
          <a:endParaRPr lang="en-US"/>
        </a:p>
      </dgm:t>
    </dgm:pt>
    <dgm:pt modelId="{25341D2F-FF4F-40FC-AD5B-486BEE1B7EA4}" type="sibTrans" cxnId="{672D0287-3E35-4DCB-86CD-30FD0ADEFA51}">
      <dgm:prSet/>
      <dgm:spPr/>
      <dgm:t>
        <a:bodyPr/>
        <a:lstStyle/>
        <a:p>
          <a:endParaRPr lang="en-US"/>
        </a:p>
      </dgm:t>
    </dgm:pt>
    <dgm:pt modelId="{76F12E66-54FC-4D37-B8BF-4E393E73F05C}">
      <dgm:prSet/>
      <dgm:spPr/>
      <dgm:t>
        <a:bodyPr/>
        <a:lstStyle/>
        <a:p>
          <a:pPr>
            <a:lnSpc>
              <a:spcPct val="100000"/>
            </a:lnSpc>
          </a:pPr>
          <a:r>
            <a:rPr lang="en-US" dirty="0"/>
            <a:t>Keeping the Enrollment Report up-to-date</a:t>
          </a:r>
        </a:p>
      </dgm:t>
    </dgm:pt>
    <dgm:pt modelId="{9687B293-72B9-4F7E-8A2E-2960DFACDF77}" type="parTrans" cxnId="{5DC448A6-C40E-49C8-872B-04FB5AFF1535}">
      <dgm:prSet/>
      <dgm:spPr/>
      <dgm:t>
        <a:bodyPr/>
        <a:lstStyle/>
        <a:p>
          <a:endParaRPr lang="en-US"/>
        </a:p>
      </dgm:t>
    </dgm:pt>
    <dgm:pt modelId="{21032EA4-4D07-4589-A786-34889B9A42D2}" type="sibTrans" cxnId="{5DC448A6-C40E-49C8-872B-04FB5AFF1535}">
      <dgm:prSet/>
      <dgm:spPr/>
      <dgm:t>
        <a:bodyPr/>
        <a:lstStyle/>
        <a:p>
          <a:endParaRPr lang="en-US"/>
        </a:p>
      </dgm:t>
    </dgm:pt>
    <dgm:pt modelId="{A3CFBE49-0FE2-411B-8935-8FFDCD4B54D2}">
      <dgm:prSet/>
      <dgm:spPr/>
      <dgm:t>
        <a:bodyPr/>
        <a:lstStyle/>
        <a:p>
          <a:pPr>
            <a:lnSpc>
              <a:spcPct val="100000"/>
            </a:lnSpc>
          </a:pPr>
          <a:r>
            <a:rPr lang="en-US" dirty="0"/>
            <a:t>Export schools must click Add Student to add the applicant to the Enrollment Report once the IMPORT school enrolls the student</a:t>
          </a:r>
        </a:p>
      </dgm:t>
    </dgm:pt>
    <dgm:pt modelId="{97553A7B-27B1-4729-A7B2-F0662826E65F}" type="parTrans" cxnId="{57D42115-F44A-4012-9862-98C3E3EF4F9D}">
      <dgm:prSet/>
      <dgm:spPr/>
      <dgm:t>
        <a:bodyPr/>
        <a:lstStyle/>
        <a:p>
          <a:endParaRPr lang="en-US"/>
        </a:p>
      </dgm:t>
    </dgm:pt>
    <dgm:pt modelId="{84637586-8C28-4648-B768-D58C77672770}" type="sibTrans" cxnId="{57D42115-F44A-4012-9862-98C3E3EF4F9D}">
      <dgm:prSet/>
      <dgm:spPr/>
      <dgm:t>
        <a:bodyPr/>
        <a:lstStyle/>
        <a:p>
          <a:endParaRPr lang="en-US"/>
        </a:p>
      </dgm:t>
    </dgm:pt>
    <dgm:pt modelId="{1DA66750-01FF-4C7A-A0A1-93CD65E98ADE}">
      <dgm:prSet/>
      <dgm:spPr/>
      <dgm:t>
        <a:bodyPr/>
        <a:lstStyle/>
        <a:p>
          <a:pPr>
            <a:lnSpc>
              <a:spcPct val="100000"/>
            </a:lnSpc>
          </a:pPr>
          <a:r>
            <a:rPr lang="en-US"/>
            <a:t>Withdraw any no longer eligible students/applicants</a:t>
          </a:r>
        </a:p>
      </dgm:t>
    </dgm:pt>
    <dgm:pt modelId="{2BF3DBFC-C58F-4950-A0A5-F397E88ED671}" type="parTrans" cxnId="{7E56A3A6-4D1C-401E-95F7-851D5CD0B861}">
      <dgm:prSet/>
      <dgm:spPr/>
      <dgm:t>
        <a:bodyPr/>
        <a:lstStyle/>
        <a:p>
          <a:endParaRPr lang="en-US"/>
        </a:p>
      </dgm:t>
    </dgm:pt>
    <dgm:pt modelId="{5F46CFA4-2DE1-4CDA-8803-36EADEAEC46F}" type="sibTrans" cxnId="{7E56A3A6-4D1C-401E-95F7-851D5CD0B861}">
      <dgm:prSet/>
      <dgm:spPr/>
      <dgm:t>
        <a:bodyPr/>
        <a:lstStyle/>
        <a:p>
          <a:endParaRPr lang="en-US"/>
        </a:p>
      </dgm:t>
    </dgm:pt>
    <dgm:pt modelId="{CD70D8EB-9272-4E72-88C5-C6A8E9A164AA}">
      <dgm:prSet/>
      <dgm:spPr/>
      <dgm:t>
        <a:bodyPr/>
        <a:lstStyle/>
        <a:p>
          <a:pPr>
            <a:lnSpc>
              <a:spcPct val="100000"/>
            </a:lnSpc>
          </a:pPr>
          <a:r>
            <a:rPr lang="en-US"/>
            <a:t>Click the Enrolled button for all NEW attending Imports </a:t>
          </a:r>
        </a:p>
      </dgm:t>
    </dgm:pt>
    <dgm:pt modelId="{F74FBDB7-ED61-4469-B16B-6718F47655BA}" type="parTrans" cxnId="{41769452-F13B-4ABE-85B6-0AC7460B74A7}">
      <dgm:prSet/>
      <dgm:spPr/>
      <dgm:t>
        <a:bodyPr/>
        <a:lstStyle/>
        <a:p>
          <a:endParaRPr lang="en-US"/>
        </a:p>
      </dgm:t>
    </dgm:pt>
    <dgm:pt modelId="{649A86C2-A20A-48E2-9A33-EB51D32D5204}" type="sibTrans" cxnId="{41769452-F13B-4ABE-85B6-0AC7460B74A7}">
      <dgm:prSet/>
      <dgm:spPr/>
      <dgm:t>
        <a:bodyPr/>
        <a:lstStyle/>
        <a:p>
          <a:endParaRPr lang="en-US"/>
        </a:p>
      </dgm:t>
    </dgm:pt>
    <dgm:pt modelId="{134B635F-8866-4453-B4DF-BBCBE191DFF3}">
      <dgm:prSet/>
      <dgm:spPr/>
      <dgm:t>
        <a:bodyPr/>
        <a:lstStyle/>
        <a:p>
          <a:pPr>
            <a:lnSpc>
              <a:spcPct val="100000"/>
            </a:lnSpc>
          </a:pPr>
          <a:r>
            <a:rPr lang="en-US"/>
            <a:t>Remember – Imports and Exports share the student record </a:t>
          </a:r>
        </a:p>
      </dgm:t>
    </dgm:pt>
    <dgm:pt modelId="{3BBF62DB-3A04-4B49-883A-6BA29DC31637}" type="parTrans" cxnId="{33A87080-B1B5-40D6-BBEF-7D82BD0B4F1E}">
      <dgm:prSet/>
      <dgm:spPr/>
      <dgm:t>
        <a:bodyPr/>
        <a:lstStyle/>
        <a:p>
          <a:endParaRPr lang="en-US"/>
        </a:p>
      </dgm:t>
    </dgm:pt>
    <dgm:pt modelId="{EC9D1E5C-364C-40C2-BC21-12F0D5244E04}" type="sibTrans" cxnId="{33A87080-B1B5-40D6-BBEF-7D82BD0B4F1E}">
      <dgm:prSet/>
      <dgm:spPr/>
      <dgm:t>
        <a:bodyPr/>
        <a:lstStyle/>
        <a:p>
          <a:endParaRPr lang="en-US"/>
        </a:p>
      </dgm:t>
    </dgm:pt>
    <dgm:pt modelId="{3FEF053D-0D37-4D92-B977-91E2FCA998A3}">
      <dgm:prSet/>
      <dgm:spPr/>
      <dgm:t>
        <a:bodyPr/>
        <a:lstStyle/>
        <a:p>
          <a:pPr>
            <a:lnSpc>
              <a:spcPct val="100000"/>
            </a:lnSpc>
          </a:pPr>
          <a:r>
            <a:rPr lang="en-US"/>
            <a:t>Confirm scholarship for all students is correct</a:t>
          </a:r>
        </a:p>
      </dgm:t>
    </dgm:pt>
    <dgm:pt modelId="{1EB5257F-AAED-46A0-9C27-035692666C43}" type="parTrans" cxnId="{2DDA8232-D06B-45EC-897A-4DFF12175F3A}">
      <dgm:prSet/>
      <dgm:spPr/>
      <dgm:t>
        <a:bodyPr/>
        <a:lstStyle/>
        <a:p>
          <a:endParaRPr lang="en-US"/>
        </a:p>
      </dgm:t>
    </dgm:pt>
    <dgm:pt modelId="{4435C134-0AD8-4827-AF28-768E93137D39}" type="sibTrans" cxnId="{2DDA8232-D06B-45EC-897A-4DFF12175F3A}">
      <dgm:prSet/>
      <dgm:spPr/>
      <dgm:t>
        <a:bodyPr/>
        <a:lstStyle/>
        <a:p>
          <a:endParaRPr lang="en-US"/>
        </a:p>
      </dgm:t>
    </dgm:pt>
    <dgm:pt modelId="{EBEC29C2-ECE5-4E74-B555-5F3697D8BC76}">
      <dgm:prSet/>
      <dgm:spPr/>
      <dgm:t>
        <a:bodyPr/>
        <a:lstStyle/>
        <a:p>
          <a:pPr>
            <a:lnSpc>
              <a:spcPct val="100000"/>
            </a:lnSpc>
          </a:pPr>
          <a:r>
            <a:rPr lang="en-US"/>
            <a:t>Deny applicants that do not enroll or are still pending</a:t>
          </a:r>
        </a:p>
      </dgm:t>
    </dgm:pt>
    <dgm:pt modelId="{DB8FD8AE-7534-45AC-A000-C99DA424FDCB}" type="parTrans" cxnId="{DE327FC1-7FB1-46A4-8CA6-2312DC15864F}">
      <dgm:prSet/>
      <dgm:spPr/>
    </dgm:pt>
    <dgm:pt modelId="{81B6DCA1-D113-4711-B204-75EBF1DB3D11}" type="sibTrans" cxnId="{DE327FC1-7FB1-46A4-8CA6-2312DC15864F}">
      <dgm:prSet/>
      <dgm:spPr/>
    </dgm:pt>
    <dgm:pt modelId="{E956C0D9-3DF0-47BF-9ED5-500A8E309293}">
      <dgm:prSet/>
      <dgm:spPr/>
      <dgm:t>
        <a:bodyPr/>
        <a:lstStyle/>
        <a:p>
          <a:pPr>
            <a:lnSpc>
              <a:spcPct val="100000"/>
            </a:lnSpc>
          </a:pPr>
          <a:r>
            <a:rPr lang="en-US"/>
            <a:t>Withdraw any no longer eligible students/applicants</a:t>
          </a:r>
        </a:p>
      </dgm:t>
    </dgm:pt>
    <dgm:pt modelId="{04A29C2E-7CBE-4343-8CBF-9BD7CA3B0E03}" type="parTrans" cxnId="{0DFF1E18-223D-4D26-9415-3EDFAB9B4138}">
      <dgm:prSet/>
      <dgm:spPr/>
    </dgm:pt>
    <dgm:pt modelId="{0A705E3E-D875-43A2-85CF-4D1AC8BC0BFF}" type="sibTrans" cxnId="{0DFF1E18-223D-4D26-9415-3EDFAB9B4138}">
      <dgm:prSet/>
      <dgm:spPr/>
    </dgm:pt>
    <dgm:pt modelId="{3CD78730-9AB6-414D-84C5-F5ED22512D47}">
      <dgm:prSet/>
      <dgm:spPr/>
      <dgm:t>
        <a:bodyPr/>
        <a:lstStyle/>
        <a:p>
          <a:pPr>
            <a:lnSpc>
              <a:spcPct val="100000"/>
            </a:lnSpc>
          </a:pPr>
          <a:r>
            <a:rPr lang="en-US" dirty="0"/>
            <a:t>Emails keep you up to date!</a:t>
          </a:r>
        </a:p>
      </dgm:t>
    </dgm:pt>
    <dgm:pt modelId="{5474E0ED-F3CB-4C57-9DE9-49F59677AA9B}" type="parTrans" cxnId="{0A88FC80-80CF-48D6-A711-305A8CCA7006}">
      <dgm:prSet/>
      <dgm:spPr/>
    </dgm:pt>
    <dgm:pt modelId="{FED0A16D-8D80-4CC7-98EA-E33ED6AE8D58}" type="sibTrans" cxnId="{0A88FC80-80CF-48D6-A711-305A8CCA7006}">
      <dgm:prSet/>
      <dgm:spPr/>
    </dgm:pt>
    <dgm:pt modelId="{9624E463-234B-4ACF-BCE0-6CA48F87427B}">
      <dgm:prSet/>
      <dgm:spPr/>
      <dgm:t>
        <a:bodyPr/>
        <a:lstStyle/>
        <a:p>
          <a:pPr>
            <a:lnSpc>
              <a:spcPct val="100000"/>
            </a:lnSpc>
          </a:pPr>
          <a:r>
            <a:rPr lang="en-US"/>
            <a:t>Click ADD STUDENT for each new enrolled IMPORT</a:t>
          </a:r>
        </a:p>
      </dgm:t>
    </dgm:pt>
    <dgm:pt modelId="{A0B27565-EF50-44FC-810B-163010903F38}" type="parTrans" cxnId="{C4F7B9E2-C7A3-4A79-B008-448F1B0A5500}">
      <dgm:prSet/>
      <dgm:spPr/>
    </dgm:pt>
    <dgm:pt modelId="{4508D646-3F74-4737-93AD-6819FA6B0285}" type="sibTrans" cxnId="{C4F7B9E2-C7A3-4A79-B008-448F1B0A5500}">
      <dgm:prSet/>
      <dgm:spPr/>
    </dgm:pt>
    <dgm:pt modelId="{1BD15AC5-D28C-49C9-B044-B38D8226A215}" type="pres">
      <dgm:prSet presAssocID="{DF906489-11AD-4181-BCE0-66E8691CA1EC}" presName="root" presStyleCnt="0">
        <dgm:presLayoutVars>
          <dgm:dir/>
          <dgm:resizeHandles val="exact"/>
        </dgm:presLayoutVars>
      </dgm:prSet>
      <dgm:spPr/>
    </dgm:pt>
    <dgm:pt modelId="{AD41E48A-3C07-41FD-B1E3-FC1E71F22B93}" type="pres">
      <dgm:prSet presAssocID="{5475CCA9-8777-45E9-BA47-9FF97B704CBB}" presName="compNode" presStyleCnt="0"/>
      <dgm:spPr/>
    </dgm:pt>
    <dgm:pt modelId="{58C95E7A-C353-4D57-BE0D-103CBE5DA99F}" type="pres">
      <dgm:prSet presAssocID="{5475CCA9-8777-45E9-BA47-9FF97B704CBB}" presName="bgRect" presStyleLbl="bgShp" presStyleIdx="0" presStyleCnt="3"/>
      <dgm:spPr/>
    </dgm:pt>
    <dgm:pt modelId="{E37895F7-A8B0-4CEA-9E81-2C5C30544639}" type="pres">
      <dgm:prSet presAssocID="{5475CCA9-8777-45E9-BA47-9FF97B704CB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orbidden"/>
        </a:ext>
      </dgm:extLst>
    </dgm:pt>
    <dgm:pt modelId="{756095EA-B75E-43B6-BD3D-A70CACA72877}" type="pres">
      <dgm:prSet presAssocID="{5475CCA9-8777-45E9-BA47-9FF97B704CBB}" presName="spaceRect" presStyleCnt="0"/>
      <dgm:spPr/>
    </dgm:pt>
    <dgm:pt modelId="{C20454D1-873F-4ADE-91E7-38FDB8287204}" type="pres">
      <dgm:prSet presAssocID="{5475CCA9-8777-45E9-BA47-9FF97B704CBB}" presName="parTx" presStyleLbl="revTx" presStyleIdx="0" presStyleCnt="6">
        <dgm:presLayoutVars>
          <dgm:chMax val="0"/>
          <dgm:chPref val="0"/>
        </dgm:presLayoutVars>
      </dgm:prSet>
      <dgm:spPr/>
    </dgm:pt>
    <dgm:pt modelId="{0F0872CE-E7D8-4810-B8F7-852401A635A4}" type="pres">
      <dgm:prSet presAssocID="{5475CCA9-8777-45E9-BA47-9FF97B704CBB}" presName="desTx" presStyleLbl="revTx" presStyleIdx="1" presStyleCnt="6">
        <dgm:presLayoutVars/>
      </dgm:prSet>
      <dgm:spPr/>
    </dgm:pt>
    <dgm:pt modelId="{EAF868A0-1158-4094-AFBD-238E33CB6EA0}" type="pres">
      <dgm:prSet presAssocID="{35BF48FE-F8EC-4B54-8A00-DEB11A23E7EB}" presName="sibTrans" presStyleCnt="0"/>
      <dgm:spPr/>
    </dgm:pt>
    <dgm:pt modelId="{CEC14B85-0532-4045-8DB6-57FF91BDBEB5}" type="pres">
      <dgm:prSet presAssocID="{BF6F9C77-8F34-4E9D-99B9-36A99B48AA0F}" presName="compNode" presStyleCnt="0"/>
      <dgm:spPr/>
    </dgm:pt>
    <dgm:pt modelId="{FB369B19-F908-47BA-BDC8-47C3D07103B9}" type="pres">
      <dgm:prSet presAssocID="{BF6F9C77-8F34-4E9D-99B9-36A99B48AA0F}" presName="bgRect" presStyleLbl="bgShp" presStyleIdx="1" presStyleCnt="3"/>
      <dgm:spPr/>
    </dgm:pt>
    <dgm:pt modelId="{54FBD80B-3DB0-473C-A3B0-A3836202651C}" type="pres">
      <dgm:prSet presAssocID="{BF6F9C77-8F34-4E9D-99B9-36A99B48AA0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mployee Badge"/>
        </a:ext>
      </dgm:extLst>
    </dgm:pt>
    <dgm:pt modelId="{4A207EBB-D985-4C7A-A2AB-98040185A29A}" type="pres">
      <dgm:prSet presAssocID="{BF6F9C77-8F34-4E9D-99B9-36A99B48AA0F}" presName="spaceRect" presStyleCnt="0"/>
      <dgm:spPr/>
    </dgm:pt>
    <dgm:pt modelId="{6FA85AD0-863E-469B-86B5-9D816D1DC92B}" type="pres">
      <dgm:prSet presAssocID="{BF6F9C77-8F34-4E9D-99B9-36A99B48AA0F}" presName="parTx" presStyleLbl="revTx" presStyleIdx="2" presStyleCnt="6">
        <dgm:presLayoutVars>
          <dgm:chMax val="0"/>
          <dgm:chPref val="0"/>
        </dgm:presLayoutVars>
      </dgm:prSet>
      <dgm:spPr/>
    </dgm:pt>
    <dgm:pt modelId="{CD738A4F-7147-4D06-9A49-2602D661605F}" type="pres">
      <dgm:prSet presAssocID="{BF6F9C77-8F34-4E9D-99B9-36A99B48AA0F}" presName="desTx" presStyleLbl="revTx" presStyleIdx="3" presStyleCnt="6">
        <dgm:presLayoutVars/>
      </dgm:prSet>
      <dgm:spPr/>
    </dgm:pt>
    <dgm:pt modelId="{A77D351E-85B0-4D5C-A646-75945AEB0438}" type="pres">
      <dgm:prSet presAssocID="{B7452B76-EDD5-4BB0-8F3C-FAF6D00C1FAC}" presName="sibTrans" presStyleCnt="0"/>
      <dgm:spPr/>
    </dgm:pt>
    <dgm:pt modelId="{17BC928C-DC58-4CF0-BBDB-9A17BF0A57BB}" type="pres">
      <dgm:prSet presAssocID="{76F12E66-54FC-4D37-B8BF-4E393E73F05C}" presName="compNode" presStyleCnt="0"/>
      <dgm:spPr/>
    </dgm:pt>
    <dgm:pt modelId="{57B0157A-78BB-4B27-9FAA-AE18786EAA3C}" type="pres">
      <dgm:prSet presAssocID="{76F12E66-54FC-4D37-B8BF-4E393E73F05C}" presName="bgRect" presStyleLbl="bgShp" presStyleIdx="2" presStyleCnt="3"/>
      <dgm:spPr/>
    </dgm:pt>
    <dgm:pt modelId="{9BD59512-630A-4E08-82B5-0B868B0FAEC3}" type="pres">
      <dgm:prSet presAssocID="{76F12E66-54FC-4D37-B8BF-4E393E73F05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B7426FCD-1A92-4F67-ABB6-3049F962BB78}" type="pres">
      <dgm:prSet presAssocID="{76F12E66-54FC-4D37-B8BF-4E393E73F05C}" presName="spaceRect" presStyleCnt="0"/>
      <dgm:spPr/>
    </dgm:pt>
    <dgm:pt modelId="{7B802A7A-0922-48C5-B651-31C20DCCF55D}" type="pres">
      <dgm:prSet presAssocID="{76F12E66-54FC-4D37-B8BF-4E393E73F05C}" presName="parTx" presStyleLbl="revTx" presStyleIdx="4" presStyleCnt="6">
        <dgm:presLayoutVars>
          <dgm:chMax val="0"/>
          <dgm:chPref val="0"/>
        </dgm:presLayoutVars>
      </dgm:prSet>
      <dgm:spPr/>
    </dgm:pt>
    <dgm:pt modelId="{4F5B0F9D-982C-48FA-A48E-15F83AB6B6EE}" type="pres">
      <dgm:prSet presAssocID="{76F12E66-54FC-4D37-B8BF-4E393E73F05C}" presName="desTx" presStyleLbl="revTx" presStyleIdx="5" presStyleCnt="6">
        <dgm:presLayoutVars/>
      </dgm:prSet>
      <dgm:spPr/>
    </dgm:pt>
  </dgm:ptLst>
  <dgm:cxnLst>
    <dgm:cxn modelId="{5A364C0F-BB22-4D18-A4B4-F4327A11C52D}" type="presOf" srcId="{CD70D8EB-9272-4E72-88C5-C6A8E9A164AA}" destId="{CD738A4F-7147-4D06-9A49-2602D661605F}" srcOrd="0" destOrd="3" presId="urn:microsoft.com/office/officeart/2018/2/layout/IconVerticalSolidList"/>
    <dgm:cxn modelId="{57D42115-F44A-4012-9862-98C3E3EF4F9D}" srcId="{76F12E66-54FC-4D37-B8BF-4E393E73F05C}" destId="{A3CFBE49-0FE2-411B-8935-8FFDCD4B54D2}" srcOrd="1" destOrd="0" parTransId="{97553A7B-27B1-4729-A7B2-F0662826E65F}" sibTransId="{84637586-8C28-4648-B768-D58C77672770}"/>
    <dgm:cxn modelId="{3F3A2215-BF02-4D9F-A8AF-2A1C595117C0}" type="presOf" srcId="{DF906489-11AD-4181-BCE0-66E8691CA1EC}" destId="{1BD15AC5-D28C-49C9-B044-B38D8226A215}" srcOrd="0" destOrd="0" presId="urn:microsoft.com/office/officeart/2018/2/layout/IconVerticalSolidList"/>
    <dgm:cxn modelId="{0DFF1E18-223D-4D26-9415-3EDFAB9B4138}" srcId="{BF6F9C77-8F34-4E9D-99B9-36A99B48AA0F}" destId="{E956C0D9-3DF0-47BF-9ED5-500A8E309293}" srcOrd="1" destOrd="0" parTransId="{04A29C2E-7CBE-4343-8CBF-9BD7CA3B0E03}" sibTransId="{0A705E3E-D875-43A2-85CF-4D1AC8BC0BFF}"/>
    <dgm:cxn modelId="{EBE3371A-8140-48C6-8E63-8D2EEF0A7ABB}" srcId="{DF906489-11AD-4181-BCE0-66E8691CA1EC}" destId="{BF6F9C77-8F34-4E9D-99B9-36A99B48AA0F}" srcOrd="1" destOrd="0" parTransId="{2CFFD69E-2B4B-49C8-A311-E4934085664F}" sibTransId="{B7452B76-EDD5-4BB0-8F3C-FAF6D00C1FAC}"/>
    <dgm:cxn modelId="{2DDA8232-D06B-45EC-897A-4DFF12175F3A}" srcId="{BF6F9C77-8F34-4E9D-99B9-36A99B48AA0F}" destId="{3FEF053D-0D37-4D92-B977-91E2FCA998A3}" srcOrd="2" destOrd="0" parTransId="{1EB5257F-AAED-46A0-9C27-035692666C43}" sibTransId="{4435C134-0AD8-4827-AF28-768E93137D39}"/>
    <dgm:cxn modelId="{4BE5323F-D050-4D75-AB32-2CFD220354FC}" srcId="{DF906489-11AD-4181-BCE0-66E8691CA1EC}" destId="{5475CCA9-8777-45E9-BA47-9FF97B704CBB}" srcOrd="0" destOrd="0" parTransId="{D1DE5636-DB2B-45F9-A8FE-D55E6F4A48E6}" sibTransId="{35BF48FE-F8EC-4B54-8A00-DEB11A23E7EB}"/>
    <dgm:cxn modelId="{41769452-F13B-4ABE-85B6-0AC7460B74A7}" srcId="{BF6F9C77-8F34-4E9D-99B9-36A99B48AA0F}" destId="{CD70D8EB-9272-4E72-88C5-C6A8E9A164AA}" srcOrd="3" destOrd="0" parTransId="{F74FBDB7-ED61-4469-B16B-6718F47655BA}" sibTransId="{649A86C2-A20A-48E2-9A33-EB51D32D5204}"/>
    <dgm:cxn modelId="{0AA51373-4088-4CF1-8D87-979CCB6E8799}" type="presOf" srcId="{134B635F-8866-4453-B4DF-BBCBE191DFF3}" destId="{4F5B0F9D-982C-48FA-A48E-15F83AB6B6EE}" srcOrd="0" destOrd="0" presId="urn:microsoft.com/office/officeart/2018/2/layout/IconVerticalSolidList"/>
    <dgm:cxn modelId="{233E7774-5A5F-44C2-9A47-F95AC38F74E6}" type="presOf" srcId="{E956C0D9-3DF0-47BF-9ED5-500A8E309293}" destId="{CD738A4F-7147-4D06-9A49-2602D661605F}" srcOrd="0" destOrd="1" presId="urn:microsoft.com/office/officeart/2018/2/layout/IconVerticalSolidList"/>
    <dgm:cxn modelId="{E26A7F58-8511-418F-9649-9D35CC20C670}" type="presOf" srcId="{36CF8EF6-72B9-4481-8A8C-1CE588D2E2F6}" destId="{CD738A4F-7147-4D06-9A49-2602D661605F}" srcOrd="0" destOrd="0" presId="urn:microsoft.com/office/officeart/2018/2/layout/IconVerticalSolidList"/>
    <dgm:cxn modelId="{9619D858-4916-4C69-9D6E-0E540D25A65D}" type="presOf" srcId="{3CD78730-9AB6-414D-84C5-F5ED22512D47}" destId="{4F5B0F9D-982C-48FA-A48E-15F83AB6B6EE}" srcOrd="0" destOrd="2" presId="urn:microsoft.com/office/officeart/2018/2/layout/IconVerticalSolidList"/>
    <dgm:cxn modelId="{9EB21D7A-89F2-462B-AFF2-B8C6DA80C652}" type="presOf" srcId="{BF6F9C77-8F34-4E9D-99B9-36A99B48AA0F}" destId="{6FA85AD0-863E-469B-86B5-9D816D1DC92B}" srcOrd="0" destOrd="0" presId="urn:microsoft.com/office/officeart/2018/2/layout/IconVerticalSolidList"/>
    <dgm:cxn modelId="{33A87080-B1B5-40D6-BBEF-7D82BD0B4F1E}" srcId="{76F12E66-54FC-4D37-B8BF-4E393E73F05C}" destId="{134B635F-8866-4453-B4DF-BBCBE191DFF3}" srcOrd="0" destOrd="0" parTransId="{3BBF62DB-3A04-4B49-883A-6BA29DC31637}" sibTransId="{EC9D1E5C-364C-40C2-BC21-12F0D5244E04}"/>
    <dgm:cxn modelId="{0A88FC80-80CF-48D6-A711-305A8CCA7006}" srcId="{76F12E66-54FC-4D37-B8BF-4E393E73F05C}" destId="{3CD78730-9AB6-414D-84C5-F5ED22512D47}" srcOrd="2" destOrd="0" parTransId="{5474E0ED-F3CB-4C57-9DE9-49F59677AA9B}" sibTransId="{FED0A16D-8D80-4CC7-98EA-E33ED6AE8D58}"/>
    <dgm:cxn modelId="{672D0287-3E35-4DCB-86CD-30FD0ADEFA51}" srcId="{BF6F9C77-8F34-4E9D-99B9-36A99B48AA0F}" destId="{36CF8EF6-72B9-4481-8A8C-1CE588D2E2F6}" srcOrd="0" destOrd="0" parTransId="{5BE07909-28E6-489F-A05C-AC050E8DFDD6}" sibTransId="{25341D2F-FF4F-40FC-AD5B-486BEE1B7EA4}"/>
    <dgm:cxn modelId="{5DC448A6-C40E-49C8-872B-04FB5AFF1535}" srcId="{DF906489-11AD-4181-BCE0-66E8691CA1EC}" destId="{76F12E66-54FC-4D37-B8BF-4E393E73F05C}" srcOrd="2" destOrd="0" parTransId="{9687B293-72B9-4F7E-8A2E-2960DFACDF77}" sibTransId="{21032EA4-4D07-4589-A786-34889B9A42D2}"/>
    <dgm:cxn modelId="{7E56A3A6-4D1C-401E-95F7-851D5CD0B861}" srcId="{5475CCA9-8777-45E9-BA47-9FF97B704CBB}" destId="{1DA66750-01FF-4C7A-A0A1-93CD65E98ADE}" srcOrd="1" destOrd="0" parTransId="{2BF3DBFC-C58F-4950-A0A5-F397E88ED671}" sibTransId="{5F46CFA4-2DE1-4CDA-8803-36EADEAEC46F}"/>
    <dgm:cxn modelId="{085B2CA8-21E7-4C3D-B170-BF70B855BF3D}" type="presOf" srcId="{5475CCA9-8777-45E9-BA47-9FF97B704CBB}" destId="{C20454D1-873F-4ADE-91E7-38FDB8287204}" srcOrd="0" destOrd="0" presId="urn:microsoft.com/office/officeart/2018/2/layout/IconVerticalSolidList"/>
    <dgm:cxn modelId="{7421C0B1-7E2A-44E1-8141-2F200E938A96}" type="presOf" srcId="{1DA66750-01FF-4C7A-A0A1-93CD65E98ADE}" destId="{0F0872CE-E7D8-4810-B8F7-852401A635A4}" srcOrd="0" destOrd="1" presId="urn:microsoft.com/office/officeart/2018/2/layout/IconVerticalSolidList"/>
    <dgm:cxn modelId="{DE327FC1-7FB1-46A4-8CA6-2312DC15864F}" srcId="{5475CCA9-8777-45E9-BA47-9FF97B704CBB}" destId="{EBEC29C2-ECE5-4E74-B555-5F3697D8BC76}" srcOrd="2" destOrd="0" parTransId="{DB8FD8AE-7534-45AC-A000-C99DA424FDCB}" sibTransId="{81B6DCA1-D113-4711-B204-75EBF1DB3D11}"/>
    <dgm:cxn modelId="{C710F4CC-2E5C-473D-93E3-61BF72A36A5C}" type="presOf" srcId="{3FEF053D-0D37-4D92-B977-91E2FCA998A3}" destId="{CD738A4F-7147-4D06-9A49-2602D661605F}" srcOrd="0" destOrd="2" presId="urn:microsoft.com/office/officeart/2018/2/layout/IconVerticalSolidList"/>
    <dgm:cxn modelId="{624C21D0-17B8-4C3D-AF44-67D50C719C5E}" srcId="{5475CCA9-8777-45E9-BA47-9FF97B704CBB}" destId="{EE53343F-DD54-4832-9047-E4E09A32EE18}" srcOrd="0" destOrd="0" parTransId="{A2480885-8A8B-48CE-A949-D968B9440160}" sibTransId="{C3A77657-24E9-4A93-B67B-DD8248F1B830}"/>
    <dgm:cxn modelId="{99D394D6-3420-4018-905E-70AC0DC752A1}" type="presOf" srcId="{EE53343F-DD54-4832-9047-E4E09A32EE18}" destId="{0F0872CE-E7D8-4810-B8F7-852401A635A4}" srcOrd="0" destOrd="0" presId="urn:microsoft.com/office/officeart/2018/2/layout/IconVerticalSolidList"/>
    <dgm:cxn modelId="{A6CB46D8-21C4-427F-B291-00A1921806D7}" type="presOf" srcId="{76F12E66-54FC-4D37-B8BF-4E393E73F05C}" destId="{7B802A7A-0922-48C5-B651-31C20DCCF55D}" srcOrd="0" destOrd="0" presId="urn:microsoft.com/office/officeart/2018/2/layout/IconVerticalSolidList"/>
    <dgm:cxn modelId="{3B6D94E1-F480-45A1-AE67-948D43593A55}" type="presOf" srcId="{9624E463-234B-4ACF-BCE0-6CA48F87427B}" destId="{0F0872CE-E7D8-4810-B8F7-852401A635A4}" srcOrd="0" destOrd="3" presId="urn:microsoft.com/office/officeart/2018/2/layout/IconVerticalSolidList"/>
    <dgm:cxn modelId="{C4F7B9E2-C7A3-4A79-B008-448F1B0A5500}" srcId="{5475CCA9-8777-45E9-BA47-9FF97B704CBB}" destId="{9624E463-234B-4ACF-BCE0-6CA48F87427B}" srcOrd="3" destOrd="0" parTransId="{A0B27565-EF50-44FC-810B-163010903F38}" sibTransId="{4508D646-3F74-4737-93AD-6819FA6B0285}"/>
    <dgm:cxn modelId="{D00DC8E7-A175-4A56-8316-9E2E2B41D63E}" type="presOf" srcId="{EBEC29C2-ECE5-4E74-B555-5F3697D8BC76}" destId="{0F0872CE-E7D8-4810-B8F7-852401A635A4}" srcOrd="0" destOrd="2" presId="urn:microsoft.com/office/officeart/2018/2/layout/IconVerticalSolidList"/>
    <dgm:cxn modelId="{AF2AA6FE-599A-4C5A-9A29-CA50747FF507}" type="presOf" srcId="{A3CFBE49-0FE2-411B-8935-8FFDCD4B54D2}" destId="{4F5B0F9D-982C-48FA-A48E-15F83AB6B6EE}" srcOrd="0" destOrd="1" presId="urn:microsoft.com/office/officeart/2018/2/layout/IconVerticalSolidList"/>
    <dgm:cxn modelId="{5F1E5862-EEE1-4D4E-ABD9-CEBFD466CB46}" type="presParOf" srcId="{1BD15AC5-D28C-49C9-B044-B38D8226A215}" destId="{AD41E48A-3C07-41FD-B1E3-FC1E71F22B93}" srcOrd="0" destOrd="0" presId="urn:microsoft.com/office/officeart/2018/2/layout/IconVerticalSolidList"/>
    <dgm:cxn modelId="{8CAB1F90-E64D-4B22-82DC-3596ABB3B342}" type="presParOf" srcId="{AD41E48A-3C07-41FD-B1E3-FC1E71F22B93}" destId="{58C95E7A-C353-4D57-BE0D-103CBE5DA99F}" srcOrd="0" destOrd="0" presId="urn:microsoft.com/office/officeart/2018/2/layout/IconVerticalSolidList"/>
    <dgm:cxn modelId="{B72D54D3-C7E3-4FFF-AE54-15D7358E3AF3}" type="presParOf" srcId="{AD41E48A-3C07-41FD-B1E3-FC1E71F22B93}" destId="{E37895F7-A8B0-4CEA-9E81-2C5C30544639}" srcOrd="1" destOrd="0" presId="urn:microsoft.com/office/officeart/2018/2/layout/IconVerticalSolidList"/>
    <dgm:cxn modelId="{3549C5C7-5095-4833-AF50-044ACFA43932}" type="presParOf" srcId="{AD41E48A-3C07-41FD-B1E3-FC1E71F22B93}" destId="{756095EA-B75E-43B6-BD3D-A70CACA72877}" srcOrd="2" destOrd="0" presId="urn:microsoft.com/office/officeart/2018/2/layout/IconVerticalSolidList"/>
    <dgm:cxn modelId="{846E1DE5-6C61-4C49-9E5E-72294BC1A190}" type="presParOf" srcId="{AD41E48A-3C07-41FD-B1E3-FC1E71F22B93}" destId="{C20454D1-873F-4ADE-91E7-38FDB8287204}" srcOrd="3" destOrd="0" presId="urn:microsoft.com/office/officeart/2018/2/layout/IconVerticalSolidList"/>
    <dgm:cxn modelId="{1E40EB38-B6BE-4E29-8E19-A5787C1FB456}" type="presParOf" srcId="{AD41E48A-3C07-41FD-B1E3-FC1E71F22B93}" destId="{0F0872CE-E7D8-4810-B8F7-852401A635A4}" srcOrd="4" destOrd="0" presId="urn:microsoft.com/office/officeart/2018/2/layout/IconVerticalSolidList"/>
    <dgm:cxn modelId="{CBCB0393-B358-4CDC-BB3F-6D7123D9D7BB}" type="presParOf" srcId="{1BD15AC5-D28C-49C9-B044-B38D8226A215}" destId="{EAF868A0-1158-4094-AFBD-238E33CB6EA0}" srcOrd="1" destOrd="0" presId="urn:microsoft.com/office/officeart/2018/2/layout/IconVerticalSolidList"/>
    <dgm:cxn modelId="{C639978C-F8CD-4CF3-A1E5-08E5931F1C4A}" type="presParOf" srcId="{1BD15AC5-D28C-49C9-B044-B38D8226A215}" destId="{CEC14B85-0532-4045-8DB6-57FF91BDBEB5}" srcOrd="2" destOrd="0" presId="urn:microsoft.com/office/officeart/2018/2/layout/IconVerticalSolidList"/>
    <dgm:cxn modelId="{B00455EB-1236-450A-8952-B69503EA8476}" type="presParOf" srcId="{CEC14B85-0532-4045-8DB6-57FF91BDBEB5}" destId="{FB369B19-F908-47BA-BDC8-47C3D07103B9}" srcOrd="0" destOrd="0" presId="urn:microsoft.com/office/officeart/2018/2/layout/IconVerticalSolidList"/>
    <dgm:cxn modelId="{D8A75E6B-3F38-486C-9668-5F82F4F62C3D}" type="presParOf" srcId="{CEC14B85-0532-4045-8DB6-57FF91BDBEB5}" destId="{54FBD80B-3DB0-473C-A3B0-A3836202651C}" srcOrd="1" destOrd="0" presId="urn:microsoft.com/office/officeart/2018/2/layout/IconVerticalSolidList"/>
    <dgm:cxn modelId="{CA841B70-42C9-4F09-961B-8727197F731B}" type="presParOf" srcId="{CEC14B85-0532-4045-8DB6-57FF91BDBEB5}" destId="{4A207EBB-D985-4C7A-A2AB-98040185A29A}" srcOrd="2" destOrd="0" presId="urn:microsoft.com/office/officeart/2018/2/layout/IconVerticalSolidList"/>
    <dgm:cxn modelId="{990E8B28-0702-4C8E-96D0-9E8BFEDC2CBA}" type="presParOf" srcId="{CEC14B85-0532-4045-8DB6-57FF91BDBEB5}" destId="{6FA85AD0-863E-469B-86B5-9D816D1DC92B}" srcOrd="3" destOrd="0" presId="urn:microsoft.com/office/officeart/2018/2/layout/IconVerticalSolidList"/>
    <dgm:cxn modelId="{7FCAED40-F283-43FA-9523-2C26D2647DF3}" type="presParOf" srcId="{CEC14B85-0532-4045-8DB6-57FF91BDBEB5}" destId="{CD738A4F-7147-4D06-9A49-2602D661605F}" srcOrd="4" destOrd="0" presId="urn:microsoft.com/office/officeart/2018/2/layout/IconVerticalSolidList"/>
    <dgm:cxn modelId="{620C2A69-EEAF-41E2-B761-7C170E654939}" type="presParOf" srcId="{1BD15AC5-D28C-49C9-B044-B38D8226A215}" destId="{A77D351E-85B0-4D5C-A646-75945AEB0438}" srcOrd="3" destOrd="0" presId="urn:microsoft.com/office/officeart/2018/2/layout/IconVerticalSolidList"/>
    <dgm:cxn modelId="{D5B512C8-1ADD-4C5C-AE7F-A77EA114BC11}" type="presParOf" srcId="{1BD15AC5-D28C-49C9-B044-B38D8226A215}" destId="{17BC928C-DC58-4CF0-BBDB-9A17BF0A57BB}" srcOrd="4" destOrd="0" presId="urn:microsoft.com/office/officeart/2018/2/layout/IconVerticalSolidList"/>
    <dgm:cxn modelId="{22B50510-FDDE-432E-AEA7-97850713B1DA}" type="presParOf" srcId="{17BC928C-DC58-4CF0-BBDB-9A17BF0A57BB}" destId="{57B0157A-78BB-4B27-9FAA-AE18786EAA3C}" srcOrd="0" destOrd="0" presId="urn:microsoft.com/office/officeart/2018/2/layout/IconVerticalSolidList"/>
    <dgm:cxn modelId="{F3D447E8-1BB6-4F35-B6A8-2E57C94EB30C}" type="presParOf" srcId="{17BC928C-DC58-4CF0-BBDB-9A17BF0A57BB}" destId="{9BD59512-630A-4E08-82B5-0B868B0FAEC3}" srcOrd="1" destOrd="0" presId="urn:microsoft.com/office/officeart/2018/2/layout/IconVerticalSolidList"/>
    <dgm:cxn modelId="{D101AF58-5501-458C-B18C-D6ED953E4D9D}" type="presParOf" srcId="{17BC928C-DC58-4CF0-BBDB-9A17BF0A57BB}" destId="{B7426FCD-1A92-4F67-ABB6-3049F962BB78}" srcOrd="2" destOrd="0" presId="urn:microsoft.com/office/officeart/2018/2/layout/IconVerticalSolidList"/>
    <dgm:cxn modelId="{BC8C0BCA-30E7-47BA-B154-997D75A0E0F2}" type="presParOf" srcId="{17BC928C-DC58-4CF0-BBDB-9A17BF0A57BB}" destId="{7B802A7A-0922-48C5-B651-31C20DCCF55D}" srcOrd="3" destOrd="0" presId="urn:microsoft.com/office/officeart/2018/2/layout/IconVerticalSolidList"/>
    <dgm:cxn modelId="{2321C9FC-0285-4A57-ADE8-3E9825658B04}" type="presParOf" srcId="{17BC928C-DC58-4CF0-BBDB-9A17BF0A57BB}" destId="{4F5B0F9D-982C-48FA-A48E-15F83AB6B6EE}"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2BCA2C0-ED17-4854-926D-820B2F2C2235}" type="doc">
      <dgm:prSet loTypeId="urn:microsoft.com/office/officeart/2018/5/layout/CenteredIconLabelDescriptionList" loCatId="icon" qsTypeId="urn:microsoft.com/office/officeart/2005/8/quickstyle/simple1" qsCatId="simple" csTypeId="urn:microsoft.com/office/officeart/2018/5/colors/Iconchunking_neutralbg_accent3_2" csCatId="accent3" phldr="1"/>
      <dgm:spPr/>
      <dgm:t>
        <a:bodyPr/>
        <a:lstStyle/>
        <a:p>
          <a:endParaRPr lang="en-US"/>
        </a:p>
      </dgm:t>
    </dgm:pt>
    <dgm:pt modelId="{B881A090-5640-4A75-8114-FB38787305E7}">
      <dgm:prSet/>
      <dgm:spPr/>
      <dgm:t>
        <a:bodyPr/>
        <a:lstStyle/>
        <a:p>
          <a:pPr>
            <a:lnSpc>
              <a:spcPct val="100000"/>
            </a:lnSpc>
            <a:defRPr b="1"/>
          </a:pPr>
          <a:r>
            <a:rPr lang="en-US" dirty="0"/>
            <a:t>Confirm your TELO details are correct</a:t>
          </a:r>
        </a:p>
        <a:p>
          <a:pPr>
            <a:lnSpc>
              <a:spcPct val="100000"/>
            </a:lnSpc>
            <a:defRPr b="1"/>
          </a:pPr>
          <a:r>
            <a:rPr lang="en-US" dirty="0"/>
            <a:t>What about your application date?</a:t>
          </a:r>
        </a:p>
      </dgm:t>
    </dgm:pt>
    <dgm:pt modelId="{2CA3F502-E251-4BFC-965C-963F794F46D9}" type="parTrans" cxnId="{1A09F56D-CD8D-4756-8BE2-B33618464723}">
      <dgm:prSet/>
      <dgm:spPr/>
      <dgm:t>
        <a:bodyPr/>
        <a:lstStyle/>
        <a:p>
          <a:endParaRPr lang="en-US"/>
        </a:p>
      </dgm:t>
    </dgm:pt>
    <dgm:pt modelId="{D2088749-D1D2-471E-960F-81F788A7913A}" type="sibTrans" cxnId="{1A09F56D-CD8D-4756-8BE2-B33618464723}">
      <dgm:prSet/>
      <dgm:spPr/>
      <dgm:t>
        <a:bodyPr/>
        <a:lstStyle/>
        <a:p>
          <a:endParaRPr lang="en-US"/>
        </a:p>
      </dgm:t>
    </dgm:pt>
    <dgm:pt modelId="{94FBE011-BA1A-4133-BD12-964337C903BF}">
      <dgm:prSet/>
      <dgm:spPr/>
      <dgm:t>
        <a:bodyPr/>
        <a:lstStyle/>
        <a:p>
          <a:pPr>
            <a:lnSpc>
              <a:spcPct val="100000"/>
            </a:lnSpc>
            <a:defRPr b="1"/>
          </a:pPr>
          <a:r>
            <a:rPr lang="en-US"/>
            <a:t>Read your message – is it friendly</a:t>
          </a:r>
        </a:p>
      </dgm:t>
    </dgm:pt>
    <dgm:pt modelId="{39BD3A6F-8CF0-4AD7-AE38-CC33EEF10530}" type="parTrans" cxnId="{994C9DD9-EEE7-4C98-87BC-AB6831EB9F6A}">
      <dgm:prSet/>
      <dgm:spPr/>
      <dgm:t>
        <a:bodyPr/>
        <a:lstStyle/>
        <a:p>
          <a:endParaRPr lang="en-US"/>
        </a:p>
      </dgm:t>
    </dgm:pt>
    <dgm:pt modelId="{1F873562-F429-4B71-97EA-3622EAE4887D}" type="sibTrans" cxnId="{994C9DD9-EEE7-4C98-87BC-AB6831EB9F6A}">
      <dgm:prSet/>
      <dgm:spPr/>
      <dgm:t>
        <a:bodyPr/>
        <a:lstStyle/>
        <a:p>
          <a:endParaRPr lang="en-US"/>
        </a:p>
      </dgm:t>
    </dgm:pt>
    <dgm:pt modelId="{C18EE35C-4E89-45D7-9B4E-987EF77A2757}">
      <dgm:prSet/>
      <dgm:spPr/>
      <dgm:t>
        <a:bodyPr/>
        <a:lstStyle/>
        <a:p>
          <a:pPr>
            <a:lnSpc>
              <a:spcPct val="100000"/>
            </a:lnSpc>
            <a:defRPr b="1"/>
          </a:pPr>
          <a:r>
            <a:rPr lang="en-US"/>
            <a:t>Please add the following information – name and email</a:t>
          </a:r>
        </a:p>
      </dgm:t>
    </dgm:pt>
    <dgm:pt modelId="{C7986EBC-2714-4C1D-95E8-D824BC7BB9B1}" type="parTrans" cxnId="{81B79604-6CD4-4880-9B8A-519A95BE66A0}">
      <dgm:prSet/>
      <dgm:spPr/>
      <dgm:t>
        <a:bodyPr/>
        <a:lstStyle/>
        <a:p>
          <a:endParaRPr lang="en-US"/>
        </a:p>
      </dgm:t>
    </dgm:pt>
    <dgm:pt modelId="{697640E5-C572-4516-B0C4-23C7F588CA64}" type="sibTrans" cxnId="{81B79604-6CD4-4880-9B8A-519A95BE66A0}">
      <dgm:prSet/>
      <dgm:spPr/>
      <dgm:t>
        <a:bodyPr/>
        <a:lstStyle/>
        <a:p>
          <a:endParaRPr lang="en-US"/>
        </a:p>
      </dgm:t>
    </dgm:pt>
    <dgm:pt modelId="{EB152E06-F157-4EF5-AEB9-B3F36357A7B8}">
      <dgm:prSet/>
      <dgm:spPr/>
      <dgm:t>
        <a:bodyPr/>
        <a:lstStyle/>
        <a:p>
          <a:pPr>
            <a:lnSpc>
              <a:spcPct val="100000"/>
            </a:lnSpc>
          </a:pPr>
          <a:r>
            <a:rPr lang="en-US" baseline="0"/>
            <a:t>President </a:t>
          </a:r>
          <a:endParaRPr lang="en-US"/>
        </a:p>
      </dgm:t>
    </dgm:pt>
    <dgm:pt modelId="{5613655E-23AD-43D6-83AA-7B7549E76FA2}" type="parTrans" cxnId="{A6D58A3E-B1D1-4BF8-A5D5-5366C761B785}">
      <dgm:prSet/>
      <dgm:spPr/>
      <dgm:t>
        <a:bodyPr/>
        <a:lstStyle/>
        <a:p>
          <a:endParaRPr lang="en-US"/>
        </a:p>
      </dgm:t>
    </dgm:pt>
    <dgm:pt modelId="{A3CE154C-FC79-4EA7-9D45-E127FC68090F}" type="sibTrans" cxnId="{A6D58A3E-B1D1-4BF8-A5D5-5366C761B785}">
      <dgm:prSet/>
      <dgm:spPr/>
      <dgm:t>
        <a:bodyPr/>
        <a:lstStyle/>
        <a:p>
          <a:endParaRPr lang="en-US"/>
        </a:p>
      </dgm:t>
    </dgm:pt>
    <dgm:pt modelId="{A9213B56-4811-4C00-8681-76B06E6BD981}">
      <dgm:prSet/>
      <dgm:spPr/>
      <dgm:t>
        <a:bodyPr/>
        <a:lstStyle/>
        <a:p>
          <a:pPr>
            <a:lnSpc>
              <a:spcPct val="100000"/>
            </a:lnSpc>
          </a:pPr>
          <a:r>
            <a:rPr lang="en-US" baseline="0"/>
            <a:t>Human Resources</a:t>
          </a:r>
          <a:endParaRPr lang="en-US"/>
        </a:p>
      </dgm:t>
    </dgm:pt>
    <dgm:pt modelId="{8F3615F5-B043-4252-AF24-4BACA39B1615}" type="parTrans" cxnId="{9E1E277F-A8B2-4FBF-A363-A07934A28495}">
      <dgm:prSet/>
      <dgm:spPr/>
      <dgm:t>
        <a:bodyPr/>
        <a:lstStyle/>
        <a:p>
          <a:endParaRPr lang="en-US"/>
        </a:p>
      </dgm:t>
    </dgm:pt>
    <dgm:pt modelId="{9D8BA312-E633-4D13-ABF7-FDF4C5BE8CB2}" type="sibTrans" cxnId="{9E1E277F-A8B2-4FBF-A363-A07934A28495}">
      <dgm:prSet/>
      <dgm:spPr/>
      <dgm:t>
        <a:bodyPr/>
        <a:lstStyle/>
        <a:p>
          <a:endParaRPr lang="en-US"/>
        </a:p>
      </dgm:t>
    </dgm:pt>
    <dgm:pt modelId="{C38DE38F-E563-4345-BF30-E35304C63F9A}">
      <dgm:prSet/>
      <dgm:spPr/>
      <dgm:t>
        <a:bodyPr/>
        <a:lstStyle/>
        <a:p>
          <a:pPr>
            <a:lnSpc>
              <a:spcPct val="100000"/>
            </a:lnSpc>
          </a:pPr>
          <a:r>
            <a:rPr lang="en-US" baseline="0"/>
            <a:t>Director of Admission</a:t>
          </a:r>
          <a:endParaRPr lang="en-US"/>
        </a:p>
      </dgm:t>
    </dgm:pt>
    <dgm:pt modelId="{E19D67AE-36F8-4C92-A14D-66089DD7A386}" type="parTrans" cxnId="{43AF75A0-0FF9-4106-A634-54BD64C7CB80}">
      <dgm:prSet/>
      <dgm:spPr/>
      <dgm:t>
        <a:bodyPr/>
        <a:lstStyle/>
        <a:p>
          <a:endParaRPr lang="en-US"/>
        </a:p>
      </dgm:t>
    </dgm:pt>
    <dgm:pt modelId="{541C08CC-48AB-417B-8D44-8E10DB9EDC3F}" type="sibTrans" cxnId="{43AF75A0-0FF9-4106-A634-54BD64C7CB80}">
      <dgm:prSet/>
      <dgm:spPr/>
      <dgm:t>
        <a:bodyPr/>
        <a:lstStyle/>
        <a:p>
          <a:endParaRPr lang="en-US"/>
        </a:p>
      </dgm:t>
    </dgm:pt>
    <dgm:pt modelId="{F1C97A5A-B731-4163-BE54-59F23AEF7368}">
      <dgm:prSet/>
      <dgm:spPr/>
      <dgm:t>
        <a:bodyPr/>
        <a:lstStyle/>
        <a:p>
          <a:pPr>
            <a:lnSpc>
              <a:spcPct val="100000"/>
            </a:lnSpc>
          </a:pPr>
          <a:r>
            <a:rPr lang="en-US" baseline="0"/>
            <a:t>Director of Financial Aid</a:t>
          </a:r>
          <a:endParaRPr lang="en-US"/>
        </a:p>
      </dgm:t>
    </dgm:pt>
    <dgm:pt modelId="{48CFC1D8-2961-4FC0-994C-491FD538C5A6}" type="parTrans" cxnId="{FE421B28-B0B4-4596-89D4-EF1F49D06CE4}">
      <dgm:prSet/>
      <dgm:spPr/>
      <dgm:t>
        <a:bodyPr/>
        <a:lstStyle/>
        <a:p>
          <a:endParaRPr lang="en-US"/>
        </a:p>
      </dgm:t>
    </dgm:pt>
    <dgm:pt modelId="{3ECE7D78-8883-41AF-A1C4-0E57006AA483}" type="sibTrans" cxnId="{FE421B28-B0B4-4596-89D4-EF1F49D06CE4}">
      <dgm:prSet/>
      <dgm:spPr/>
      <dgm:t>
        <a:bodyPr/>
        <a:lstStyle/>
        <a:p>
          <a:endParaRPr lang="en-US"/>
        </a:p>
      </dgm:t>
    </dgm:pt>
    <dgm:pt modelId="{B3E28514-AEE9-4E26-92BE-8C60BC6A82D0}">
      <dgm:prSet/>
      <dgm:spPr/>
      <dgm:t>
        <a:bodyPr/>
        <a:lstStyle/>
        <a:p>
          <a:pPr>
            <a:lnSpc>
              <a:spcPct val="100000"/>
            </a:lnSpc>
            <a:defRPr b="1"/>
          </a:pPr>
          <a:r>
            <a:rPr lang="en-US"/>
            <a:t>We are building our data base and need your help</a:t>
          </a:r>
        </a:p>
      </dgm:t>
    </dgm:pt>
    <dgm:pt modelId="{BA245189-8EFA-4446-BBBD-372DADDBFC3A}" type="parTrans" cxnId="{7DF042AE-7E89-4AF2-9976-31C1B7C302E9}">
      <dgm:prSet/>
      <dgm:spPr/>
      <dgm:t>
        <a:bodyPr/>
        <a:lstStyle/>
        <a:p>
          <a:endParaRPr lang="en-US"/>
        </a:p>
      </dgm:t>
    </dgm:pt>
    <dgm:pt modelId="{D7030406-6AE6-4ECF-BB24-83A5BAD999FF}" type="sibTrans" cxnId="{7DF042AE-7E89-4AF2-9976-31C1B7C302E9}">
      <dgm:prSet/>
      <dgm:spPr/>
      <dgm:t>
        <a:bodyPr/>
        <a:lstStyle/>
        <a:p>
          <a:endParaRPr lang="en-US"/>
        </a:p>
      </dgm:t>
    </dgm:pt>
    <dgm:pt modelId="{6A89BB8F-2996-42D2-9AF8-A94295BE1CBB}" type="pres">
      <dgm:prSet presAssocID="{C2BCA2C0-ED17-4854-926D-820B2F2C2235}" presName="root" presStyleCnt="0">
        <dgm:presLayoutVars>
          <dgm:dir/>
          <dgm:resizeHandles val="exact"/>
        </dgm:presLayoutVars>
      </dgm:prSet>
      <dgm:spPr/>
    </dgm:pt>
    <dgm:pt modelId="{495F635D-3E20-4ABA-80E3-640B95CF8ABA}" type="pres">
      <dgm:prSet presAssocID="{B881A090-5640-4A75-8114-FB38787305E7}" presName="compNode" presStyleCnt="0"/>
      <dgm:spPr/>
    </dgm:pt>
    <dgm:pt modelId="{E564B897-F863-456B-9A81-6C97941C6F00}" type="pres">
      <dgm:prSet presAssocID="{B881A090-5640-4A75-8114-FB38787305E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9998ACEB-65C0-47FA-AC55-0068B35CBB1A}" type="pres">
      <dgm:prSet presAssocID="{B881A090-5640-4A75-8114-FB38787305E7}" presName="iconSpace" presStyleCnt="0"/>
      <dgm:spPr/>
    </dgm:pt>
    <dgm:pt modelId="{323D17EB-C5E1-4C98-84AC-7D9AA0AF7F6E}" type="pres">
      <dgm:prSet presAssocID="{B881A090-5640-4A75-8114-FB38787305E7}" presName="parTx" presStyleLbl="revTx" presStyleIdx="0" presStyleCnt="8">
        <dgm:presLayoutVars>
          <dgm:chMax val="0"/>
          <dgm:chPref val="0"/>
        </dgm:presLayoutVars>
      </dgm:prSet>
      <dgm:spPr/>
    </dgm:pt>
    <dgm:pt modelId="{64CEF883-5DA4-48AA-9F25-17CEB600A4EF}" type="pres">
      <dgm:prSet presAssocID="{B881A090-5640-4A75-8114-FB38787305E7}" presName="txSpace" presStyleCnt="0"/>
      <dgm:spPr/>
    </dgm:pt>
    <dgm:pt modelId="{BCCAA089-56D9-4C51-9C6C-8772EA2CB783}" type="pres">
      <dgm:prSet presAssocID="{B881A090-5640-4A75-8114-FB38787305E7}" presName="desTx" presStyleLbl="revTx" presStyleIdx="1" presStyleCnt="8">
        <dgm:presLayoutVars/>
      </dgm:prSet>
      <dgm:spPr/>
    </dgm:pt>
    <dgm:pt modelId="{857972B4-D62B-41B7-AFF7-854B730AA10C}" type="pres">
      <dgm:prSet presAssocID="{D2088749-D1D2-471E-960F-81F788A7913A}" presName="sibTrans" presStyleCnt="0"/>
      <dgm:spPr/>
    </dgm:pt>
    <dgm:pt modelId="{25CA92D2-79C1-4609-89C0-C60D53F649A5}" type="pres">
      <dgm:prSet presAssocID="{94FBE011-BA1A-4133-BD12-964337C903BF}" presName="compNode" presStyleCnt="0"/>
      <dgm:spPr/>
    </dgm:pt>
    <dgm:pt modelId="{F9E3A055-C964-40CB-A9D1-80B78693A054}" type="pres">
      <dgm:prSet presAssocID="{94FBE011-BA1A-4133-BD12-964337C903B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ily Calendar"/>
        </a:ext>
      </dgm:extLst>
    </dgm:pt>
    <dgm:pt modelId="{E63A549F-42DE-41AC-861F-26B6202B991A}" type="pres">
      <dgm:prSet presAssocID="{94FBE011-BA1A-4133-BD12-964337C903BF}" presName="iconSpace" presStyleCnt="0"/>
      <dgm:spPr/>
    </dgm:pt>
    <dgm:pt modelId="{64D9F2B6-C6D9-4FA3-9E4A-033B5CD52EF1}" type="pres">
      <dgm:prSet presAssocID="{94FBE011-BA1A-4133-BD12-964337C903BF}" presName="parTx" presStyleLbl="revTx" presStyleIdx="2" presStyleCnt="8">
        <dgm:presLayoutVars>
          <dgm:chMax val="0"/>
          <dgm:chPref val="0"/>
        </dgm:presLayoutVars>
      </dgm:prSet>
      <dgm:spPr/>
    </dgm:pt>
    <dgm:pt modelId="{26C510CB-BA17-45A8-90F1-241BD5332963}" type="pres">
      <dgm:prSet presAssocID="{94FBE011-BA1A-4133-BD12-964337C903BF}" presName="txSpace" presStyleCnt="0"/>
      <dgm:spPr/>
    </dgm:pt>
    <dgm:pt modelId="{11CD228F-CBD4-471F-AD76-8102046E3B43}" type="pres">
      <dgm:prSet presAssocID="{94FBE011-BA1A-4133-BD12-964337C903BF}" presName="desTx" presStyleLbl="revTx" presStyleIdx="3" presStyleCnt="8">
        <dgm:presLayoutVars/>
      </dgm:prSet>
      <dgm:spPr/>
    </dgm:pt>
    <dgm:pt modelId="{C6FB6AAC-CFC8-4F1F-B868-93A246543433}" type="pres">
      <dgm:prSet presAssocID="{1F873562-F429-4B71-97EA-3622EAE4887D}" presName="sibTrans" presStyleCnt="0"/>
      <dgm:spPr/>
    </dgm:pt>
    <dgm:pt modelId="{ED040B6C-0F1C-4D92-9BE6-E2D5DBDB66C9}" type="pres">
      <dgm:prSet presAssocID="{B3E28514-AEE9-4E26-92BE-8C60BC6A82D0}" presName="compNode" presStyleCnt="0"/>
      <dgm:spPr/>
    </dgm:pt>
    <dgm:pt modelId="{134BC25C-062C-4372-8661-7BFDAD2DB914}" type="pres">
      <dgm:prSet presAssocID="{B3E28514-AEE9-4E26-92BE-8C60BC6A82D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ubtitles"/>
        </a:ext>
      </dgm:extLst>
    </dgm:pt>
    <dgm:pt modelId="{DF2AAD86-10E3-474D-B209-A2E73D82C0AC}" type="pres">
      <dgm:prSet presAssocID="{B3E28514-AEE9-4E26-92BE-8C60BC6A82D0}" presName="iconSpace" presStyleCnt="0"/>
      <dgm:spPr/>
    </dgm:pt>
    <dgm:pt modelId="{DED10C38-FFFD-408C-A59C-52C74867FE51}" type="pres">
      <dgm:prSet presAssocID="{B3E28514-AEE9-4E26-92BE-8C60BC6A82D0}" presName="parTx" presStyleLbl="revTx" presStyleIdx="4" presStyleCnt="8">
        <dgm:presLayoutVars>
          <dgm:chMax val="0"/>
          <dgm:chPref val="0"/>
        </dgm:presLayoutVars>
      </dgm:prSet>
      <dgm:spPr/>
    </dgm:pt>
    <dgm:pt modelId="{BF2F3178-C4FB-4393-A5EA-1DF5D5BAD250}" type="pres">
      <dgm:prSet presAssocID="{B3E28514-AEE9-4E26-92BE-8C60BC6A82D0}" presName="txSpace" presStyleCnt="0"/>
      <dgm:spPr/>
    </dgm:pt>
    <dgm:pt modelId="{133E6F42-44B3-4617-9C13-E7A7A04D2029}" type="pres">
      <dgm:prSet presAssocID="{B3E28514-AEE9-4E26-92BE-8C60BC6A82D0}" presName="desTx" presStyleLbl="revTx" presStyleIdx="5" presStyleCnt="8">
        <dgm:presLayoutVars/>
      </dgm:prSet>
      <dgm:spPr/>
    </dgm:pt>
    <dgm:pt modelId="{B0475692-0169-4A41-8E30-F55213A783B7}" type="pres">
      <dgm:prSet presAssocID="{D7030406-6AE6-4ECF-BB24-83A5BAD999FF}" presName="sibTrans" presStyleCnt="0"/>
      <dgm:spPr/>
    </dgm:pt>
    <dgm:pt modelId="{20BD6E40-418B-4AB9-A852-276CA8F1D5BD}" type="pres">
      <dgm:prSet presAssocID="{C18EE35C-4E89-45D7-9B4E-987EF77A2757}" presName="compNode" presStyleCnt="0"/>
      <dgm:spPr/>
    </dgm:pt>
    <dgm:pt modelId="{A106C143-ADE8-41D6-A685-00F8022BB838}" type="pres">
      <dgm:prSet presAssocID="{C18EE35C-4E89-45D7-9B4E-987EF77A275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
        </a:ext>
      </dgm:extLst>
    </dgm:pt>
    <dgm:pt modelId="{BC732B1B-9B4F-48FE-A885-2F4F4C64739F}" type="pres">
      <dgm:prSet presAssocID="{C18EE35C-4E89-45D7-9B4E-987EF77A2757}" presName="iconSpace" presStyleCnt="0"/>
      <dgm:spPr/>
    </dgm:pt>
    <dgm:pt modelId="{635D07C9-2BE2-4962-A5AD-2087B2EA68F7}" type="pres">
      <dgm:prSet presAssocID="{C18EE35C-4E89-45D7-9B4E-987EF77A2757}" presName="parTx" presStyleLbl="revTx" presStyleIdx="6" presStyleCnt="8">
        <dgm:presLayoutVars>
          <dgm:chMax val="0"/>
          <dgm:chPref val="0"/>
        </dgm:presLayoutVars>
      </dgm:prSet>
      <dgm:spPr/>
    </dgm:pt>
    <dgm:pt modelId="{AF60DB74-F1FE-4DE9-9E59-28923E427F0A}" type="pres">
      <dgm:prSet presAssocID="{C18EE35C-4E89-45D7-9B4E-987EF77A2757}" presName="txSpace" presStyleCnt="0"/>
      <dgm:spPr/>
    </dgm:pt>
    <dgm:pt modelId="{A89C6006-E5E1-4FE8-B6B4-73E99D4E3FE9}" type="pres">
      <dgm:prSet presAssocID="{C18EE35C-4E89-45D7-9B4E-987EF77A2757}" presName="desTx" presStyleLbl="revTx" presStyleIdx="7" presStyleCnt="8">
        <dgm:presLayoutVars/>
      </dgm:prSet>
      <dgm:spPr/>
    </dgm:pt>
  </dgm:ptLst>
  <dgm:cxnLst>
    <dgm:cxn modelId="{81B79604-6CD4-4880-9B8A-519A95BE66A0}" srcId="{C2BCA2C0-ED17-4854-926D-820B2F2C2235}" destId="{C18EE35C-4E89-45D7-9B4E-987EF77A2757}" srcOrd="3" destOrd="0" parTransId="{C7986EBC-2714-4C1D-95E8-D824BC7BB9B1}" sibTransId="{697640E5-C572-4516-B0C4-23C7F588CA64}"/>
    <dgm:cxn modelId="{D26E0826-4FED-4492-A711-8843CBE36D46}" type="presOf" srcId="{EB152E06-F157-4EF5-AEB9-B3F36357A7B8}" destId="{A89C6006-E5E1-4FE8-B6B4-73E99D4E3FE9}" srcOrd="0" destOrd="0" presId="urn:microsoft.com/office/officeart/2018/5/layout/CenteredIconLabelDescriptionList"/>
    <dgm:cxn modelId="{FE421B28-B0B4-4596-89D4-EF1F49D06CE4}" srcId="{C18EE35C-4E89-45D7-9B4E-987EF77A2757}" destId="{F1C97A5A-B731-4163-BE54-59F23AEF7368}" srcOrd="3" destOrd="0" parTransId="{48CFC1D8-2961-4FC0-994C-491FD538C5A6}" sibTransId="{3ECE7D78-8883-41AF-A1C4-0E57006AA483}"/>
    <dgm:cxn modelId="{E5D11537-99DD-4C28-9DBC-4EFDB2ED7416}" type="presOf" srcId="{B3E28514-AEE9-4E26-92BE-8C60BC6A82D0}" destId="{DED10C38-FFFD-408C-A59C-52C74867FE51}" srcOrd="0" destOrd="0" presId="urn:microsoft.com/office/officeart/2018/5/layout/CenteredIconLabelDescriptionList"/>
    <dgm:cxn modelId="{A6D58A3E-B1D1-4BF8-A5D5-5366C761B785}" srcId="{C18EE35C-4E89-45D7-9B4E-987EF77A2757}" destId="{EB152E06-F157-4EF5-AEB9-B3F36357A7B8}" srcOrd="0" destOrd="0" parTransId="{5613655E-23AD-43D6-83AA-7B7549E76FA2}" sibTransId="{A3CE154C-FC79-4EA7-9D45-E127FC68090F}"/>
    <dgm:cxn modelId="{1103D442-0CD1-4E8B-8374-80585CC6D1C1}" type="presOf" srcId="{C2BCA2C0-ED17-4854-926D-820B2F2C2235}" destId="{6A89BB8F-2996-42D2-9AF8-A94295BE1CBB}" srcOrd="0" destOrd="0" presId="urn:microsoft.com/office/officeart/2018/5/layout/CenteredIconLabelDescriptionList"/>
    <dgm:cxn modelId="{1A09F56D-CD8D-4756-8BE2-B33618464723}" srcId="{C2BCA2C0-ED17-4854-926D-820B2F2C2235}" destId="{B881A090-5640-4A75-8114-FB38787305E7}" srcOrd="0" destOrd="0" parTransId="{2CA3F502-E251-4BFC-965C-963F794F46D9}" sibTransId="{D2088749-D1D2-471E-960F-81F788A7913A}"/>
    <dgm:cxn modelId="{FA840B52-2ACD-4C58-BF5D-76E49BA3F266}" type="presOf" srcId="{C18EE35C-4E89-45D7-9B4E-987EF77A2757}" destId="{635D07C9-2BE2-4962-A5AD-2087B2EA68F7}" srcOrd="0" destOrd="0" presId="urn:microsoft.com/office/officeart/2018/5/layout/CenteredIconLabelDescriptionList"/>
    <dgm:cxn modelId="{9E1E277F-A8B2-4FBF-A363-A07934A28495}" srcId="{C18EE35C-4E89-45D7-9B4E-987EF77A2757}" destId="{A9213B56-4811-4C00-8681-76B06E6BD981}" srcOrd="1" destOrd="0" parTransId="{8F3615F5-B043-4252-AF24-4BACA39B1615}" sibTransId="{9D8BA312-E633-4D13-ABF7-FDF4C5BE8CB2}"/>
    <dgm:cxn modelId="{43AF75A0-0FF9-4106-A634-54BD64C7CB80}" srcId="{C18EE35C-4E89-45D7-9B4E-987EF77A2757}" destId="{C38DE38F-E563-4345-BF30-E35304C63F9A}" srcOrd="2" destOrd="0" parTransId="{E19D67AE-36F8-4C92-A14D-66089DD7A386}" sibTransId="{541C08CC-48AB-417B-8D44-8E10DB9EDC3F}"/>
    <dgm:cxn modelId="{7DF042AE-7E89-4AF2-9976-31C1B7C302E9}" srcId="{C2BCA2C0-ED17-4854-926D-820B2F2C2235}" destId="{B3E28514-AEE9-4E26-92BE-8C60BC6A82D0}" srcOrd="2" destOrd="0" parTransId="{BA245189-8EFA-4446-BBBD-372DADDBFC3A}" sibTransId="{D7030406-6AE6-4ECF-BB24-83A5BAD999FF}"/>
    <dgm:cxn modelId="{004C07D2-075E-42AF-9B22-0D760BA9947C}" type="presOf" srcId="{A9213B56-4811-4C00-8681-76B06E6BD981}" destId="{A89C6006-E5E1-4FE8-B6B4-73E99D4E3FE9}" srcOrd="0" destOrd="1" presId="urn:microsoft.com/office/officeart/2018/5/layout/CenteredIconLabelDescriptionList"/>
    <dgm:cxn modelId="{994C9DD9-EEE7-4C98-87BC-AB6831EB9F6A}" srcId="{C2BCA2C0-ED17-4854-926D-820B2F2C2235}" destId="{94FBE011-BA1A-4133-BD12-964337C903BF}" srcOrd="1" destOrd="0" parTransId="{39BD3A6F-8CF0-4AD7-AE38-CC33EEF10530}" sibTransId="{1F873562-F429-4B71-97EA-3622EAE4887D}"/>
    <dgm:cxn modelId="{387D46E6-977D-4F68-9938-C75A5067F9AB}" type="presOf" srcId="{94FBE011-BA1A-4133-BD12-964337C903BF}" destId="{64D9F2B6-C6D9-4FA3-9E4A-033B5CD52EF1}" srcOrd="0" destOrd="0" presId="urn:microsoft.com/office/officeart/2018/5/layout/CenteredIconLabelDescriptionList"/>
    <dgm:cxn modelId="{6BA5A7E9-13ED-46B1-80C6-0946A3F3E3EA}" type="presOf" srcId="{C38DE38F-E563-4345-BF30-E35304C63F9A}" destId="{A89C6006-E5E1-4FE8-B6B4-73E99D4E3FE9}" srcOrd="0" destOrd="2" presId="urn:microsoft.com/office/officeart/2018/5/layout/CenteredIconLabelDescriptionList"/>
    <dgm:cxn modelId="{F42B2BEB-6846-44CA-80C5-515F87C30D85}" type="presOf" srcId="{B881A090-5640-4A75-8114-FB38787305E7}" destId="{323D17EB-C5E1-4C98-84AC-7D9AA0AF7F6E}" srcOrd="0" destOrd="0" presId="urn:microsoft.com/office/officeart/2018/5/layout/CenteredIconLabelDescriptionList"/>
    <dgm:cxn modelId="{0FCE65F2-E00E-47FB-B269-EFC14892435A}" type="presOf" srcId="{F1C97A5A-B731-4163-BE54-59F23AEF7368}" destId="{A89C6006-E5E1-4FE8-B6B4-73E99D4E3FE9}" srcOrd="0" destOrd="3" presId="urn:microsoft.com/office/officeart/2018/5/layout/CenteredIconLabelDescriptionList"/>
    <dgm:cxn modelId="{94164C52-24D8-49CE-9DCA-636419C4BAF9}" type="presParOf" srcId="{6A89BB8F-2996-42D2-9AF8-A94295BE1CBB}" destId="{495F635D-3E20-4ABA-80E3-640B95CF8ABA}" srcOrd="0" destOrd="0" presId="urn:microsoft.com/office/officeart/2018/5/layout/CenteredIconLabelDescriptionList"/>
    <dgm:cxn modelId="{5FC33290-CE6A-47BA-A390-C7BAEFF1AC77}" type="presParOf" srcId="{495F635D-3E20-4ABA-80E3-640B95CF8ABA}" destId="{E564B897-F863-456B-9A81-6C97941C6F00}" srcOrd="0" destOrd="0" presId="urn:microsoft.com/office/officeart/2018/5/layout/CenteredIconLabelDescriptionList"/>
    <dgm:cxn modelId="{68BA47C3-5EF7-4F99-B949-C2C6CF7A49E0}" type="presParOf" srcId="{495F635D-3E20-4ABA-80E3-640B95CF8ABA}" destId="{9998ACEB-65C0-47FA-AC55-0068B35CBB1A}" srcOrd="1" destOrd="0" presId="urn:microsoft.com/office/officeart/2018/5/layout/CenteredIconLabelDescriptionList"/>
    <dgm:cxn modelId="{BEE039DF-7FDA-4C74-8303-BDD13526FD12}" type="presParOf" srcId="{495F635D-3E20-4ABA-80E3-640B95CF8ABA}" destId="{323D17EB-C5E1-4C98-84AC-7D9AA0AF7F6E}" srcOrd="2" destOrd="0" presId="urn:microsoft.com/office/officeart/2018/5/layout/CenteredIconLabelDescriptionList"/>
    <dgm:cxn modelId="{88B2D8B7-AB8C-4915-B348-761604627DD0}" type="presParOf" srcId="{495F635D-3E20-4ABA-80E3-640B95CF8ABA}" destId="{64CEF883-5DA4-48AA-9F25-17CEB600A4EF}" srcOrd="3" destOrd="0" presId="urn:microsoft.com/office/officeart/2018/5/layout/CenteredIconLabelDescriptionList"/>
    <dgm:cxn modelId="{24FC2DD2-2DB2-407D-9CA8-33077FE97BE8}" type="presParOf" srcId="{495F635D-3E20-4ABA-80E3-640B95CF8ABA}" destId="{BCCAA089-56D9-4C51-9C6C-8772EA2CB783}" srcOrd="4" destOrd="0" presId="urn:microsoft.com/office/officeart/2018/5/layout/CenteredIconLabelDescriptionList"/>
    <dgm:cxn modelId="{8793F21F-ECB2-465D-8F49-99A94127D58C}" type="presParOf" srcId="{6A89BB8F-2996-42D2-9AF8-A94295BE1CBB}" destId="{857972B4-D62B-41B7-AFF7-854B730AA10C}" srcOrd="1" destOrd="0" presId="urn:microsoft.com/office/officeart/2018/5/layout/CenteredIconLabelDescriptionList"/>
    <dgm:cxn modelId="{2A2C4C6D-9641-4FD7-8C6E-85BDFD4EE116}" type="presParOf" srcId="{6A89BB8F-2996-42D2-9AF8-A94295BE1CBB}" destId="{25CA92D2-79C1-4609-89C0-C60D53F649A5}" srcOrd="2" destOrd="0" presId="urn:microsoft.com/office/officeart/2018/5/layout/CenteredIconLabelDescriptionList"/>
    <dgm:cxn modelId="{FDD4A32D-31C0-4E23-A0A0-AD7FE95DD96C}" type="presParOf" srcId="{25CA92D2-79C1-4609-89C0-C60D53F649A5}" destId="{F9E3A055-C964-40CB-A9D1-80B78693A054}" srcOrd="0" destOrd="0" presId="urn:microsoft.com/office/officeart/2018/5/layout/CenteredIconLabelDescriptionList"/>
    <dgm:cxn modelId="{61F23363-8487-44CA-B37E-71028B0CA918}" type="presParOf" srcId="{25CA92D2-79C1-4609-89C0-C60D53F649A5}" destId="{E63A549F-42DE-41AC-861F-26B6202B991A}" srcOrd="1" destOrd="0" presId="urn:microsoft.com/office/officeart/2018/5/layout/CenteredIconLabelDescriptionList"/>
    <dgm:cxn modelId="{A0588372-2944-49DF-9DF9-5B48C559A3C6}" type="presParOf" srcId="{25CA92D2-79C1-4609-89C0-C60D53F649A5}" destId="{64D9F2B6-C6D9-4FA3-9E4A-033B5CD52EF1}" srcOrd="2" destOrd="0" presId="urn:microsoft.com/office/officeart/2018/5/layout/CenteredIconLabelDescriptionList"/>
    <dgm:cxn modelId="{22308D08-49CF-4EE9-8E34-0EE97EE878A8}" type="presParOf" srcId="{25CA92D2-79C1-4609-89C0-C60D53F649A5}" destId="{26C510CB-BA17-45A8-90F1-241BD5332963}" srcOrd="3" destOrd="0" presId="urn:microsoft.com/office/officeart/2018/5/layout/CenteredIconLabelDescriptionList"/>
    <dgm:cxn modelId="{987C034D-4E51-46F0-A059-976BD2A2A7DA}" type="presParOf" srcId="{25CA92D2-79C1-4609-89C0-C60D53F649A5}" destId="{11CD228F-CBD4-471F-AD76-8102046E3B43}" srcOrd="4" destOrd="0" presId="urn:microsoft.com/office/officeart/2018/5/layout/CenteredIconLabelDescriptionList"/>
    <dgm:cxn modelId="{802EDE17-EAF1-4EE9-958B-36643ED8BBF5}" type="presParOf" srcId="{6A89BB8F-2996-42D2-9AF8-A94295BE1CBB}" destId="{C6FB6AAC-CFC8-4F1F-B868-93A246543433}" srcOrd="3" destOrd="0" presId="urn:microsoft.com/office/officeart/2018/5/layout/CenteredIconLabelDescriptionList"/>
    <dgm:cxn modelId="{92BEBB8F-CA34-4009-99C4-FF3413A9310C}" type="presParOf" srcId="{6A89BB8F-2996-42D2-9AF8-A94295BE1CBB}" destId="{ED040B6C-0F1C-4D92-9BE6-E2D5DBDB66C9}" srcOrd="4" destOrd="0" presId="urn:microsoft.com/office/officeart/2018/5/layout/CenteredIconLabelDescriptionList"/>
    <dgm:cxn modelId="{29C9D869-17CD-4820-AF8B-6689D173D9AD}" type="presParOf" srcId="{ED040B6C-0F1C-4D92-9BE6-E2D5DBDB66C9}" destId="{134BC25C-062C-4372-8661-7BFDAD2DB914}" srcOrd="0" destOrd="0" presId="urn:microsoft.com/office/officeart/2018/5/layout/CenteredIconLabelDescriptionList"/>
    <dgm:cxn modelId="{6A610EB9-E394-45F7-9222-EA21460C33F2}" type="presParOf" srcId="{ED040B6C-0F1C-4D92-9BE6-E2D5DBDB66C9}" destId="{DF2AAD86-10E3-474D-B209-A2E73D82C0AC}" srcOrd="1" destOrd="0" presId="urn:microsoft.com/office/officeart/2018/5/layout/CenteredIconLabelDescriptionList"/>
    <dgm:cxn modelId="{B99CFD86-6DFD-4889-BD29-6580A51EC9EB}" type="presParOf" srcId="{ED040B6C-0F1C-4D92-9BE6-E2D5DBDB66C9}" destId="{DED10C38-FFFD-408C-A59C-52C74867FE51}" srcOrd="2" destOrd="0" presId="urn:microsoft.com/office/officeart/2018/5/layout/CenteredIconLabelDescriptionList"/>
    <dgm:cxn modelId="{8DAED583-832A-48EB-BB6F-CBD487B93EEC}" type="presParOf" srcId="{ED040B6C-0F1C-4D92-9BE6-E2D5DBDB66C9}" destId="{BF2F3178-C4FB-4393-A5EA-1DF5D5BAD250}" srcOrd="3" destOrd="0" presId="urn:microsoft.com/office/officeart/2018/5/layout/CenteredIconLabelDescriptionList"/>
    <dgm:cxn modelId="{B8973735-E919-4946-A052-6D510D62458F}" type="presParOf" srcId="{ED040B6C-0F1C-4D92-9BE6-E2D5DBDB66C9}" destId="{133E6F42-44B3-4617-9C13-E7A7A04D2029}" srcOrd="4" destOrd="0" presId="urn:microsoft.com/office/officeart/2018/5/layout/CenteredIconLabelDescriptionList"/>
    <dgm:cxn modelId="{0FE0001B-9E73-4778-B43E-1EBA2D3E1ADA}" type="presParOf" srcId="{6A89BB8F-2996-42D2-9AF8-A94295BE1CBB}" destId="{B0475692-0169-4A41-8E30-F55213A783B7}" srcOrd="5" destOrd="0" presId="urn:microsoft.com/office/officeart/2018/5/layout/CenteredIconLabelDescriptionList"/>
    <dgm:cxn modelId="{51B433C0-2C3B-46EA-AF1B-DCB41D57C9B8}" type="presParOf" srcId="{6A89BB8F-2996-42D2-9AF8-A94295BE1CBB}" destId="{20BD6E40-418B-4AB9-A852-276CA8F1D5BD}" srcOrd="6" destOrd="0" presId="urn:microsoft.com/office/officeart/2018/5/layout/CenteredIconLabelDescriptionList"/>
    <dgm:cxn modelId="{DEB60687-9D72-491D-880B-8F457CC742B4}" type="presParOf" srcId="{20BD6E40-418B-4AB9-A852-276CA8F1D5BD}" destId="{A106C143-ADE8-41D6-A685-00F8022BB838}" srcOrd="0" destOrd="0" presId="urn:microsoft.com/office/officeart/2018/5/layout/CenteredIconLabelDescriptionList"/>
    <dgm:cxn modelId="{4838D57C-71BA-4085-903A-8253F4F34CC9}" type="presParOf" srcId="{20BD6E40-418B-4AB9-A852-276CA8F1D5BD}" destId="{BC732B1B-9B4F-48FE-A885-2F4F4C64739F}" srcOrd="1" destOrd="0" presId="urn:microsoft.com/office/officeart/2018/5/layout/CenteredIconLabelDescriptionList"/>
    <dgm:cxn modelId="{5517FC4F-A50D-407B-ACB4-4E2F53A6A6C4}" type="presParOf" srcId="{20BD6E40-418B-4AB9-A852-276CA8F1D5BD}" destId="{635D07C9-2BE2-4962-A5AD-2087B2EA68F7}" srcOrd="2" destOrd="0" presId="urn:microsoft.com/office/officeart/2018/5/layout/CenteredIconLabelDescriptionList"/>
    <dgm:cxn modelId="{03DD0BD7-1A32-498C-A8C3-9A342582C0ED}" type="presParOf" srcId="{20BD6E40-418B-4AB9-A852-276CA8F1D5BD}" destId="{AF60DB74-F1FE-4DE9-9E59-28923E427F0A}" srcOrd="3" destOrd="0" presId="urn:microsoft.com/office/officeart/2018/5/layout/CenteredIconLabelDescriptionList"/>
    <dgm:cxn modelId="{00D6BAE4-0FB3-4D9F-BCE3-BBECF9357F62}" type="presParOf" srcId="{20BD6E40-418B-4AB9-A852-276CA8F1D5BD}" destId="{A89C6006-E5E1-4FE8-B6B4-73E99D4E3FE9}"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8FB31F2-D219-4527-B758-7AD5BBD51B02}"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3147738-E3A2-4CFC-8782-505844407ABE}">
      <dgm:prSet/>
      <dgm:spPr/>
      <dgm:t>
        <a:bodyPr/>
        <a:lstStyle/>
        <a:p>
          <a:pPr>
            <a:lnSpc>
              <a:spcPct val="100000"/>
            </a:lnSpc>
            <a:defRPr cap="all"/>
          </a:pPr>
          <a:r>
            <a:rPr lang="en-US" dirty="0"/>
            <a:t>Training Update</a:t>
          </a:r>
        </a:p>
      </dgm:t>
    </dgm:pt>
    <dgm:pt modelId="{D84B04E1-4647-4528-928F-E165E5C4B7E1}" type="parTrans" cxnId="{AA3BBE56-0A6F-4BBF-B6C6-FC6730AB68BC}">
      <dgm:prSet/>
      <dgm:spPr/>
      <dgm:t>
        <a:bodyPr/>
        <a:lstStyle/>
        <a:p>
          <a:endParaRPr lang="en-US"/>
        </a:p>
      </dgm:t>
    </dgm:pt>
    <dgm:pt modelId="{DBCAC6D5-72A5-4870-B800-274ED955F093}" type="sibTrans" cxnId="{AA3BBE56-0A6F-4BBF-B6C6-FC6730AB68BC}">
      <dgm:prSet/>
      <dgm:spPr/>
      <dgm:t>
        <a:bodyPr/>
        <a:lstStyle/>
        <a:p>
          <a:endParaRPr lang="en-US"/>
        </a:p>
      </dgm:t>
    </dgm:pt>
    <dgm:pt modelId="{2FFD729D-A455-4CC2-BED6-C2BFF03DEDC2}">
      <dgm:prSet/>
      <dgm:spPr/>
      <dgm:t>
        <a:bodyPr/>
        <a:lstStyle/>
        <a:p>
          <a:pPr>
            <a:lnSpc>
              <a:spcPct val="100000"/>
            </a:lnSpc>
            <a:defRPr cap="all"/>
          </a:pPr>
          <a:r>
            <a:rPr lang="en-US" dirty="0"/>
            <a:t>Enrollment Report</a:t>
          </a:r>
        </a:p>
      </dgm:t>
    </dgm:pt>
    <dgm:pt modelId="{6F903B8A-3D56-471B-9DD2-D8F8C33B37C4}" type="parTrans" cxnId="{D94893A9-6760-4845-9C69-93330F46FC11}">
      <dgm:prSet/>
      <dgm:spPr/>
      <dgm:t>
        <a:bodyPr/>
        <a:lstStyle/>
        <a:p>
          <a:endParaRPr lang="en-US"/>
        </a:p>
      </dgm:t>
    </dgm:pt>
    <dgm:pt modelId="{EB637160-B980-4D99-8C29-282D77F98B22}" type="sibTrans" cxnId="{D94893A9-6760-4845-9C69-93330F46FC11}">
      <dgm:prSet/>
      <dgm:spPr/>
      <dgm:t>
        <a:bodyPr/>
        <a:lstStyle/>
        <a:p>
          <a:endParaRPr lang="en-US"/>
        </a:p>
      </dgm:t>
    </dgm:pt>
    <dgm:pt modelId="{C5170C74-736F-4DBB-A744-129A2C7FED10}">
      <dgm:prSet/>
      <dgm:spPr/>
      <dgm:t>
        <a:bodyPr/>
        <a:lstStyle/>
        <a:p>
          <a:pPr>
            <a:lnSpc>
              <a:spcPct val="100000"/>
            </a:lnSpc>
            <a:defRPr cap="all"/>
          </a:pPr>
          <a:r>
            <a:rPr lang="en-US" dirty="0"/>
            <a:t>Reminders, Warnings and Cautions</a:t>
          </a:r>
        </a:p>
      </dgm:t>
    </dgm:pt>
    <dgm:pt modelId="{35EFDEDB-70E1-4491-82ED-0FDC9FDDF11B}" type="parTrans" cxnId="{41D58B10-5D12-4D0D-9EFE-CD7AA85DA88F}">
      <dgm:prSet/>
      <dgm:spPr/>
      <dgm:t>
        <a:bodyPr/>
        <a:lstStyle/>
        <a:p>
          <a:endParaRPr lang="en-US"/>
        </a:p>
      </dgm:t>
    </dgm:pt>
    <dgm:pt modelId="{2BE8CBD8-8946-48BD-8C7C-EACEF758F1FD}" type="sibTrans" cxnId="{41D58B10-5D12-4D0D-9EFE-CD7AA85DA88F}">
      <dgm:prSet/>
      <dgm:spPr/>
      <dgm:t>
        <a:bodyPr/>
        <a:lstStyle/>
        <a:p>
          <a:endParaRPr lang="en-US"/>
        </a:p>
      </dgm:t>
    </dgm:pt>
    <dgm:pt modelId="{33776B95-B82B-4841-88D0-5B00D5CE0794}">
      <dgm:prSet/>
      <dgm:spPr/>
      <dgm:t>
        <a:bodyPr/>
        <a:lstStyle/>
        <a:p>
          <a:pPr>
            <a:lnSpc>
              <a:spcPct val="100000"/>
            </a:lnSpc>
            <a:defRPr cap="all"/>
          </a:pPr>
          <a:r>
            <a:rPr lang="en-US" dirty="0"/>
            <a:t>Participation Fees</a:t>
          </a:r>
        </a:p>
      </dgm:t>
    </dgm:pt>
    <dgm:pt modelId="{B1860387-61F5-425A-9190-1177E2B7508C}" type="parTrans" cxnId="{B730D1F7-0D48-400D-BBAE-60A5FC4EC93F}">
      <dgm:prSet/>
      <dgm:spPr/>
      <dgm:t>
        <a:bodyPr/>
        <a:lstStyle/>
        <a:p>
          <a:endParaRPr lang="en-US"/>
        </a:p>
      </dgm:t>
    </dgm:pt>
    <dgm:pt modelId="{082DB698-AD9D-40D1-A664-A3279124E0B4}" type="sibTrans" cxnId="{B730D1F7-0D48-400D-BBAE-60A5FC4EC93F}">
      <dgm:prSet/>
      <dgm:spPr/>
      <dgm:t>
        <a:bodyPr/>
        <a:lstStyle/>
        <a:p>
          <a:endParaRPr lang="en-US"/>
        </a:p>
      </dgm:t>
    </dgm:pt>
    <dgm:pt modelId="{0695BD89-BFBA-48CC-8EDE-5C56F494DB56}">
      <dgm:prSet/>
      <dgm:spPr/>
      <dgm:t>
        <a:bodyPr/>
        <a:lstStyle/>
        <a:p>
          <a:pPr>
            <a:lnSpc>
              <a:spcPct val="100000"/>
            </a:lnSpc>
            <a:defRPr cap="all"/>
          </a:pPr>
          <a:r>
            <a:rPr lang="en-US" dirty="0"/>
            <a:t>Reminders, Warnings and Cautions</a:t>
          </a:r>
        </a:p>
      </dgm:t>
    </dgm:pt>
    <dgm:pt modelId="{83E52AE8-2DAE-4757-A885-9E6AB042107E}" type="parTrans" cxnId="{D69266DD-91F1-459A-BE8B-B5A4BF715878}">
      <dgm:prSet/>
      <dgm:spPr/>
      <dgm:t>
        <a:bodyPr/>
        <a:lstStyle/>
        <a:p>
          <a:endParaRPr lang="en-US"/>
        </a:p>
      </dgm:t>
    </dgm:pt>
    <dgm:pt modelId="{7D4F8440-C705-4E7C-A5EC-84E0FF2BF3FE}" type="sibTrans" cxnId="{D69266DD-91F1-459A-BE8B-B5A4BF715878}">
      <dgm:prSet/>
      <dgm:spPr/>
      <dgm:t>
        <a:bodyPr/>
        <a:lstStyle/>
        <a:p>
          <a:endParaRPr lang="en-US"/>
        </a:p>
      </dgm:t>
    </dgm:pt>
    <dgm:pt modelId="{A0260F29-5B5C-42D4-AA81-36830E5D5A8F}">
      <dgm:prSet/>
      <dgm:spPr/>
      <dgm:t>
        <a:bodyPr/>
        <a:lstStyle/>
        <a:p>
          <a:pPr>
            <a:lnSpc>
              <a:spcPct val="100000"/>
            </a:lnSpc>
            <a:defRPr cap="all"/>
          </a:pPr>
          <a:r>
            <a:rPr lang="en-US" dirty="0"/>
            <a:t>Updating Your Mandatory Profile and Overview Information</a:t>
          </a:r>
        </a:p>
      </dgm:t>
    </dgm:pt>
    <dgm:pt modelId="{74C1014E-0A3B-45DC-B4CA-8EE04E625D2E}" type="parTrans" cxnId="{96B5C798-7AB6-4302-AB62-8386B1DDC7D6}">
      <dgm:prSet/>
      <dgm:spPr/>
      <dgm:t>
        <a:bodyPr/>
        <a:lstStyle/>
        <a:p>
          <a:endParaRPr lang="en-US"/>
        </a:p>
      </dgm:t>
    </dgm:pt>
    <dgm:pt modelId="{400D09B7-8C76-43D6-ABD2-54EED8B75B5C}" type="sibTrans" cxnId="{96B5C798-7AB6-4302-AB62-8386B1DDC7D6}">
      <dgm:prSet/>
      <dgm:spPr/>
      <dgm:t>
        <a:bodyPr/>
        <a:lstStyle/>
        <a:p>
          <a:endParaRPr lang="en-US"/>
        </a:p>
      </dgm:t>
    </dgm:pt>
    <dgm:pt modelId="{43A3012C-22BD-456F-A8D1-47011FCC7493}">
      <dgm:prSet/>
      <dgm:spPr/>
      <dgm:t>
        <a:bodyPr/>
        <a:lstStyle/>
        <a:p>
          <a:pPr>
            <a:lnSpc>
              <a:spcPct val="100000"/>
            </a:lnSpc>
            <a:defRPr cap="all"/>
          </a:pPr>
          <a:r>
            <a:rPr lang="en-US" dirty="0"/>
            <a:t>Reminders from TE Central</a:t>
          </a:r>
        </a:p>
      </dgm:t>
    </dgm:pt>
    <dgm:pt modelId="{1F2F6246-1C3F-4C3C-B1C0-AA32B12BE55C}" type="parTrans" cxnId="{E8146EC3-5F18-456A-9920-E5C483A47FE2}">
      <dgm:prSet/>
      <dgm:spPr/>
      <dgm:t>
        <a:bodyPr/>
        <a:lstStyle/>
        <a:p>
          <a:endParaRPr lang="en-US"/>
        </a:p>
      </dgm:t>
    </dgm:pt>
    <dgm:pt modelId="{43D76360-BD1C-441D-AD69-F6C42B7F10E7}" type="sibTrans" cxnId="{E8146EC3-5F18-456A-9920-E5C483A47FE2}">
      <dgm:prSet/>
      <dgm:spPr/>
      <dgm:t>
        <a:bodyPr/>
        <a:lstStyle/>
        <a:p>
          <a:endParaRPr lang="en-US"/>
        </a:p>
      </dgm:t>
    </dgm:pt>
    <dgm:pt modelId="{87A9506B-6D84-4C57-BE89-3E351A142C6B}" type="pres">
      <dgm:prSet presAssocID="{08FB31F2-D219-4527-B758-7AD5BBD51B02}" presName="root" presStyleCnt="0">
        <dgm:presLayoutVars>
          <dgm:dir/>
          <dgm:resizeHandles val="exact"/>
        </dgm:presLayoutVars>
      </dgm:prSet>
      <dgm:spPr/>
    </dgm:pt>
    <dgm:pt modelId="{158B47E2-0735-48C9-86DE-2D0BB5F05590}" type="pres">
      <dgm:prSet presAssocID="{C3147738-E3A2-4CFC-8782-505844407ABE}" presName="compNode" presStyleCnt="0"/>
      <dgm:spPr/>
    </dgm:pt>
    <dgm:pt modelId="{4F66E488-00D7-40EB-973E-1A78BA1C8D57}" type="pres">
      <dgm:prSet presAssocID="{C3147738-E3A2-4CFC-8782-505844407ABE}" presName="iconBgRect" presStyleLbl="bgShp" presStyleIdx="0" presStyleCnt="7"/>
      <dgm:spPr/>
    </dgm:pt>
    <dgm:pt modelId="{911D6D69-C4C4-4B61-9F0E-729B56416068}" type="pres">
      <dgm:prSet presAssocID="{C3147738-E3A2-4CFC-8782-505844407ABE}"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A633C02E-5C66-4D56-AFE0-5B0F1107FDEA}" type="pres">
      <dgm:prSet presAssocID="{C3147738-E3A2-4CFC-8782-505844407ABE}" presName="spaceRect" presStyleCnt="0"/>
      <dgm:spPr/>
    </dgm:pt>
    <dgm:pt modelId="{C49630A8-15E5-4443-BFB0-3A5F8743C82F}" type="pres">
      <dgm:prSet presAssocID="{C3147738-E3A2-4CFC-8782-505844407ABE}" presName="textRect" presStyleLbl="revTx" presStyleIdx="0" presStyleCnt="7">
        <dgm:presLayoutVars>
          <dgm:chMax val="1"/>
          <dgm:chPref val="1"/>
        </dgm:presLayoutVars>
      </dgm:prSet>
      <dgm:spPr/>
    </dgm:pt>
    <dgm:pt modelId="{91FF2BD3-0D87-49D2-86A5-639D460E78A6}" type="pres">
      <dgm:prSet presAssocID="{DBCAC6D5-72A5-4870-B800-274ED955F093}" presName="sibTrans" presStyleCnt="0"/>
      <dgm:spPr/>
    </dgm:pt>
    <dgm:pt modelId="{1551B70B-BA61-4686-B03A-A7CD242A38AE}" type="pres">
      <dgm:prSet presAssocID="{2FFD729D-A455-4CC2-BED6-C2BFF03DEDC2}" presName="compNode" presStyleCnt="0"/>
      <dgm:spPr/>
    </dgm:pt>
    <dgm:pt modelId="{C9A2D3E3-1B71-4AC4-81FB-D52460A6A1B4}" type="pres">
      <dgm:prSet presAssocID="{2FFD729D-A455-4CC2-BED6-C2BFF03DEDC2}" presName="iconBgRect" presStyleLbl="bgShp" presStyleIdx="1" presStyleCnt="7"/>
      <dgm:spPr/>
    </dgm:pt>
    <dgm:pt modelId="{A5AFBF6E-3FC7-4A27-B109-9BDF13CEA827}" type="pres">
      <dgm:prSet presAssocID="{2FFD729D-A455-4CC2-BED6-C2BFF03DEDC2}"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A32BACB6-3E0C-4089-863D-9D5EDC847CC3}" type="pres">
      <dgm:prSet presAssocID="{2FFD729D-A455-4CC2-BED6-C2BFF03DEDC2}" presName="spaceRect" presStyleCnt="0"/>
      <dgm:spPr/>
    </dgm:pt>
    <dgm:pt modelId="{E34FF7B0-0D2C-4D85-B41C-6444E9D04352}" type="pres">
      <dgm:prSet presAssocID="{2FFD729D-A455-4CC2-BED6-C2BFF03DEDC2}" presName="textRect" presStyleLbl="revTx" presStyleIdx="1" presStyleCnt="7">
        <dgm:presLayoutVars>
          <dgm:chMax val="1"/>
          <dgm:chPref val="1"/>
        </dgm:presLayoutVars>
      </dgm:prSet>
      <dgm:spPr/>
    </dgm:pt>
    <dgm:pt modelId="{9A6E3D10-15B8-43DD-8F02-1C74E57940DE}" type="pres">
      <dgm:prSet presAssocID="{EB637160-B980-4D99-8C29-282D77F98B22}" presName="sibTrans" presStyleCnt="0"/>
      <dgm:spPr/>
    </dgm:pt>
    <dgm:pt modelId="{B32B1A15-F882-4A1B-A04A-029CCD219903}" type="pres">
      <dgm:prSet presAssocID="{C5170C74-736F-4DBB-A744-129A2C7FED10}" presName="compNode" presStyleCnt="0"/>
      <dgm:spPr/>
    </dgm:pt>
    <dgm:pt modelId="{90F87F4D-0305-4B14-A09B-8166C1646E61}" type="pres">
      <dgm:prSet presAssocID="{C5170C74-736F-4DBB-A744-129A2C7FED10}" presName="iconBgRect" presStyleLbl="bgShp" presStyleIdx="2" presStyleCnt="7"/>
      <dgm:spPr/>
    </dgm:pt>
    <dgm:pt modelId="{AFB2BC4E-0D59-4C71-BF88-DEEEF56A3700}" type="pres">
      <dgm:prSet presAssocID="{C5170C74-736F-4DBB-A744-129A2C7FED10}"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0CEA942A-15B3-462A-B023-59E410C63C06}" type="pres">
      <dgm:prSet presAssocID="{C5170C74-736F-4DBB-A744-129A2C7FED10}" presName="spaceRect" presStyleCnt="0"/>
      <dgm:spPr/>
    </dgm:pt>
    <dgm:pt modelId="{4E95998F-BEE0-44DD-9665-A955A3796040}" type="pres">
      <dgm:prSet presAssocID="{C5170C74-736F-4DBB-A744-129A2C7FED10}" presName="textRect" presStyleLbl="revTx" presStyleIdx="2" presStyleCnt="7">
        <dgm:presLayoutVars>
          <dgm:chMax val="1"/>
          <dgm:chPref val="1"/>
        </dgm:presLayoutVars>
      </dgm:prSet>
      <dgm:spPr/>
    </dgm:pt>
    <dgm:pt modelId="{F36331C7-2068-43DB-913B-645BED68CD6F}" type="pres">
      <dgm:prSet presAssocID="{2BE8CBD8-8946-48BD-8C7C-EACEF758F1FD}" presName="sibTrans" presStyleCnt="0"/>
      <dgm:spPr/>
    </dgm:pt>
    <dgm:pt modelId="{8A250057-0494-45BA-BD3E-744CC0A9A4C9}" type="pres">
      <dgm:prSet presAssocID="{33776B95-B82B-4841-88D0-5B00D5CE0794}" presName="compNode" presStyleCnt="0"/>
      <dgm:spPr/>
    </dgm:pt>
    <dgm:pt modelId="{86B64D11-9CF8-4B87-931F-4D549C3FF1F6}" type="pres">
      <dgm:prSet presAssocID="{33776B95-B82B-4841-88D0-5B00D5CE0794}" presName="iconBgRect" presStyleLbl="bgShp" presStyleIdx="3" presStyleCnt="7"/>
      <dgm:spPr/>
    </dgm:pt>
    <dgm:pt modelId="{F19EEDCA-7565-4C2C-94DB-EF6CF31DBCD2}" type="pres">
      <dgm:prSet presAssocID="{33776B95-B82B-4841-88D0-5B00D5CE0794}"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ins"/>
        </a:ext>
      </dgm:extLst>
    </dgm:pt>
    <dgm:pt modelId="{0B8A4FE6-6FCD-4E42-A14C-6F7CF7CCFBDD}" type="pres">
      <dgm:prSet presAssocID="{33776B95-B82B-4841-88D0-5B00D5CE0794}" presName="spaceRect" presStyleCnt="0"/>
      <dgm:spPr/>
    </dgm:pt>
    <dgm:pt modelId="{C75FC686-148B-4443-A661-1C29A0F963B4}" type="pres">
      <dgm:prSet presAssocID="{33776B95-B82B-4841-88D0-5B00D5CE0794}" presName="textRect" presStyleLbl="revTx" presStyleIdx="3" presStyleCnt="7">
        <dgm:presLayoutVars>
          <dgm:chMax val="1"/>
          <dgm:chPref val="1"/>
        </dgm:presLayoutVars>
      </dgm:prSet>
      <dgm:spPr/>
    </dgm:pt>
    <dgm:pt modelId="{F305D212-E13F-4F10-9191-C40AC8523466}" type="pres">
      <dgm:prSet presAssocID="{082DB698-AD9D-40D1-A664-A3279124E0B4}" presName="sibTrans" presStyleCnt="0"/>
      <dgm:spPr/>
    </dgm:pt>
    <dgm:pt modelId="{DBA9376F-3F6F-4633-9CD6-70418ED3C1C0}" type="pres">
      <dgm:prSet presAssocID="{0695BD89-BFBA-48CC-8EDE-5C56F494DB56}" presName="compNode" presStyleCnt="0"/>
      <dgm:spPr/>
    </dgm:pt>
    <dgm:pt modelId="{9BB9CE83-5718-4F75-92BE-CFF6414507C9}" type="pres">
      <dgm:prSet presAssocID="{0695BD89-BFBA-48CC-8EDE-5C56F494DB56}" presName="iconBgRect" presStyleLbl="bgShp" presStyleIdx="4" presStyleCnt="7"/>
      <dgm:spPr/>
    </dgm:pt>
    <dgm:pt modelId="{12B86885-A07A-4A61-9E95-8D1D058A1C54}" type="pres">
      <dgm:prSet presAssocID="{0695BD89-BFBA-48CC-8EDE-5C56F494DB56}"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ell"/>
        </a:ext>
      </dgm:extLst>
    </dgm:pt>
    <dgm:pt modelId="{A79DCCBA-08FB-416A-AD5D-B5B11A0E3A23}" type="pres">
      <dgm:prSet presAssocID="{0695BD89-BFBA-48CC-8EDE-5C56F494DB56}" presName="spaceRect" presStyleCnt="0"/>
      <dgm:spPr/>
    </dgm:pt>
    <dgm:pt modelId="{6B9A1D54-8200-48FF-BD81-D1735833B343}" type="pres">
      <dgm:prSet presAssocID="{0695BD89-BFBA-48CC-8EDE-5C56F494DB56}" presName="textRect" presStyleLbl="revTx" presStyleIdx="4" presStyleCnt="7">
        <dgm:presLayoutVars>
          <dgm:chMax val="1"/>
          <dgm:chPref val="1"/>
        </dgm:presLayoutVars>
      </dgm:prSet>
      <dgm:spPr/>
    </dgm:pt>
    <dgm:pt modelId="{C4E475ED-5950-4E0F-838F-59488018E9A7}" type="pres">
      <dgm:prSet presAssocID="{7D4F8440-C705-4E7C-A5EC-84E0FF2BF3FE}" presName="sibTrans" presStyleCnt="0"/>
      <dgm:spPr/>
    </dgm:pt>
    <dgm:pt modelId="{45EBD0CD-700A-4D3E-9BC2-E15F9F2F36AB}" type="pres">
      <dgm:prSet presAssocID="{A0260F29-5B5C-42D4-AA81-36830E5D5A8F}" presName="compNode" presStyleCnt="0"/>
      <dgm:spPr/>
    </dgm:pt>
    <dgm:pt modelId="{66C3A816-BB2C-4B6C-8979-7B63C6F0B5DE}" type="pres">
      <dgm:prSet presAssocID="{A0260F29-5B5C-42D4-AA81-36830E5D5A8F}" presName="iconBgRect" presStyleLbl="bgShp" presStyleIdx="5" presStyleCnt="7"/>
      <dgm:spPr/>
    </dgm:pt>
    <dgm:pt modelId="{7FBD6A3C-CDEF-4F56-9DDE-646610E4373B}" type="pres">
      <dgm:prSet presAssocID="{A0260F29-5B5C-42D4-AA81-36830E5D5A8F}"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Employee Badge"/>
        </a:ext>
      </dgm:extLst>
    </dgm:pt>
    <dgm:pt modelId="{F645A268-3432-46FE-93FB-E30E3690C6E1}" type="pres">
      <dgm:prSet presAssocID="{A0260F29-5B5C-42D4-AA81-36830E5D5A8F}" presName="spaceRect" presStyleCnt="0"/>
      <dgm:spPr/>
    </dgm:pt>
    <dgm:pt modelId="{D5B51C8F-6957-49B8-BEC9-19BB5084F71D}" type="pres">
      <dgm:prSet presAssocID="{A0260F29-5B5C-42D4-AA81-36830E5D5A8F}" presName="textRect" presStyleLbl="revTx" presStyleIdx="5" presStyleCnt="7">
        <dgm:presLayoutVars>
          <dgm:chMax val="1"/>
          <dgm:chPref val="1"/>
        </dgm:presLayoutVars>
      </dgm:prSet>
      <dgm:spPr/>
    </dgm:pt>
    <dgm:pt modelId="{10C1DC29-D0C0-4FDC-99FC-20839D2FC54B}" type="pres">
      <dgm:prSet presAssocID="{400D09B7-8C76-43D6-ABD2-54EED8B75B5C}" presName="sibTrans" presStyleCnt="0"/>
      <dgm:spPr/>
    </dgm:pt>
    <dgm:pt modelId="{1358B8F1-FCF4-456F-BB57-761703B6F7D0}" type="pres">
      <dgm:prSet presAssocID="{43A3012C-22BD-456F-A8D1-47011FCC7493}" presName="compNode" presStyleCnt="0"/>
      <dgm:spPr/>
    </dgm:pt>
    <dgm:pt modelId="{C23454EF-6C64-4530-A9B5-8772CD0B8FA1}" type="pres">
      <dgm:prSet presAssocID="{43A3012C-22BD-456F-A8D1-47011FCC7493}" presName="iconBgRect" presStyleLbl="bgShp" presStyleIdx="6" presStyleCnt="7"/>
      <dgm:spPr/>
    </dgm:pt>
    <dgm:pt modelId="{DC620DAB-4182-4BC3-8E74-0A4EFAA89DB0}" type="pres">
      <dgm:prSet presAssocID="{43A3012C-22BD-456F-A8D1-47011FCC7493}"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Power"/>
        </a:ext>
      </dgm:extLst>
    </dgm:pt>
    <dgm:pt modelId="{946CC1EA-0B8D-4416-B4C5-A8E7483F235F}" type="pres">
      <dgm:prSet presAssocID="{43A3012C-22BD-456F-A8D1-47011FCC7493}" presName="spaceRect" presStyleCnt="0"/>
      <dgm:spPr/>
    </dgm:pt>
    <dgm:pt modelId="{A53D80F1-7706-4545-9485-9342B13A9467}" type="pres">
      <dgm:prSet presAssocID="{43A3012C-22BD-456F-A8D1-47011FCC7493}" presName="textRect" presStyleLbl="revTx" presStyleIdx="6" presStyleCnt="7">
        <dgm:presLayoutVars>
          <dgm:chMax val="1"/>
          <dgm:chPref val="1"/>
        </dgm:presLayoutVars>
      </dgm:prSet>
      <dgm:spPr/>
    </dgm:pt>
  </dgm:ptLst>
  <dgm:cxnLst>
    <dgm:cxn modelId="{2CF63D07-82A6-4C07-B795-02FEEEBEB6F9}" type="presOf" srcId="{33776B95-B82B-4841-88D0-5B00D5CE0794}" destId="{C75FC686-148B-4443-A661-1C29A0F963B4}" srcOrd="0" destOrd="0" presId="urn:microsoft.com/office/officeart/2018/5/layout/IconCircleLabelList"/>
    <dgm:cxn modelId="{A76B2A0A-2E28-467F-9C0B-0CBF1F724E22}" type="presOf" srcId="{C3147738-E3A2-4CFC-8782-505844407ABE}" destId="{C49630A8-15E5-4443-BFB0-3A5F8743C82F}" srcOrd="0" destOrd="0" presId="urn:microsoft.com/office/officeart/2018/5/layout/IconCircleLabelList"/>
    <dgm:cxn modelId="{41D58B10-5D12-4D0D-9EFE-CD7AA85DA88F}" srcId="{08FB31F2-D219-4527-B758-7AD5BBD51B02}" destId="{C5170C74-736F-4DBB-A744-129A2C7FED10}" srcOrd="2" destOrd="0" parTransId="{35EFDEDB-70E1-4491-82ED-0FDC9FDDF11B}" sibTransId="{2BE8CBD8-8946-48BD-8C7C-EACEF758F1FD}"/>
    <dgm:cxn modelId="{0671B516-E19C-4D8B-ADAA-886023683C38}" type="presOf" srcId="{08FB31F2-D219-4527-B758-7AD5BBD51B02}" destId="{87A9506B-6D84-4C57-BE89-3E351A142C6B}" srcOrd="0" destOrd="0" presId="urn:microsoft.com/office/officeart/2018/5/layout/IconCircleLabelList"/>
    <dgm:cxn modelId="{B2977D28-E33B-402D-A501-EE80B5710131}" type="presOf" srcId="{C5170C74-736F-4DBB-A744-129A2C7FED10}" destId="{4E95998F-BEE0-44DD-9665-A955A3796040}" srcOrd="0" destOrd="0" presId="urn:microsoft.com/office/officeart/2018/5/layout/IconCircleLabelList"/>
    <dgm:cxn modelId="{AA3BBE56-0A6F-4BBF-B6C6-FC6730AB68BC}" srcId="{08FB31F2-D219-4527-B758-7AD5BBD51B02}" destId="{C3147738-E3A2-4CFC-8782-505844407ABE}" srcOrd="0" destOrd="0" parTransId="{D84B04E1-4647-4528-928F-E165E5C4B7E1}" sibTransId="{DBCAC6D5-72A5-4870-B800-274ED955F093}"/>
    <dgm:cxn modelId="{7FFAE08F-ADFF-4C7C-9566-1598DDF6C101}" type="presOf" srcId="{A0260F29-5B5C-42D4-AA81-36830E5D5A8F}" destId="{D5B51C8F-6957-49B8-BEC9-19BB5084F71D}" srcOrd="0" destOrd="0" presId="urn:microsoft.com/office/officeart/2018/5/layout/IconCircleLabelList"/>
    <dgm:cxn modelId="{96B5C798-7AB6-4302-AB62-8386B1DDC7D6}" srcId="{08FB31F2-D219-4527-B758-7AD5BBD51B02}" destId="{A0260F29-5B5C-42D4-AA81-36830E5D5A8F}" srcOrd="5" destOrd="0" parTransId="{74C1014E-0A3B-45DC-B4CA-8EE04E625D2E}" sibTransId="{400D09B7-8C76-43D6-ABD2-54EED8B75B5C}"/>
    <dgm:cxn modelId="{F44296A6-0413-449A-80DF-D5AFBF844A76}" type="presOf" srcId="{2FFD729D-A455-4CC2-BED6-C2BFF03DEDC2}" destId="{E34FF7B0-0D2C-4D85-B41C-6444E9D04352}" srcOrd="0" destOrd="0" presId="urn:microsoft.com/office/officeart/2018/5/layout/IconCircleLabelList"/>
    <dgm:cxn modelId="{D94893A9-6760-4845-9C69-93330F46FC11}" srcId="{08FB31F2-D219-4527-B758-7AD5BBD51B02}" destId="{2FFD729D-A455-4CC2-BED6-C2BFF03DEDC2}" srcOrd="1" destOrd="0" parTransId="{6F903B8A-3D56-471B-9DD2-D8F8C33B37C4}" sibTransId="{EB637160-B980-4D99-8C29-282D77F98B22}"/>
    <dgm:cxn modelId="{E8146EC3-5F18-456A-9920-E5C483A47FE2}" srcId="{08FB31F2-D219-4527-B758-7AD5BBD51B02}" destId="{43A3012C-22BD-456F-A8D1-47011FCC7493}" srcOrd="6" destOrd="0" parTransId="{1F2F6246-1C3F-4C3C-B1C0-AA32B12BE55C}" sibTransId="{43D76360-BD1C-441D-AD69-F6C42B7F10E7}"/>
    <dgm:cxn modelId="{D69266DD-91F1-459A-BE8B-B5A4BF715878}" srcId="{08FB31F2-D219-4527-B758-7AD5BBD51B02}" destId="{0695BD89-BFBA-48CC-8EDE-5C56F494DB56}" srcOrd="4" destOrd="0" parTransId="{83E52AE8-2DAE-4757-A885-9E6AB042107E}" sibTransId="{7D4F8440-C705-4E7C-A5EC-84E0FF2BF3FE}"/>
    <dgm:cxn modelId="{D21C3DE2-6C3A-4900-A10F-9E9BCECEDA13}" type="presOf" srcId="{0695BD89-BFBA-48CC-8EDE-5C56F494DB56}" destId="{6B9A1D54-8200-48FF-BD81-D1735833B343}" srcOrd="0" destOrd="0" presId="urn:microsoft.com/office/officeart/2018/5/layout/IconCircleLabelList"/>
    <dgm:cxn modelId="{E79F67EC-FA46-43CA-9A98-4D9D57D00C0F}" type="presOf" srcId="{43A3012C-22BD-456F-A8D1-47011FCC7493}" destId="{A53D80F1-7706-4545-9485-9342B13A9467}" srcOrd="0" destOrd="0" presId="urn:microsoft.com/office/officeart/2018/5/layout/IconCircleLabelList"/>
    <dgm:cxn modelId="{B730D1F7-0D48-400D-BBAE-60A5FC4EC93F}" srcId="{08FB31F2-D219-4527-B758-7AD5BBD51B02}" destId="{33776B95-B82B-4841-88D0-5B00D5CE0794}" srcOrd="3" destOrd="0" parTransId="{B1860387-61F5-425A-9190-1177E2B7508C}" sibTransId="{082DB698-AD9D-40D1-A664-A3279124E0B4}"/>
    <dgm:cxn modelId="{65AD60F6-1E2D-4734-A1C8-24C3BACF7A59}" type="presParOf" srcId="{87A9506B-6D84-4C57-BE89-3E351A142C6B}" destId="{158B47E2-0735-48C9-86DE-2D0BB5F05590}" srcOrd="0" destOrd="0" presId="urn:microsoft.com/office/officeart/2018/5/layout/IconCircleLabelList"/>
    <dgm:cxn modelId="{6F04D1D0-E421-4126-8BE0-4EC7D0906FC9}" type="presParOf" srcId="{158B47E2-0735-48C9-86DE-2D0BB5F05590}" destId="{4F66E488-00D7-40EB-973E-1A78BA1C8D57}" srcOrd="0" destOrd="0" presId="urn:microsoft.com/office/officeart/2018/5/layout/IconCircleLabelList"/>
    <dgm:cxn modelId="{70B1FFDC-2022-463B-A76D-147B7921DFEF}" type="presParOf" srcId="{158B47E2-0735-48C9-86DE-2D0BB5F05590}" destId="{911D6D69-C4C4-4B61-9F0E-729B56416068}" srcOrd="1" destOrd="0" presId="urn:microsoft.com/office/officeart/2018/5/layout/IconCircleLabelList"/>
    <dgm:cxn modelId="{CCCF3E2D-A176-4004-B7CA-CDF086AAA7EF}" type="presParOf" srcId="{158B47E2-0735-48C9-86DE-2D0BB5F05590}" destId="{A633C02E-5C66-4D56-AFE0-5B0F1107FDEA}" srcOrd="2" destOrd="0" presId="urn:microsoft.com/office/officeart/2018/5/layout/IconCircleLabelList"/>
    <dgm:cxn modelId="{4603C926-10C4-40F2-87CD-6E5FA4735C42}" type="presParOf" srcId="{158B47E2-0735-48C9-86DE-2D0BB5F05590}" destId="{C49630A8-15E5-4443-BFB0-3A5F8743C82F}" srcOrd="3" destOrd="0" presId="urn:microsoft.com/office/officeart/2018/5/layout/IconCircleLabelList"/>
    <dgm:cxn modelId="{A70AC710-AABC-42CA-80C6-10A8C6857B22}" type="presParOf" srcId="{87A9506B-6D84-4C57-BE89-3E351A142C6B}" destId="{91FF2BD3-0D87-49D2-86A5-639D460E78A6}" srcOrd="1" destOrd="0" presId="urn:microsoft.com/office/officeart/2018/5/layout/IconCircleLabelList"/>
    <dgm:cxn modelId="{728A41DE-9394-4F60-9D80-EFB0F50EEFF6}" type="presParOf" srcId="{87A9506B-6D84-4C57-BE89-3E351A142C6B}" destId="{1551B70B-BA61-4686-B03A-A7CD242A38AE}" srcOrd="2" destOrd="0" presId="urn:microsoft.com/office/officeart/2018/5/layout/IconCircleLabelList"/>
    <dgm:cxn modelId="{DC53CF12-F04C-4783-BC36-223BD7BE28AC}" type="presParOf" srcId="{1551B70B-BA61-4686-B03A-A7CD242A38AE}" destId="{C9A2D3E3-1B71-4AC4-81FB-D52460A6A1B4}" srcOrd="0" destOrd="0" presId="urn:microsoft.com/office/officeart/2018/5/layout/IconCircleLabelList"/>
    <dgm:cxn modelId="{71DF14E4-93FC-417C-A5B2-7768B9B350BF}" type="presParOf" srcId="{1551B70B-BA61-4686-B03A-A7CD242A38AE}" destId="{A5AFBF6E-3FC7-4A27-B109-9BDF13CEA827}" srcOrd="1" destOrd="0" presId="urn:microsoft.com/office/officeart/2018/5/layout/IconCircleLabelList"/>
    <dgm:cxn modelId="{2FCA6398-41EA-4942-A6E4-39CD7AAF4A77}" type="presParOf" srcId="{1551B70B-BA61-4686-B03A-A7CD242A38AE}" destId="{A32BACB6-3E0C-4089-863D-9D5EDC847CC3}" srcOrd="2" destOrd="0" presId="urn:microsoft.com/office/officeart/2018/5/layout/IconCircleLabelList"/>
    <dgm:cxn modelId="{923FF2D5-8011-45D5-82C0-728511E5DE89}" type="presParOf" srcId="{1551B70B-BA61-4686-B03A-A7CD242A38AE}" destId="{E34FF7B0-0D2C-4D85-B41C-6444E9D04352}" srcOrd="3" destOrd="0" presId="urn:microsoft.com/office/officeart/2018/5/layout/IconCircleLabelList"/>
    <dgm:cxn modelId="{2638DACF-445C-43CF-8BE1-FA02E5F99CD3}" type="presParOf" srcId="{87A9506B-6D84-4C57-BE89-3E351A142C6B}" destId="{9A6E3D10-15B8-43DD-8F02-1C74E57940DE}" srcOrd="3" destOrd="0" presId="urn:microsoft.com/office/officeart/2018/5/layout/IconCircleLabelList"/>
    <dgm:cxn modelId="{AEB53F4C-848C-48C5-A216-A5B70AFEDA55}" type="presParOf" srcId="{87A9506B-6D84-4C57-BE89-3E351A142C6B}" destId="{B32B1A15-F882-4A1B-A04A-029CCD219903}" srcOrd="4" destOrd="0" presId="urn:microsoft.com/office/officeart/2018/5/layout/IconCircleLabelList"/>
    <dgm:cxn modelId="{F5B4F6F1-A134-427D-8E7A-4F863498D448}" type="presParOf" srcId="{B32B1A15-F882-4A1B-A04A-029CCD219903}" destId="{90F87F4D-0305-4B14-A09B-8166C1646E61}" srcOrd="0" destOrd="0" presId="urn:microsoft.com/office/officeart/2018/5/layout/IconCircleLabelList"/>
    <dgm:cxn modelId="{EF34E217-4455-4298-8338-38466143F725}" type="presParOf" srcId="{B32B1A15-F882-4A1B-A04A-029CCD219903}" destId="{AFB2BC4E-0D59-4C71-BF88-DEEEF56A3700}" srcOrd="1" destOrd="0" presId="urn:microsoft.com/office/officeart/2018/5/layout/IconCircleLabelList"/>
    <dgm:cxn modelId="{35668C4E-7BEF-49CD-A819-C350475517C2}" type="presParOf" srcId="{B32B1A15-F882-4A1B-A04A-029CCD219903}" destId="{0CEA942A-15B3-462A-B023-59E410C63C06}" srcOrd="2" destOrd="0" presId="urn:microsoft.com/office/officeart/2018/5/layout/IconCircleLabelList"/>
    <dgm:cxn modelId="{2EB6057B-32F5-4E50-A64E-2623F8CB4F81}" type="presParOf" srcId="{B32B1A15-F882-4A1B-A04A-029CCD219903}" destId="{4E95998F-BEE0-44DD-9665-A955A3796040}" srcOrd="3" destOrd="0" presId="urn:microsoft.com/office/officeart/2018/5/layout/IconCircleLabelList"/>
    <dgm:cxn modelId="{40E3D99D-BF23-44BE-AC5C-3BD5627F0E00}" type="presParOf" srcId="{87A9506B-6D84-4C57-BE89-3E351A142C6B}" destId="{F36331C7-2068-43DB-913B-645BED68CD6F}" srcOrd="5" destOrd="0" presId="urn:microsoft.com/office/officeart/2018/5/layout/IconCircleLabelList"/>
    <dgm:cxn modelId="{AA8EB80E-705E-488D-809A-E0734788C2E1}" type="presParOf" srcId="{87A9506B-6D84-4C57-BE89-3E351A142C6B}" destId="{8A250057-0494-45BA-BD3E-744CC0A9A4C9}" srcOrd="6" destOrd="0" presId="urn:microsoft.com/office/officeart/2018/5/layout/IconCircleLabelList"/>
    <dgm:cxn modelId="{B880CD31-6A39-47C8-97EA-95BE535BBA6E}" type="presParOf" srcId="{8A250057-0494-45BA-BD3E-744CC0A9A4C9}" destId="{86B64D11-9CF8-4B87-931F-4D549C3FF1F6}" srcOrd="0" destOrd="0" presId="urn:microsoft.com/office/officeart/2018/5/layout/IconCircleLabelList"/>
    <dgm:cxn modelId="{9E9431CB-CBE6-4259-84B6-4DEDC9A0F311}" type="presParOf" srcId="{8A250057-0494-45BA-BD3E-744CC0A9A4C9}" destId="{F19EEDCA-7565-4C2C-94DB-EF6CF31DBCD2}" srcOrd="1" destOrd="0" presId="urn:microsoft.com/office/officeart/2018/5/layout/IconCircleLabelList"/>
    <dgm:cxn modelId="{31A72DAE-39BF-4F78-97AA-AE29FD317BD5}" type="presParOf" srcId="{8A250057-0494-45BA-BD3E-744CC0A9A4C9}" destId="{0B8A4FE6-6FCD-4E42-A14C-6F7CF7CCFBDD}" srcOrd="2" destOrd="0" presId="urn:microsoft.com/office/officeart/2018/5/layout/IconCircleLabelList"/>
    <dgm:cxn modelId="{57076CEB-8F23-4FB0-84E6-34E02F76C0CD}" type="presParOf" srcId="{8A250057-0494-45BA-BD3E-744CC0A9A4C9}" destId="{C75FC686-148B-4443-A661-1C29A0F963B4}" srcOrd="3" destOrd="0" presId="urn:microsoft.com/office/officeart/2018/5/layout/IconCircleLabelList"/>
    <dgm:cxn modelId="{C09E68BA-B5FB-4713-B8B3-F8EF71DD7579}" type="presParOf" srcId="{87A9506B-6D84-4C57-BE89-3E351A142C6B}" destId="{F305D212-E13F-4F10-9191-C40AC8523466}" srcOrd="7" destOrd="0" presId="urn:microsoft.com/office/officeart/2018/5/layout/IconCircleLabelList"/>
    <dgm:cxn modelId="{1ADCFCAD-AAB4-4A72-8D68-CC33698D390B}" type="presParOf" srcId="{87A9506B-6D84-4C57-BE89-3E351A142C6B}" destId="{DBA9376F-3F6F-4633-9CD6-70418ED3C1C0}" srcOrd="8" destOrd="0" presId="urn:microsoft.com/office/officeart/2018/5/layout/IconCircleLabelList"/>
    <dgm:cxn modelId="{E462BD96-D766-4F87-8BC3-806563C852A4}" type="presParOf" srcId="{DBA9376F-3F6F-4633-9CD6-70418ED3C1C0}" destId="{9BB9CE83-5718-4F75-92BE-CFF6414507C9}" srcOrd="0" destOrd="0" presId="urn:microsoft.com/office/officeart/2018/5/layout/IconCircleLabelList"/>
    <dgm:cxn modelId="{8BD4EB38-9617-43EE-BFC0-F682B9CB050F}" type="presParOf" srcId="{DBA9376F-3F6F-4633-9CD6-70418ED3C1C0}" destId="{12B86885-A07A-4A61-9E95-8D1D058A1C54}" srcOrd="1" destOrd="0" presId="urn:microsoft.com/office/officeart/2018/5/layout/IconCircleLabelList"/>
    <dgm:cxn modelId="{62322F86-F76D-4CAC-879E-0E18AE083344}" type="presParOf" srcId="{DBA9376F-3F6F-4633-9CD6-70418ED3C1C0}" destId="{A79DCCBA-08FB-416A-AD5D-B5B11A0E3A23}" srcOrd="2" destOrd="0" presId="urn:microsoft.com/office/officeart/2018/5/layout/IconCircleLabelList"/>
    <dgm:cxn modelId="{CDD15DD9-DB62-4F85-B0B7-53FC9F9A0F12}" type="presParOf" srcId="{DBA9376F-3F6F-4633-9CD6-70418ED3C1C0}" destId="{6B9A1D54-8200-48FF-BD81-D1735833B343}" srcOrd="3" destOrd="0" presId="urn:microsoft.com/office/officeart/2018/5/layout/IconCircleLabelList"/>
    <dgm:cxn modelId="{991972CB-5919-43FA-8B15-CC1EFCE28072}" type="presParOf" srcId="{87A9506B-6D84-4C57-BE89-3E351A142C6B}" destId="{C4E475ED-5950-4E0F-838F-59488018E9A7}" srcOrd="9" destOrd="0" presId="urn:microsoft.com/office/officeart/2018/5/layout/IconCircleLabelList"/>
    <dgm:cxn modelId="{0789CD33-DD81-4E32-B2D6-DB7C0EC643F6}" type="presParOf" srcId="{87A9506B-6D84-4C57-BE89-3E351A142C6B}" destId="{45EBD0CD-700A-4D3E-9BC2-E15F9F2F36AB}" srcOrd="10" destOrd="0" presId="urn:microsoft.com/office/officeart/2018/5/layout/IconCircleLabelList"/>
    <dgm:cxn modelId="{0A7D5E33-B9DB-4198-B56D-70D745F1260E}" type="presParOf" srcId="{45EBD0CD-700A-4D3E-9BC2-E15F9F2F36AB}" destId="{66C3A816-BB2C-4B6C-8979-7B63C6F0B5DE}" srcOrd="0" destOrd="0" presId="urn:microsoft.com/office/officeart/2018/5/layout/IconCircleLabelList"/>
    <dgm:cxn modelId="{C8A3B9D3-0BB6-4950-94E4-0FEDC569F209}" type="presParOf" srcId="{45EBD0CD-700A-4D3E-9BC2-E15F9F2F36AB}" destId="{7FBD6A3C-CDEF-4F56-9DDE-646610E4373B}" srcOrd="1" destOrd="0" presId="urn:microsoft.com/office/officeart/2018/5/layout/IconCircleLabelList"/>
    <dgm:cxn modelId="{EE665C43-1221-42A6-83B9-0C73A0009F29}" type="presParOf" srcId="{45EBD0CD-700A-4D3E-9BC2-E15F9F2F36AB}" destId="{F645A268-3432-46FE-93FB-E30E3690C6E1}" srcOrd="2" destOrd="0" presId="urn:microsoft.com/office/officeart/2018/5/layout/IconCircleLabelList"/>
    <dgm:cxn modelId="{D20D4EF5-8B5B-473B-8B78-D6A041F51360}" type="presParOf" srcId="{45EBD0CD-700A-4D3E-9BC2-E15F9F2F36AB}" destId="{D5B51C8F-6957-49B8-BEC9-19BB5084F71D}" srcOrd="3" destOrd="0" presId="urn:microsoft.com/office/officeart/2018/5/layout/IconCircleLabelList"/>
    <dgm:cxn modelId="{A01A5C75-733E-41ED-9DA4-36846B340D9D}" type="presParOf" srcId="{87A9506B-6D84-4C57-BE89-3E351A142C6B}" destId="{10C1DC29-D0C0-4FDC-99FC-20839D2FC54B}" srcOrd="11" destOrd="0" presId="urn:microsoft.com/office/officeart/2018/5/layout/IconCircleLabelList"/>
    <dgm:cxn modelId="{59496D9F-D832-4E93-93A1-41FC48953A17}" type="presParOf" srcId="{87A9506B-6D84-4C57-BE89-3E351A142C6B}" destId="{1358B8F1-FCF4-456F-BB57-761703B6F7D0}" srcOrd="12" destOrd="0" presId="urn:microsoft.com/office/officeart/2018/5/layout/IconCircleLabelList"/>
    <dgm:cxn modelId="{11C33F7E-2ACB-442C-9CD3-97EB8DABAE31}" type="presParOf" srcId="{1358B8F1-FCF4-456F-BB57-761703B6F7D0}" destId="{C23454EF-6C64-4530-A9B5-8772CD0B8FA1}" srcOrd="0" destOrd="0" presId="urn:microsoft.com/office/officeart/2018/5/layout/IconCircleLabelList"/>
    <dgm:cxn modelId="{C15CFB4B-2C8D-49EB-B128-39C5F537ECFA}" type="presParOf" srcId="{1358B8F1-FCF4-456F-BB57-761703B6F7D0}" destId="{DC620DAB-4182-4BC3-8E74-0A4EFAA89DB0}" srcOrd="1" destOrd="0" presId="urn:microsoft.com/office/officeart/2018/5/layout/IconCircleLabelList"/>
    <dgm:cxn modelId="{D18F33A4-F149-4F8E-AB5E-ADD6C5C057B3}" type="presParOf" srcId="{1358B8F1-FCF4-456F-BB57-761703B6F7D0}" destId="{946CC1EA-0B8D-4416-B4C5-A8E7483F235F}" srcOrd="2" destOrd="0" presId="urn:microsoft.com/office/officeart/2018/5/layout/IconCircleLabelList"/>
    <dgm:cxn modelId="{CFB69CD5-5691-47A5-B428-B6A3BC42A9B7}" type="presParOf" srcId="{1358B8F1-FCF4-456F-BB57-761703B6F7D0}" destId="{A53D80F1-7706-4545-9485-9342B13A9467}"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64884-62F2-454A-A893-B6172759D382}">
      <dsp:nvSpPr>
        <dsp:cNvPr id="0" name=""/>
        <dsp:cNvSpPr/>
      </dsp:nvSpPr>
      <dsp:spPr>
        <a:xfrm>
          <a:off x="283963" y="1037507"/>
          <a:ext cx="877113" cy="877113"/>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B80D06-7AFA-4830-BADD-575078E4AEB8}">
      <dsp:nvSpPr>
        <dsp:cNvPr id="0" name=""/>
        <dsp:cNvSpPr/>
      </dsp:nvSpPr>
      <dsp:spPr>
        <a:xfrm>
          <a:off x="470888" y="1224433"/>
          <a:ext cx="503261" cy="5032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C0D373-2056-4114-8132-F5BCA5F85D7C}">
      <dsp:nvSpPr>
        <dsp:cNvPr id="0" name=""/>
        <dsp:cNvSpPr/>
      </dsp:nvSpPr>
      <dsp:spPr>
        <a:xfrm>
          <a:off x="3574" y="2187820"/>
          <a:ext cx="1437890" cy="57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Training Update</a:t>
          </a:r>
        </a:p>
      </dsp:txBody>
      <dsp:txXfrm>
        <a:off x="3574" y="2187820"/>
        <a:ext cx="1437890" cy="575156"/>
      </dsp:txXfrm>
    </dsp:sp>
    <dsp:sp modelId="{14E327C4-7A0A-4457-877A-D9152996FC34}">
      <dsp:nvSpPr>
        <dsp:cNvPr id="0" name=""/>
        <dsp:cNvSpPr/>
      </dsp:nvSpPr>
      <dsp:spPr>
        <a:xfrm>
          <a:off x="1973484" y="1037507"/>
          <a:ext cx="877113" cy="877113"/>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E2384B-0A33-4D4D-8F3C-137B40047074}">
      <dsp:nvSpPr>
        <dsp:cNvPr id="0" name=""/>
        <dsp:cNvSpPr/>
      </dsp:nvSpPr>
      <dsp:spPr>
        <a:xfrm>
          <a:off x="2160410" y="1224433"/>
          <a:ext cx="503261" cy="5032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69BEF0-0C69-47A6-928B-3AD3FDB54B3B}">
      <dsp:nvSpPr>
        <dsp:cNvPr id="0" name=""/>
        <dsp:cNvSpPr/>
      </dsp:nvSpPr>
      <dsp:spPr>
        <a:xfrm>
          <a:off x="1693095" y="2187820"/>
          <a:ext cx="1437890" cy="57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Enrollment Report</a:t>
          </a:r>
        </a:p>
      </dsp:txBody>
      <dsp:txXfrm>
        <a:off x="1693095" y="2187820"/>
        <a:ext cx="1437890" cy="575156"/>
      </dsp:txXfrm>
    </dsp:sp>
    <dsp:sp modelId="{1625FD99-E8B4-43B0-8DEB-F2954924C99B}">
      <dsp:nvSpPr>
        <dsp:cNvPr id="0" name=""/>
        <dsp:cNvSpPr/>
      </dsp:nvSpPr>
      <dsp:spPr>
        <a:xfrm>
          <a:off x="3663006" y="1037507"/>
          <a:ext cx="877113" cy="877113"/>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AD37A6-17EF-4535-B0BF-59EC7BF16B51}">
      <dsp:nvSpPr>
        <dsp:cNvPr id="0" name=""/>
        <dsp:cNvSpPr/>
      </dsp:nvSpPr>
      <dsp:spPr>
        <a:xfrm>
          <a:off x="3849931" y="1224433"/>
          <a:ext cx="503261" cy="50326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253603-4BAA-46EA-97D4-4A27A617B87B}">
      <dsp:nvSpPr>
        <dsp:cNvPr id="0" name=""/>
        <dsp:cNvSpPr/>
      </dsp:nvSpPr>
      <dsp:spPr>
        <a:xfrm>
          <a:off x="3382617" y="2187820"/>
          <a:ext cx="1437890" cy="57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Reminders, Warnings and Cautions</a:t>
          </a:r>
        </a:p>
      </dsp:txBody>
      <dsp:txXfrm>
        <a:off x="3382617" y="2187820"/>
        <a:ext cx="1437890" cy="575156"/>
      </dsp:txXfrm>
    </dsp:sp>
    <dsp:sp modelId="{FF0F9A7E-B344-4F21-8B5D-8C60F2EEBA70}">
      <dsp:nvSpPr>
        <dsp:cNvPr id="0" name=""/>
        <dsp:cNvSpPr/>
      </dsp:nvSpPr>
      <dsp:spPr>
        <a:xfrm>
          <a:off x="5352527" y="1037507"/>
          <a:ext cx="877113" cy="877113"/>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D57CE7-717A-4C8E-B196-CF70F0DC4FFC}">
      <dsp:nvSpPr>
        <dsp:cNvPr id="0" name=""/>
        <dsp:cNvSpPr/>
      </dsp:nvSpPr>
      <dsp:spPr>
        <a:xfrm>
          <a:off x="5539453" y="1224433"/>
          <a:ext cx="503261" cy="50326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2F53E4-AC5B-49A2-9DC8-A9E06B0D974D}">
      <dsp:nvSpPr>
        <dsp:cNvPr id="0" name=""/>
        <dsp:cNvSpPr/>
      </dsp:nvSpPr>
      <dsp:spPr>
        <a:xfrm>
          <a:off x="5072138" y="2187820"/>
          <a:ext cx="1437890" cy="57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Participation Fees</a:t>
          </a:r>
        </a:p>
      </dsp:txBody>
      <dsp:txXfrm>
        <a:off x="5072138" y="2187820"/>
        <a:ext cx="1437890" cy="575156"/>
      </dsp:txXfrm>
    </dsp:sp>
    <dsp:sp modelId="{9F29BE7F-2BF6-4EDC-B019-669816F3A089}">
      <dsp:nvSpPr>
        <dsp:cNvPr id="0" name=""/>
        <dsp:cNvSpPr/>
      </dsp:nvSpPr>
      <dsp:spPr>
        <a:xfrm>
          <a:off x="1128723" y="3122449"/>
          <a:ext cx="877113" cy="877113"/>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66CCC7-AF1C-4605-BEA5-E698A0136DFF}">
      <dsp:nvSpPr>
        <dsp:cNvPr id="0" name=""/>
        <dsp:cNvSpPr/>
      </dsp:nvSpPr>
      <dsp:spPr>
        <a:xfrm>
          <a:off x="1315649" y="3309375"/>
          <a:ext cx="503261" cy="50326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13483B-65D8-4FFE-BFA2-964369F36812}">
      <dsp:nvSpPr>
        <dsp:cNvPr id="0" name=""/>
        <dsp:cNvSpPr/>
      </dsp:nvSpPr>
      <dsp:spPr>
        <a:xfrm>
          <a:off x="848335" y="4272761"/>
          <a:ext cx="1437890" cy="57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Reminders, Warnings and Cautions</a:t>
          </a:r>
        </a:p>
      </dsp:txBody>
      <dsp:txXfrm>
        <a:off x="848335" y="4272761"/>
        <a:ext cx="1437890" cy="575156"/>
      </dsp:txXfrm>
    </dsp:sp>
    <dsp:sp modelId="{E4ED62E8-DD29-4C25-9F51-14D775496FCC}">
      <dsp:nvSpPr>
        <dsp:cNvPr id="0" name=""/>
        <dsp:cNvSpPr/>
      </dsp:nvSpPr>
      <dsp:spPr>
        <a:xfrm>
          <a:off x="2818245" y="3122449"/>
          <a:ext cx="877113" cy="877113"/>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6F3613-488B-4A6F-BE12-BDE3A5802EDD}">
      <dsp:nvSpPr>
        <dsp:cNvPr id="0" name=""/>
        <dsp:cNvSpPr/>
      </dsp:nvSpPr>
      <dsp:spPr>
        <a:xfrm>
          <a:off x="3005171" y="3309375"/>
          <a:ext cx="503261" cy="50326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EF2DAD-EAAD-4B2C-BFCD-E5A1A3AC683C}">
      <dsp:nvSpPr>
        <dsp:cNvPr id="0" name=""/>
        <dsp:cNvSpPr/>
      </dsp:nvSpPr>
      <dsp:spPr>
        <a:xfrm>
          <a:off x="2537856" y="4272761"/>
          <a:ext cx="1437890" cy="57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Updating Your Mandatory Profile and Overview Information</a:t>
          </a:r>
        </a:p>
      </dsp:txBody>
      <dsp:txXfrm>
        <a:off x="2537856" y="4272761"/>
        <a:ext cx="1437890" cy="575156"/>
      </dsp:txXfrm>
    </dsp:sp>
    <dsp:sp modelId="{15F941CE-1125-473A-9F3A-12F05162898E}">
      <dsp:nvSpPr>
        <dsp:cNvPr id="0" name=""/>
        <dsp:cNvSpPr/>
      </dsp:nvSpPr>
      <dsp:spPr>
        <a:xfrm>
          <a:off x="4507766" y="3122449"/>
          <a:ext cx="877113" cy="877113"/>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BAFFAC-AD30-46D8-812D-D215E984C56A}">
      <dsp:nvSpPr>
        <dsp:cNvPr id="0" name=""/>
        <dsp:cNvSpPr/>
      </dsp:nvSpPr>
      <dsp:spPr>
        <a:xfrm>
          <a:off x="4694692" y="3309375"/>
          <a:ext cx="503261" cy="50326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C98624-2322-4D63-A223-0D1EC57EAD29}">
      <dsp:nvSpPr>
        <dsp:cNvPr id="0" name=""/>
        <dsp:cNvSpPr/>
      </dsp:nvSpPr>
      <dsp:spPr>
        <a:xfrm>
          <a:off x="4227378" y="4272761"/>
          <a:ext cx="1437890" cy="57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Reminders from TE Central</a:t>
          </a:r>
        </a:p>
      </dsp:txBody>
      <dsp:txXfrm>
        <a:off x="4227378" y="4272761"/>
        <a:ext cx="1437890" cy="5751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14ECC-CD65-4F14-98FC-AA77770A9803}">
      <dsp:nvSpPr>
        <dsp:cNvPr id="0" name=""/>
        <dsp:cNvSpPr/>
      </dsp:nvSpPr>
      <dsp:spPr>
        <a:xfrm>
          <a:off x="1148270" y="37400"/>
          <a:ext cx="1441125" cy="144112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74D025-A2CB-4430-A1CE-5C3273B88723}">
      <dsp:nvSpPr>
        <dsp:cNvPr id="0" name=""/>
        <dsp:cNvSpPr/>
      </dsp:nvSpPr>
      <dsp:spPr>
        <a:xfrm>
          <a:off x="1455395" y="344525"/>
          <a:ext cx="826875" cy="826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1678B4-B146-4AF9-959D-EA2C3AA06617}">
      <dsp:nvSpPr>
        <dsp:cNvPr id="0" name=""/>
        <dsp:cNvSpPr/>
      </dsp:nvSpPr>
      <dsp:spPr>
        <a:xfrm>
          <a:off x="687583" y="1927400"/>
          <a:ext cx="23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At least one person accessing the TE web portal must participate </a:t>
          </a:r>
        </a:p>
      </dsp:txBody>
      <dsp:txXfrm>
        <a:off x="687583" y="1927400"/>
        <a:ext cx="2362500" cy="720000"/>
      </dsp:txXfrm>
    </dsp:sp>
    <dsp:sp modelId="{F63839BE-20D5-4880-8846-88503D4A6E0D}">
      <dsp:nvSpPr>
        <dsp:cNvPr id="0" name=""/>
        <dsp:cNvSpPr/>
      </dsp:nvSpPr>
      <dsp:spPr>
        <a:xfrm>
          <a:off x="3924208" y="37400"/>
          <a:ext cx="1441125" cy="1441125"/>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D07BE9-08EC-43A4-B27F-A75538F9958D}">
      <dsp:nvSpPr>
        <dsp:cNvPr id="0" name=""/>
        <dsp:cNvSpPr/>
      </dsp:nvSpPr>
      <dsp:spPr>
        <a:xfrm>
          <a:off x="4231333" y="344525"/>
          <a:ext cx="826875" cy="826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5B08AC-1DA9-4D22-BC9C-E364AF74A02C}">
      <dsp:nvSpPr>
        <dsp:cNvPr id="0" name=""/>
        <dsp:cNvSpPr/>
      </dsp:nvSpPr>
      <dsp:spPr>
        <a:xfrm>
          <a:off x="3463520" y="1927400"/>
          <a:ext cx="23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Once successful webinar participation occurs, all registered individuals gain access to the 2019-20 Enrollment Report</a:t>
          </a:r>
        </a:p>
      </dsp:txBody>
      <dsp:txXfrm>
        <a:off x="3463520" y="1927400"/>
        <a:ext cx="2362500" cy="720000"/>
      </dsp:txXfrm>
    </dsp:sp>
    <dsp:sp modelId="{0049542C-FA32-42C6-B0F3-E2FF002065E8}">
      <dsp:nvSpPr>
        <dsp:cNvPr id="0" name=""/>
        <dsp:cNvSpPr/>
      </dsp:nvSpPr>
      <dsp:spPr>
        <a:xfrm>
          <a:off x="2536239" y="3238025"/>
          <a:ext cx="1441125" cy="1441125"/>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3C6B90-403F-4E1F-9C97-8BE7D7BB684F}">
      <dsp:nvSpPr>
        <dsp:cNvPr id="0" name=""/>
        <dsp:cNvSpPr/>
      </dsp:nvSpPr>
      <dsp:spPr>
        <a:xfrm>
          <a:off x="2843364" y="3545150"/>
          <a:ext cx="826875" cy="8268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1C27AD-6556-46B8-82A5-B0CC8A176391}">
      <dsp:nvSpPr>
        <dsp:cNvPr id="0" name=""/>
        <dsp:cNvSpPr/>
      </dsp:nvSpPr>
      <dsp:spPr>
        <a:xfrm>
          <a:off x="2075551" y="5128025"/>
          <a:ext cx="23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TE Central will remind weekly beginning in mid-September of potential training dates </a:t>
          </a:r>
        </a:p>
      </dsp:txBody>
      <dsp:txXfrm>
        <a:off x="2075551" y="5128025"/>
        <a:ext cx="23625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F20862-F9E7-4BC5-A457-FF8F658326BD}">
      <dsp:nvSpPr>
        <dsp:cNvPr id="0" name=""/>
        <dsp:cNvSpPr/>
      </dsp:nvSpPr>
      <dsp:spPr>
        <a:xfrm>
          <a:off x="1076213" y="326402"/>
          <a:ext cx="1207710" cy="12077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8C71AC-1F85-49BC-9E67-58260A4BF9FD}">
      <dsp:nvSpPr>
        <dsp:cNvPr id="0" name=""/>
        <dsp:cNvSpPr/>
      </dsp:nvSpPr>
      <dsp:spPr>
        <a:xfrm>
          <a:off x="338168" y="1887237"/>
          <a:ext cx="26838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dirty="0"/>
            <a:t>Initial due date is  September 30</a:t>
          </a:r>
        </a:p>
      </dsp:txBody>
      <dsp:txXfrm>
        <a:off x="338168" y="1887237"/>
        <a:ext cx="2683800" cy="720000"/>
      </dsp:txXfrm>
    </dsp:sp>
    <dsp:sp modelId="{51B609D7-5471-4ED1-9D57-E9D9B6325B1E}">
      <dsp:nvSpPr>
        <dsp:cNvPr id="0" name=""/>
        <dsp:cNvSpPr/>
      </dsp:nvSpPr>
      <dsp:spPr>
        <a:xfrm>
          <a:off x="4229679" y="326402"/>
          <a:ext cx="1207710" cy="12077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7F58E2-B73D-4C08-AFB0-095ED383A5BB}">
      <dsp:nvSpPr>
        <dsp:cNvPr id="0" name=""/>
        <dsp:cNvSpPr/>
      </dsp:nvSpPr>
      <dsp:spPr>
        <a:xfrm>
          <a:off x="3491634" y="1887237"/>
          <a:ext cx="26838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dirty="0"/>
            <a:t>Participation fees (P-fees) invoice</a:t>
          </a:r>
        </a:p>
        <a:p>
          <a:pPr marL="0" lvl="0" indent="0" algn="ctr" defTabSz="577850">
            <a:lnSpc>
              <a:spcPct val="100000"/>
            </a:lnSpc>
            <a:spcBef>
              <a:spcPct val="0"/>
            </a:spcBef>
            <a:spcAft>
              <a:spcPct val="35000"/>
            </a:spcAft>
            <a:buNone/>
          </a:pPr>
          <a:r>
            <a:rPr lang="en-US" sz="1300" kern="1200" dirty="0"/>
            <a:t>Generates every time the Enrollment Report is submitted</a:t>
          </a:r>
        </a:p>
      </dsp:txBody>
      <dsp:txXfrm>
        <a:off x="3491634" y="1887237"/>
        <a:ext cx="2683800" cy="720000"/>
      </dsp:txXfrm>
    </dsp:sp>
    <dsp:sp modelId="{D345F3A0-24AE-4A94-9793-011EC9941837}">
      <dsp:nvSpPr>
        <dsp:cNvPr id="0" name=""/>
        <dsp:cNvSpPr/>
      </dsp:nvSpPr>
      <dsp:spPr>
        <a:xfrm>
          <a:off x="1076213" y="3278188"/>
          <a:ext cx="1207710" cy="12077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DDE94D-DA3B-4EC8-958E-D1B81ADB0F22}">
      <dsp:nvSpPr>
        <dsp:cNvPr id="0" name=""/>
        <dsp:cNvSpPr/>
      </dsp:nvSpPr>
      <dsp:spPr>
        <a:xfrm>
          <a:off x="338168" y="4839023"/>
          <a:ext cx="26838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dirty="0"/>
            <a:t>Confirm Continuing Imports and Export students &amp;</a:t>
          </a:r>
        </a:p>
        <a:p>
          <a:pPr marL="0" lvl="0" indent="0" algn="ctr" defTabSz="577850">
            <a:lnSpc>
              <a:spcPct val="100000"/>
            </a:lnSpc>
            <a:spcBef>
              <a:spcPct val="0"/>
            </a:spcBef>
            <a:spcAft>
              <a:spcPct val="35000"/>
            </a:spcAft>
            <a:buNone/>
          </a:pPr>
          <a:r>
            <a:rPr lang="en-US" sz="1300" kern="1200" dirty="0"/>
            <a:t>Add first time new Imports </a:t>
          </a:r>
        </a:p>
      </dsp:txBody>
      <dsp:txXfrm>
        <a:off x="338168" y="4839023"/>
        <a:ext cx="2683800" cy="720000"/>
      </dsp:txXfrm>
    </dsp:sp>
    <dsp:sp modelId="{EA7A0236-BD6E-4F10-8439-1AC8C199E790}">
      <dsp:nvSpPr>
        <dsp:cNvPr id="0" name=""/>
        <dsp:cNvSpPr/>
      </dsp:nvSpPr>
      <dsp:spPr>
        <a:xfrm>
          <a:off x="4229679" y="3278188"/>
          <a:ext cx="1207710" cy="12077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378862-18FC-480C-8A4E-DDD1527C17D4}">
      <dsp:nvSpPr>
        <dsp:cNvPr id="0" name=""/>
        <dsp:cNvSpPr/>
      </dsp:nvSpPr>
      <dsp:spPr>
        <a:xfrm>
          <a:off x="3491634" y="4839023"/>
          <a:ext cx="26838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dirty="0"/>
            <a:t>Requires Export and Import school involvement</a:t>
          </a:r>
        </a:p>
      </dsp:txBody>
      <dsp:txXfrm>
        <a:off x="3491634" y="4839023"/>
        <a:ext cx="26838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07414-11EB-4C99-B3AC-1C3F39BBF42D}">
      <dsp:nvSpPr>
        <dsp:cNvPr id="0" name=""/>
        <dsp:cNvSpPr/>
      </dsp:nvSpPr>
      <dsp:spPr>
        <a:xfrm>
          <a:off x="1963800" y="39"/>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8D89F2-DE48-463E-8B50-78D0BCB622C4}">
      <dsp:nvSpPr>
        <dsp:cNvPr id="0" name=""/>
        <dsp:cNvSpPr/>
      </dsp:nvSpPr>
      <dsp:spPr>
        <a:xfrm>
          <a:off x="559800" y="1687517"/>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kern="1200"/>
            <a:t>2019 – 20 new Imports are missing </a:t>
          </a:r>
        </a:p>
      </dsp:txBody>
      <dsp:txXfrm>
        <a:off x="559800" y="1687517"/>
        <a:ext cx="4320000" cy="648000"/>
      </dsp:txXfrm>
    </dsp:sp>
    <dsp:sp modelId="{F2B86AEA-B0E7-41C1-9A03-0C919C07A67E}">
      <dsp:nvSpPr>
        <dsp:cNvPr id="0" name=""/>
        <dsp:cNvSpPr/>
      </dsp:nvSpPr>
      <dsp:spPr>
        <a:xfrm>
          <a:off x="559800" y="2417135"/>
          <a:ext cx="4320000" cy="1663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Did the IMPORT mark the student as enrolled?</a:t>
          </a:r>
        </a:p>
        <a:p>
          <a:pPr marL="0" lvl="0" indent="0" algn="ctr" defTabSz="666750">
            <a:lnSpc>
              <a:spcPct val="100000"/>
            </a:lnSpc>
            <a:spcBef>
              <a:spcPct val="0"/>
            </a:spcBef>
            <a:spcAft>
              <a:spcPct val="35000"/>
            </a:spcAft>
            <a:buNone/>
          </a:pPr>
          <a:r>
            <a:rPr lang="en-US" sz="1500" kern="1200"/>
            <a:t>Did the EXPORT school ADD the student?</a:t>
          </a:r>
        </a:p>
      </dsp:txBody>
      <dsp:txXfrm>
        <a:off x="559800" y="2417135"/>
        <a:ext cx="4320000" cy="1663798"/>
      </dsp:txXfrm>
    </dsp:sp>
    <dsp:sp modelId="{BD0E8AB4-191F-416F-A4B5-BCD3CE33BACD}">
      <dsp:nvSpPr>
        <dsp:cNvPr id="0" name=""/>
        <dsp:cNvSpPr/>
      </dsp:nvSpPr>
      <dsp:spPr>
        <a:xfrm>
          <a:off x="7039800" y="39"/>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58736E-B3CF-4F53-B04E-90299DFC04F1}">
      <dsp:nvSpPr>
        <dsp:cNvPr id="0" name=""/>
        <dsp:cNvSpPr/>
      </dsp:nvSpPr>
      <dsp:spPr>
        <a:xfrm>
          <a:off x="5635800" y="1687517"/>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kern="1200"/>
            <a:t>My school is not listed on the Dropdown Box?  Why not?  </a:t>
          </a:r>
        </a:p>
      </dsp:txBody>
      <dsp:txXfrm>
        <a:off x="5635800" y="1687517"/>
        <a:ext cx="4320000" cy="648000"/>
      </dsp:txXfrm>
    </dsp:sp>
    <dsp:sp modelId="{2B141549-46B8-49C4-AC9C-FA2E22F5F3B9}">
      <dsp:nvSpPr>
        <dsp:cNvPr id="0" name=""/>
        <dsp:cNvSpPr/>
      </dsp:nvSpPr>
      <dsp:spPr>
        <a:xfrm>
          <a:off x="5635800" y="2417135"/>
          <a:ext cx="4320000" cy="1663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Only EXPORT schools can ADD a new student.  </a:t>
          </a:r>
        </a:p>
        <a:p>
          <a:pPr marL="0" lvl="0" indent="0" algn="ctr" defTabSz="666750">
            <a:lnSpc>
              <a:spcPct val="100000"/>
            </a:lnSpc>
            <a:spcBef>
              <a:spcPct val="0"/>
            </a:spcBef>
            <a:spcAft>
              <a:spcPct val="35000"/>
            </a:spcAft>
            <a:buNone/>
          </a:pPr>
          <a:r>
            <a:rPr lang="en-US" sz="1500" kern="1200"/>
            <a:t>If the student is NEW, did the IMPORT school mark the student as enrolled?</a:t>
          </a:r>
        </a:p>
        <a:p>
          <a:pPr marL="0" lvl="0" indent="0" algn="ctr" defTabSz="666750">
            <a:lnSpc>
              <a:spcPct val="100000"/>
            </a:lnSpc>
            <a:spcBef>
              <a:spcPct val="0"/>
            </a:spcBef>
            <a:spcAft>
              <a:spcPct val="35000"/>
            </a:spcAft>
            <a:buNone/>
          </a:pPr>
          <a:r>
            <a:rPr lang="en-US" sz="1500" kern="1200"/>
            <a:t>Did the EXPORT school ADD the student?</a:t>
          </a:r>
        </a:p>
        <a:p>
          <a:pPr marL="0" lvl="0" indent="0" algn="ctr" defTabSz="666750">
            <a:lnSpc>
              <a:spcPct val="100000"/>
            </a:lnSpc>
            <a:spcBef>
              <a:spcPct val="0"/>
            </a:spcBef>
            <a:spcAft>
              <a:spcPct val="35000"/>
            </a:spcAft>
            <a:buNone/>
          </a:pPr>
          <a:r>
            <a:rPr lang="en-US" sz="1500" kern="1200"/>
            <a:t>If this is a continuing student, contact TE Central for assistance</a:t>
          </a:r>
        </a:p>
      </dsp:txBody>
      <dsp:txXfrm>
        <a:off x="5635800" y="2417135"/>
        <a:ext cx="4320000" cy="16637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3DCED-865D-428E-B607-71132F8291F9}">
      <dsp:nvSpPr>
        <dsp:cNvPr id="0" name=""/>
        <dsp:cNvSpPr/>
      </dsp:nvSpPr>
      <dsp:spPr>
        <a:xfrm>
          <a:off x="559800" y="338291"/>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B0EF9E-33CC-4C8A-86B8-94FD86F155E9}">
      <dsp:nvSpPr>
        <dsp:cNvPr id="0" name=""/>
        <dsp:cNvSpPr/>
      </dsp:nvSpPr>
      <dsp:spPr>
        <a:xfrm>
          <a:off x="559800" y="2008305"/>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77900">
            <a:lnSpc>
              <a:spcPct val="90000"/>
            </a:lnSpc>
            <a:spcBef>
              <a:spcPct val="0"/>
            </a:spcBef>
            <a:spcAft>
              <a:spcPct val="35000"/>
            </a:spcAft>
            <a:buNone/>
            <a:defRPr b="1"/>
          </a:pPr>
          <a:r>
            <a:rPr lang="en-US" sz="2200" kern="1200"/>
            <a:t>What is the process to update a bad expiration date?</a:t>
          </a:r>
        </a:p>
      </dsp:txBody>
      <dsp:txXfrm>
        <a:off x="559800" y="2008305"/>
        <a:ext cx="4320000" cy="648000"/>
      </dsp:txXfrm>
    </dsp:sp>
    <dsp:sp modelId="{A86212FE-209E-44A3-AB0A-F9F4F22A8DE1}">
      <dsp:nvSpPr>
        <dsp:cNvPr id="0" name=""/>
        <dsp:cNvSpPr/>
      </dsp:nvSpPr>
      <dsp:spPr>
        <a:xfrm>
          <a:off x="559800" y="2729800"/>
          <a:ext cx="4320000" cy="1283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dirty="0"/>
            <a:t>See slide 19 for visual instructions for updating Expiration dates.</a:t>
          </a:r>
        </a:p>
        <a:p>
          <a:pPr marL="0" lvl="0" indent="0" algn="l" defTabSz="755650">
            <a:lnSpc>
              <a:spcPct val="90000"/>
            </a:lnSpc>
            <a:spcBef>
              <a:spcPct val="0"/>
            </a:spcBef>
            <a:spcAft>
              <a:spcPct val="35000"/>
            </a:spcAft>
            <a:buNone/>
          </a:pPr>
          <a:r>
            <a:rPr lang="en-US" sz="1700" kern="1200"/>
            <a:t>If the expiration date is outside last term or the current term, contact TE Central</a:t>
          </a:r>
        </a:p>
      </dsp:txBody>
      <dsp:txXfrm>
        <a:off x="559800" y="2729800"/>
        <a:ext cx="4320000" cy="1283245"/>
      </dsp:txXfrm>
    </dsp:sp>
    <dsp:sp modelId="{1DE1AA65-1CFD-403F-B90F-D01787A9F062}">
      <dsp:nvSpPr>
        <dsp:cNvPr id="0" name=""/>
        <dsp:cNvSpPr/>
      </dsp:nvSpPr>
      <dsp:spPr>
        <a:xfrm>
          <a:off x="5635800" y="338291"/>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18A1F8-76F9-4A14-AFBC-1A1D986F3159}">
      <dsp:nvSpPr>
        <dsp:cNvPr id="0" name=""/>
        <dsp:cNvSpPr/>
      </dsp:nvSpPr>
      <dsp:spPr>
        <a:xfrm>
          <a:off x="5635800" y="2008305"/>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77900">
            <a:lnSpc>
              <a:spcPct val="90000"/>
            </a:lnSpc>
            <a:spcBef>
              <a:spcPct val="0"/>
            </a:spcBef>
            <a:spcAft>
              <a:spcPct val="35000"/>
            </a:spcAft>
            <a:buNone/>
            <a:defRPr b="1"/>
          </a:pPr>
          <a:r>
            <a:rPr lang="en-US" sz="2200" kern="1200"/>
            <a:t>There is a student on my Enrollment Report who is not enrolled.</a:t>
          </a:r>
        </a:p>
      </dsp:txBody>
      <dsp:txXfrm>
        <a:off x="5635800" y="2008305"/>
        <a:ext cx="4320000" cy="648000"/>
      </dsp:txXfrm>
    </dsp:sp>
    <dsp:sp modelId="{0BC0A7F0-B75C-48FE-994B-7D72ED81F221}">
      <dsp:nvSpPr>
        <dsp:cNvPr id="0" name=""/>
        <dsp:cNvSpPr/>
      </dsp:nvSpPr>
      <dsp:spPr>
        <a:xfrm>
          <a:off x="5635800" y="2729800"/>
          <a:ext cx="4320000" cy="1283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dirty="0"/>
            <a:t>If the student did not return or enroll for the current term,  see slide 19 for visual instructions of updating Expiration dates.</a:t>
          </a:r>
        </a:p>
        <a:p>
          <a:pPr marL="0" lvl="0" indent="0" algn="l" defTabSz="755650">
            <a:lnSpc>
              <a:spcPct val="90000"/>
            </a:lnSpc>
            <a:spcBef>
              <a:spcPct val="0"/>
            </a:spcBef>
            <a:spcAft>
              <a:spcPct val="35000"/>
            </a:spcAft>
            <a:buNone/>
          </a:pPr>
          <a:r>
            <a:rPr lang="en-US" sz="1700" kern="1200"/>
            <a:t>If the student NEVER attended, contact TE Central</a:t>
          </a:r>
        </a:p>
      </dsp:txBody>
      <dsp:txXfrm>
        <a:off x="5635800" y="2729800"/>
        <a:ext cx="4320000" cy="12832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95E7A-C353-4D57-BE0D-103CBE5DA99F}">
      <dsp:nvSpPr>
        <dsp:cNvPr id="0" name=""/>
        <dsp:cNvSpPr/>
      </dsp:nvSpPr>
      <dsp:spPr>
        <a:xfrm>
          <a:off x="0" y="53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7895F7-A8B0-4CEA-9E81-2C5C30544639}">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0454D1-873F-4ADE-91E7-38FDB8287204}">
      <dsp:nvSpPr>
        <dsp:cNvPr id="0" name=""/>
        <dsp:cNvSpPr/>
      </dsp:nvSpPr>
      <dsp:spPr>
        <a:xfrm>
          <a:off x="1435590" y="531"/>
          <a:ext cx="47320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Export responsibilities</a:t>
          </a:r>
        </a:p>
      </dsp:txBody>
      <dsp:txXfrm>
        <a:off x="1435590" y="531"/>
        <a:ext cx="4732020" cy="1242935"/>
      </dsp:txXfrm>
    </dsp:sp>
    <dsp:sp modelId="{0F0872CE-E7D8-4810-B8F7-852401A635A4}">
      <dsp:nvSpPr>
        <dsp:cNvPr id="0" name=""/>
        <dsp:cNvSpPr/>
      </dsp:nvSpPr>
      <dsp:spPr>
        <a:xfrm>
          <a:off x="6167610" y="531"/>
          <a:ext cx="434798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488950">
            <a:lnSpc>
              <a:spcPct val="100000"/>
            </a:lnSpc>
            <a:spcBef>
              <a:spcPct val="0"/>
            </a:spcBef>
            <a:spcAft>
              <a:spcPct val="35000"/>
            </a:spcAft>
            <a:buNone/>
          </a:pPr>
          <a:r>
            <a:rPr lang="en-US" sz="1100" kern="1200"/>
            <a:t>Confirm all funded returning students and new 19-20 applications</a:t>
          </a:r>
        </a:p>
        <a:p>
          <a:pPr marL="0" lvl="0" indent="0" algn="l" defTabSz="488950">
            <a:lnSpc>
              <a:spcPct val="100000"/>
            </a:lnSpc>
            <a:spcBef>
              <a:spcPct val="0"/>
            </a:spcBef>
            <a:spcAft>
              <a:spcPct val="35000"/>
            </a:spcAft>
            <a:buNone/>
          </a:pPr>
          <a:r>
            <a:rPr lang="en-US" sz="1100" kern="1200"/>
            <a:t>Withdraw any no longer eligible students/applicants</a:t>
          </a:r>
        </a:p>
        <a:p>
          <a:pPr marL="0" lvl="0" indent="0" algn="l" defTabSz="488950">
            <a:lnSpc>
              <a:spcPct val="100000"/>
            </a:lnSpc>
            <a:spcBef>
              <a:spcPct val="0"/>
            </a:spcBef>
            <a:spcAft>
              <a:spcPct val="35000"/>
            </a:spcAft>
            <a:buNone/>
          </a:pPr>
          <a:r>
            <a:rPr lang="en-US" sz="1100" kern="1200"/>
            <a:t>Deny applicants that do not enroll or are still pending</a:t>
          </a:r>
        </a:p>
        <a:p>
          <a:pPr marL="0" lvl="0" indent="0" algn="l" defTabSz="488950">
            <a:lnSpc>
              <a:spcPct val="100000"/>
            </a:lnSpc>
            <a:spcBef>
              <a:spcPct val="0"/>
            </a:spcBef>
            <a:spcAft>
              <a:spcPct val="35000"/>
            </a:spcAft>
            <a:buNone/>
          </a:pPr>
          <a:r>
            <a:rPr lang="en-US" sz="1100" kern="1200"/>
            <a:t>Click ADD STUDENT for each new enrolled IMPORT</a:t>
          </a:r>
        </a:p>
      </dsp:txBody>
      <dsp:txXfrm>
        <a:off x="6167610" y="531"/>
        <a:ext cx="4347989" cy="1242935"/>
      </dsp:txXfrm>
    </dsp:sp>
    <dsp:sp modelId="{FB369B19-F908-47BA-BDC8-47C3D07103B9}">
      <dsp:nvSpPr>
        <dsp:cNvPr id="0" name=""/>
        <dsp:cNvSpPr/>
      </dsp:nvSpPr>
      <dsp:spPr>
        <a:xfrm>
          <a:off x="0" y="155420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FBD80B-3DB0-473C-A3B0-A3836202651C}">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A85AD0-863E-469B-86B5-9D816D1DC92B}">
      <dsp:nvSpPr>
        <dsp:cNvPr id="0" name=""/>
        <dsp:cNvSpPr/>
      </dsp:nvSpPr>
      <dsp:spPr>
        <a:xfrm>
          <a:off x="1435590" y="1554201"/>
          <a:ext cx="47320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Import responsibilities</a:t>
          </a:r>
        </a:p>
      </dsp:txBody>
      <dsp:txXfrm>
        <a:off x="1435590" y="1554201"/>
        <a:ext cx="4732020" cy="1242935"/>
      </dsp:txXfrm>
    </dsp:sp>
    <dsp:sp modelId="{CD738A4F-7147-4D06-9A49-2602D661605F}">
      <dsp:nvSpPr>
        <dsp:cNvPr id="0" name=""/>
        <dsp:cNvSpPr/>
      </dsp:nvSpPr>
      <dsp:spPr>
        <a:xfrm>
          <a:off x="6167610" y="1554201"/>
          <a:ext cx="434798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488950">
            <a:lnSpc>
              <a:spcPct val="100000"/>
            </a:lnSpc>
            <a:spcBef>
              <a:spcPct val="0"/>
            </a:spcBef>
            <a:spcAft>
              <a:spcPct val="35000"/>
            </a:spcAft>
            <a:buNone/>
          </a:pPr>
          <a:r>
            <a:rPr lang="en-US" sz="1100" kern="1200"/>
            <a:t>Accept or Deny all applications</a:t>
          </a:r>
        </a:p>
        <a:p>
          <a:pPr marL="0" lvl="0" indent="0" algn="l" defTabSz="488950">
            <a:lnSpc>
              <a:spcPct val="100000"/>
            </a:lnSpc>
            <a:spcBef>
              <a:spcPct val="0"/>
            </a:spcBef>
            <a:spcAft>
              <a:spcPct val="35000"/>
            </a:spcAft>
            <a:buNone/>
          </a:pPr>
          <a:r>
            <a:rPr lang="en-US" sz="1100" kern="1200"/>
            <a:t>Withdraw any no longer eligible students/applicants</a:t>
          </a:r>
        </a:p>
        <a:p>
          <a:pPr marL="0" lvl="0" indent="0" algn="l" defTabSz="488950">
            <a:lnSpc>
              <a:spcPct val="100000"/>
            </a:lnSpc>
            <a:spcBef>
              <a:spcPct val="0"/>
            </a:spcBef>
            <a:spcAft>
              <a:spcPct val="35000"/>
            </a:spcAft>
            <a:buNone/>
          </a:pPr>
          <a:r>
            <a:rPr lang="en-US" sz="1100" kern="1200"/>
            <a:t>Confirm scholarship for all students is correct</a:t>
          </a:r>
        </a:p>
        <a:p>
          <a:pPr marL="0" lvl="0" indent="0" algn="l" defTabSz="488950">
            <a:lnSpc>
              <a:spcPct val="100000"/>
            </a:lnSpc>
            <a:spcBef>
              <a:spcPct val="0"/>
            </a:spcBef>
            <a:spcAft>
              <a:spcPct val="35000"/>
            </a:spcAft>
            <a:buNone/>
          </a:pPr>
          <a:r>
            <a:rPr lang="en-US" sz="1100" kern="1200"/>
            <a:t>Click the Enrolled button for all NEW attending Imports </a:t>
          </a:r>
        </a:p>
      </dsp:txBody>
      <dsp:txXfrm>
        <a:off x="6167610" y="1554201"/>
        <a:ext cx="4347989" cy="1242935"/>
      </dsp:txXfrm>
    </dsp:sp>
    <dsp:sp modelId="{57B0157A-78BB-4B27-9FAA-AE18786EAA3C}">
      <dsp:nvSpPr>
        <dsp:cNvPr id="0" name=""/>
        <dsp:cNvSpPr/>
      </dsp:nvSpPr>
      <dsp:spPr>
        <a:xfrm>
          <a:off x="0" y="3107870"/>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D59512-630A-4E08-82B5-0B868B0FAEC3}">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802A7A-0922-48C5-B651-31C20DCCF55D}">
      <dsp:nvSpPr>
        <dsp:cNvPr id="0" name=""/>
        <dsp:cNvSpPr/>
      </dsp:nvSpPr>
      <dsp:spPr>
        <a:xfrm>
          <a:off x="1435590" y="3107870"/>
          <a:ext cx="47320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Keeping the Enrollment Report up-to-date</a:t>
          </a:r>
        </a:p>
      </dsp:txBody>
      <dsp:txXfrm>
        <a:off x="1435590" y="3107870"/>
        <a:ext cx="4732020" cy="1242935"/>
      </dsp:txXfrm>
    </dsp:sp>
    <dsp:sp modelId="{4F5B0F9D-982C-48FA-A48E-15F83AB6B6EE}">
      <dsp:nvSpPr>
        <dsp:cNvPr id="0" name=""/>
        <dsp:cNvSpPr/>
      </dsp:nvSpPr>
      <dsp:spPr>
        <a:xfrm>
          <a:off x="6167610" y="3107870"/>
          <a:ext cx="434798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488950">
            <a:lnSpc>
              <a:spcPct val="100000"/>
            </a:lnSpc>
            <a:spcBef>
              <a:spcPct val="0"/>
            </a:spcBef>
            <a:spcAft>
              <a:spcPct val="35000"/>
            </a:spcAft>
            <a:buNone/>
          </a:pPr>
          <a:r>
            <a:rPr lang="en-US" sz="1100" kern="1200"/>
            <a:t>Remember – Imports and Exports share the student record </a:t>
          </a:r>
        </a:p>
        <a:p>
          <a:pPr marL="0" lvl="0" indent="0" algn="l" defTabSz="488950">
            <a:lnSpc>
              <a:spcPct val="100000"/>
            </a:lnSpc>
            <a:spcBef>
              <a:spcPct val="0"/>
            </a:spcBef>
            <a:spcAft>
              <a:spcPct val="35000"/>
            </a:spcAft>
            <a:buNone/>
          </a:pPr>
          <a:r>
            <a:rPr lang="en-US" sz="1100" kern="1200" dirty="0"/>
            <a:t>Export schools must click Add Student to add the applicant to the Enrollment Report once the IMPORT school enrolls the student</a:t>
          </a:r>
        </a:p>
        <a:p>
          <a:pPr marL="0" lvl="0" indent="0" algn="l" defTabSz="488950">
            <a:lnSpc>
              <a:spcPct val="100000"/>
            </a:lnSpc>
            <a:spcBef>
              <a:spcPct val="0"/>
            </a:spcBef>
            <a:spcAft>
              <a:spcPct val="35000"/>
            </a:spcAft>
            <a:buNone/>
          </a:pPr>
          <a:r>
            <a:rPr lang="en-US" sz="1100" kern="1200" dirty="0"/>
            <a:t>Emails keep you up to date!</a:t>
          </a:r>
        </a:p>
      </dsp:txBody>
      <dsp:txXfrm>
        <a:off x="6167610" y="3107870"/>
        <a:ext cx="4347989" cy="12429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64B897-F863-456B-9A81-6C97941C6F00}">
      <dsp:nvSpPr>
        <dsp:cNvPr id="0" name=""/>
        <dsp:cNvSpPr/>
      </dsp:nvSpPr>
      <dsp:spPr>
        <a:xfrm>
          <a:off x="731781" y="165629"/>
          <a:ext cx="781813" cy="7818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3D17EB-C5E1-4C98-84AC-7D9AA0AF7F6E}">
      <dsp:nvSpPr>
        <dsp:cNvPr id="0" name=""/>
        <dsp:cNvSpPr/>
      </dsp:nvSpPr>
      <dsp:spPr>
        <a:xfrm>
          <a:off x="5811" y="1067848"/>
          <a:ext cx="2233753" cy="963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Confirm your TELO details are correct</a:t>
          </a:r>
        </a:p>
        <a:p>
          <a:pPr marL="0" lvl="0" indent="0" algn="ctr" defTabSz="622300">
            <a:lnSpc>
              <a:spcPct val="100000"/>
            </a:lnSpc>
            <a:spcBef>
              <a:spcPct val="0"/>
            </a:spcBef>
            <a:spcAft>
              <a:spcPct val="35000"/>
            </a:spcAft>
            <a:buNone/>
            <a:defRPr b="1"/>
          </a:pPr>
          <a:r>
            <a:rPr lang="en-US" sz="1400" kern="1200" dirty="0"/>
            <a:t>What about your application date?</a:t>
          </a:r>
        </a:p>
      </dsp:txBody>
      <dsp:txXfrm>
        <a:off x="5811" y="1067848"/>
        <a:ext cx="2233753" cy="963306"/>
      </dsp:txXfrm>
    </dsp:sp>
    <dsp:sp modelId="{BCCAA089-56D9-4C51-9C6C-8772EA2CB783}">
      <dsp:nvSpPr>
        <dsp:cNvPr id="0" name=""/>
        <dsp:cNvSpPr/>
      </dsp:nvSpPr>
      <dsp:spPr>
        <a:xfrm>
          <a:off x="5811" y="2087156"/>
          <a:ext cx="2233753" cy="878577"/>
        </a:xfrm>
        <a:prstGeom prst="rect">
          <a:avLst/>
        </a:prstGeom>
        <a:noFill/>
        <a:ln>
          <a:noFill/>
        </a:ln>
        <a:effectLst/>
      </dsp:spPr>
      <dsp:style>
        <a:lnRef idx="0">
          <a:scrgbClr r="0" g="0" b="0"/>
        </a:lnRef>
        <a:fillRef idx="0">
          <a:scrgbClr r="0" g="0" b="0"/>
        </a:fillRef>
        <a:effectRef idx="0">
          <a:scrgbClr r="0" g="0" b="0"/>
        </a:effectRef>
        <a:fontRef idx="minor"/>
      </dsp:style>
    </dsp:sp>
    <dsp:sp modelId="{F9E3A055-C964-40CB-A9D1-80B78693A054}">
      <dsp:nvSpPr>
        <dsp:cNvPr id="0" name=""/>
        <dsp:cNvSpPr/>
      </dsp:nvSpPr>
      <dsp:spPr>
        <a:xfrm>
          <a:off x="3356442" y="165629"/>
          <a:ext cx="781813" cy="7818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D9F2B6-C6D9-4FA3-9E4A-033B5CD52EF1}">
      <dsp:nvSpPr>
        <dsp:cNvPr id="0" name=""/>
        <dsp:cNvSpPr/>
      </dsp:nvSpPr>
      <dsp:spPr>
        <a:xfrm>
          <a:off x="2630472" y="1067848"/>
          <a:ext cx="2233753" cy="963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Read your message – is it friendly</a:t>
          </a:r>
        </a:p>
      </dsp:txBody>
      <dsp:txXfrm>
        <a:off x="2630472" y="1067848"/>
        <a:ext cx="2233753" cy="963306"/>
      </dsp:txXfrm>
    </dsp:sp>
    <dsp:sp modelId="{11CD228F-CBD4-471F-AD76-8102046E3B43}">
      <dsp:nvSpPr>
        <dsp:cNvPr id="0" name=""/>
        <dsp:cNvSpPr/>
      </dsp:nvSpPr>
      <dsp:spPr>
        <a:xfrm>
          <a:off x="2630472" y="2087156"/>
          <a:ext cx="2233753" cy="878577"/>
        </a:xfrm>
        <a:prstGeom prst="rect">
          <a:avLst/>
        </a:prstGeom>
        <a:noFill/>
        <a:ln>
          <a:noFill/>
        </a:ln>
        <a:effectLst/>
      </dsp:spPr>
      <dsp:style>
        <a:lnRef idx="0">
          <a:scrgbClr r="0" g="0" b="0"/>
        </a:lnRef>
        <a:fillRef idx="0">
          <a:scrgbClr r="0" g="0" b="0"/>
        </a:fillRef>
        <a:effectRef idx="0">
          <a:scrgbClr r="0" g="0" b="0"/>
        </a:effectRef>
        <a:fontRef idx="minor"/>
      </dsp:style>
    </dsp:sp>
    <dsp:sp modelId="{134BC25C-062C-4372-8661-7BFDAD2DB914}">
      <dsp:nvSpPr>
        <dsp:cNvPr id="0" name=""/>
        <dsp:cNvSpPr/>
      </dsp:nvSpPr>
      <dsp:spPr>
        <a:xfrm>
          <a:off x="5981103" y="165629"/>
          <a:ext cx="781813" cy="7818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D10C38-FFFD-408C-A59C-52C74867FE51}">
      <dsp:nvSpPr>
        <dsp:cNvPr id="0" name=""/>
        <dsp:cNvSpPr/>
      </dsp:nvSpPr>
      <dsp:spPr>
        <a:xfrm>
          <a:off x="5255133" y="1067848"/>
          <a:ext cx="2233753" cy="963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We are building our data base and need your help</a:t>
          </a:r>
        </a:p>
      </dsp:txBody>
      <dsp:txXfrm>
        <a:off x="5255133" y="1067848"/>
        <a:ext cx="2233753" cy="963306"/>
      </dsp:txXfrm>
    </dsp:sp>
    <dsp:sp modelId="{133E6F42-44B3-4617-9C13-E7A7A04D2029}">
      <dsp:nvSpPr>
        <dsp:cNvPr id="0" name=""/>
        <dsp:cNvSpPr/>
      </dsp:nvSpPr>
      <dsp:spPr>
        <a:xfrm>
          <a:off x="5255133" y="2087156"/>
          <a:ext cx="2233753" cy="878577"/>
        </a:xfrm>
        <a:prstGeom prst="rect">
          <a:avLst/>
        </a:prstGeom>
        <a:noFill/>
        <a:ln>
          <a:noFill/>
        </a:ln>
        <a:effectLst/>
      </dsp:spPr>
      <dsp:style>
        <a:lnRef idx="0">
          <a:scrgbClr r="0" g="0" b="0"/>
        </a:lnRef>
        <a:fillRef idx="0">
          <a:scrgbClr r="0" g="0" b="0"/>
        </a:fillRef>
        <a:effectRef idx="0">
          <a:scrgbClr r="0" g="0" b="0"/>
        </a:effectRef>
        <a:fontRef idx="minor"/>
      </dsp:style>
    </dsp:sp>
    <dsp:sp modelId="{A106C143-ADE8-41D6-A685-00F8022BB838}">
      <dsp:nvSpPr>
        <dsp:cNvPr id="0" name=""/>
        <dsp:cNvSpPr/>
      </dsp:nvSpPr>
      <dsp:spPr>
        <a:xfrm>
          <a:off x="8605764" y="165629"/>
          <a:ext cx="781813" cy="7818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5D07C9-2BE2-4962-A5AD-2087B2EA68F7}">
      <dsp:nvSpPr>
        <dsp:cNvPr id="0" name=""/>
        <dsp:cNvSpPr/>
      </dsp:nvSpPr>
      <dsp:spPr>
        <a:xfrm>
          <a:off x="7879794" y="1067848"/>
          <a:ext cx="2233753" cy="963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Please add the following information – name and email</a:t>
          </a:r>
        </a:p>
      </dsp:txBody>
      <dsp:txXfrm>
        <a:off x="7879794" y="1067848"/>
        <a:ext cx="2233753" cy="963306"/>
      </dsp:txXfrm>
    </dsp:sp>
    <dsp:sp modelId="{A89C6006-E5E1-4FE8-B6B4-73E99D4E3FE9}">
      <dsp:nvSpPr>
        <dsp:cNvPr id="0" name=""/>
        <dsp:cNvSpPr/>
      </dsp:nvSpPr>
      <dsp:spPr>
        <a:xfrm>
          <a:off x="7879794" y="2087156"/>
          <a:ext cx="2233753" cy="878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baseline="0"/>
            <a:t>President </a:t>
          </a:r>
          <a:endParaRPr lang="en-US" sz="1100" kern="1200"/>
        </a:p>
        <a:p>
          <a:pPr marL="0" lvl="0" indent="0" algn="ctr" defTabSz="488950">
            <a:lnSpc>
              <a:spcPct val="100000"/>
            </a:lnSpc>
            <a:spcBef>
              <a:spcPct val="0"/>
            </a:spcBef>
            <a:spcAft>
              <a:spcPct val="35000"/>
            </a:spcAft>
            <a:buNone/>
          </a:pPr>
          <a:r>
            <a:rPr lang="en-US" sz="1100" kern="1200" baseline="0"/>
            <a:t>Human Resources</a:t>
          </a:r>
          <a:endParaRPr lang="en-US" sz="1100" kern="1200"/>
        </a:p>
        <a:p>
          <a:pPr marL="0" lvl="0" indent="0" algn="ctr" defTabSz="488950">
            <a:lnSpc>
              <a:spcPct val="100000"/>
            </a:lnSpc>
            <a:spcBef>
              <a:spcPct val="0"/>
            </a:spcBef>
            <a:spcAft>
              <a:spcPct val="35000"/>
            </a:spcAft>
            <a:buNone/>
          </a:pPr>
          <a:r>
            <a:rPr lang="en-US" sz="1100" kern="1200" baseline="0"/>
            <a:t>Director of Admission</a:t>
          </a:r>
          <a:endParaRPr lang="en-US" sz="1100" kern="1200"/>
        </a:p>
        <a:p>
          <a:pPr marL="0" lvl="0" indent="0" algn="ctr" defTabSz="488950">
            <a:lnSpc>
              <a:spcPct val="100000"/>
            </a:lnSpc>
            <a:spcBef>
              <a:spcPct val="0"/>
            </a:spcBef>
            <a:spcAft>
              <a:spcPct val="35000"/>
            </a:spcAft>
            <a:buNone/>
          </a:pPr>
          <a:r>
            <a:rPr lang="en-US" sz="1100" kern="1200" baseline="0"/>
            <a:t>Director of Financial Aid</a:t>
          </a:r>
          <a:endParaRPr lang="en-US" sz="1100" kern="1200"/>
        </a:p>
      </dsp:txBody>
      <dsp:txXfrm>
        <a:off x="7879794" y="2087156"/>
        <a:ext cx="2233753" cy="8785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6E488-00D7-40EB-973E-1A78BA1C8D57}">
      <dsp:nvSpPr>
        <dsp:cNvPr id="0" name=""/>
        <dsp:cNvSpPr/>
      </dsp:nvSpPr>
      <dsp:spPr>
        <a:xfrm>
          <a:off x="280867" y="652153"/>
          <a:ext cx="874968" cy="87496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1D6D69-C4C4-4B61-9F0E-729B56416068}">
      <dsp:nvSpPr>
        <dsp:cNvPr id="0" name=""/>
        <dsp:cNvSpPr/>
      </dsp:nvSpPr>
      <dsp:spPr>
        <a:xfrm>
          <a:off x="467335" y="838621"/>
          <a:ext cx="502031" cy="5020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9630A8-15E5-4443-BFB0-3A5F8743C82F}">
      <dsp:nvSpPr>
        <dsp:cNvPr id="0" name=""/>
        <dsp:cNvSpPr/>
      </dsp:nvSpPr>
      <dsp:spPr>
        <a:xfrm>
          <a:off x="1164" y="1799653"/>
          <a:ext cx="1434374" cy="57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Training Update</a:t>
          </a:r>
        </a:p>
      </dsp:txBody>
      <dsp:txXfrm>
        <a:off x="1164" y="1799653"/>
        <a:ext cx="1434374" cy="573750"/>
      </dsp:txXfrm>
    </dsp:sp>
    <dsp:sp modelId="{C9A2D3E3-1B71-4AC4-81FB-D52460A6A1B4}">
      <dsp:nvSpPr>
        <dsp:cNvPr id="0" name=""/>
        <dsp:cNvSpPr/>
      </dsp:nvSpPr>
      <dsp:spPr>
        <a:xfrm>
          <a:off x="1966257" y="652153"/>
          <a:ext cx="874968" cy="87496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AFBF6E-3FC7-4A27-B109-9BDF13CEA827}">
      <dsp:nvSpPr>
        <dsp:cNvPr id="0" name=""/>
        <dsp:cNvSpPr/>
      </dsp:nvSpPr>
      <dsp:spPr>
        <a:xfrm>
          <a:off x="2152726" y="838621"/>
          <a:ext cx="502031" cy="5020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4FF7B0-0D2C-4D85-B41C-6444E9D04352}">
      <dsp:nvSpPr>
        <dsp:cNvPr id="0" name=""/>
        <dsp:cNvSpPr/>
      </dsp:nvSpPr>
      <dsp:spPr>
        <a:xfrm>
          <a:off x="1686554" y="1799653"/>
          <a:ext cx="1434374" cy="57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Enrollment Report</a:t>
          </a:r>
        </a:p>
      </dsp:txBody>
      <dsp:txXfrm>
        <a:off x="1686554" y="1799653"/>
        <a:ext cx="1434374" cy="573750"/>
      </dsp:txXfrm>
    </dsp:sp>
    <dsp:sp modelId="{90F87F4D-0305-4B14-A09B-8166C1646E61}">
      <dsp:nvSpPr>
        <dsp:cNvPr id="0" name=""/>
        <dsp:cNvSpPr/>
      </dsp:nvSpPr>
      <dsp:spPr>
        <a:xfrm>
          <a:off x="3651648" y="652153"/>
          <a:ext cx="874968" cy="87496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B2BC4E-0D59-4C71-BF88-DEEEF56A3700}">
      <dsp:nvSpPr>
        <dsp:cNvPr id="0" name=""/>
        <dsp:cNvSpPr/>
      </dsp:nvSpPr>
      <dsp:spPr>
        <a:xfrm>
          <a:off x="3838117" y="838621"/>
          <a:ext cx="502031" cy="5020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95998F-BEE0-44DD-9665-A955A3796040}">
      <dsp:nvSpPr>
        <dsp:cNvPr id="0" name=""/>
        <dsp:cNvSpPr/>
      </dsp:nvSpPr>
      <dsp:spPr>
        <a:xfrm>
          <a:off x="3371945" y="1799653"/>
          <a:ext cx="1434374" cy="57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Reminders, Warnings and Cautions</a:t>
          </a:r>
        </a:p>
      </dsp:txBody>
      <dsp:txXfrm>
        <a:off x="3371945" y="1799653"/>
        <a:ext cx="1434374" cy="573750"/>
      </dsp:txXfrm>
    </dsp:sp>
    <dsp:sp modelId="{86B64D11-9CF8-4B87-931F-4D549C3FF1F6}">
      <dsp:nvSpPr>
        <dsp:cNvPr id="0" name=""/>
        <dsp:cNvSpPr/>
      </dsp:nvSpPr>
      <dsp:spPr>
        <a:xfrm>
          <a:off x="5337039" y="652153"/>
          <a:ext cx="874968" cy="87496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9EEDCA-7565-4C2C-94DB-EF6CF31DBCD2}">
      <dsp:nvSpPr>
        <dsp:cNvPr id="0" name=""/>
        <dsp:cNvSpPr/>
      </dsp:nvSpPr>
      <dsp:spPr>
        <a:xfrm>
          <a:off x="5523507" y="838621"/>
          <a:ext cx="502031" cy="50203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5FC686-148B-4443-A661-1C29A0F963B4}">
      <dsp:nvSpPr>
        <dsp:cNvPr id="0" name=""/>
        <dsp:cNvSpPr/>
      </dsp:nvSpPr>
      <dsp:spPr>
        <a:xfrm>
          <a:off x="5057335" y="1799653"/>
          <a:ext cx="1434374" cy="57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Participation Fees</a:t>
          </a:r>
        </a:p>
      </dsp:txBody>
      <dsp:txXfrm>
        <a:off x="5057335" y="1799653"/>
        <a:ext cx="1434374" cy="573750"/>
      </dsp:txXfrm>
    </dsp:sp>
    <dsp:sp modelId="{9BB9CE83-5718-4F75-92BE-CFF6414507C9}">
      <dsp:nvSpPr>
        <dsp:cNvPr id="0" name=""/>
        <dsp:cNvSpPr/>
      </dsp:nvSpPr>
      <dsp:spPr>
        <a:xfrm>
          <a:off x="1123562" y="2731996"/>
          <a:ext cx="874968" cy="874968"/>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B86885-A07A-4A61-9E95-8D1D058A1C54}">
      <dsp:nvSpPr>
        <dsp:cNvPr id="0" name=""/>
        <dsp:cNvSpPr/>
      </dsp:nvSpPr>
      <dsp:spPr>
        <a:xfrm>
          <a:off x="1310031" y="2918465"/>
          <a:ext cx="502031" cy="50203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9A1D54-8200-48FF-BD81-D1735833B343}">
      <dsp:nvSpPr>
        <dsp:cNvPr id="0" name=""/>
        <dsp:cNvSpPr/>
      </dsp:nvSpPr>
      <dsp:spPr>
        <a:xfrm>
          <a:off x="843859" y="3879496"/>
          <a:ext cx="1434374" cy="57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Reminders, Warnings and Cautions</a:t>
          </a:r>
        </a:p>
      </dsp:txBody>
      <dsp:txXfrm>
        <a:off x="843859" y="3879496"/>
        <a:ext cx="1434374" cy="573750"/>
      </dsp:txXfrm>
    </dsp:sp>
    <dsp:sp modelId="{66C3A816-BB2C-4B6C-8979-7B63C6F0B5DE}">
      <dsp:nvSpPr>
        <dsp:cNvPr id="0" name=""/>
        <dsp:cNvSpPr/>
      </dsp:nvSpPr>
      <dsp:spPr>
        <a:xfrm>
          <a:off x="2808953" y="2731996"/>
          <a:ext cx="874968" cy="87496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BD6A3C-CDEF-4F56-9DDE-646610E4373B}">
      <dsp:nvSpPr>
        <dsp:cNvPr id="0" name=""/>
        <dsp:cNvSpPr/>
      </dsp:nvSpPr>
      <dsp:spPr>
        <a:xfrm>
          <a:off x="2995421" y="2918465"/>
          <a:ext cx="502031" cy="50203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B51C8F-6957-49B8-BEC9-19BB5084F71D}">
      <dsp:nvSpPr>
        <dsp:cNvPr id="0" name=""/>
        <dsp:cNvSpPr/>
      </dsp:nvSpPr>
      <dsp:spPr>
        <a:xfrm>
          <a:off x="2529250" y="3879496"/>
          <a:ext cx="1434374" cy="57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Updating Your Mandatory Profile and Overview Information</a:t>
          </a:r>
        </a:p>
      </dsp:txBody>
      <dsp:txXfrm>
        <a:off x="2529250" y="3879496"/>
        <a:ext cx="1434374" cy="573750"/>
      </dsp:txXfrm>
    </dsp:sp>
    <dsp:sp modelId="{C23454EF-6C64-4530-A9B5-8772CD0B8FA1}">
      <dsp:nvSpPr>
        <dsp:cNvPr id="0" name=""/>
        <dsp:cNvSpPr/>
      </dsp:nvSpPr>
      <dsp:spPr>
        <a:xfrm>
          <a:off x="4494343" y="2731996"/>
          <a:ext cx="874968" cy="87496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620DAB-4182-4BC3-8E74-0A4EFAA89DB0}">
      <dsp:nvSpPr>
        <dsp:cNvPr id="0" name=""/>
        <dsp:cNvSpPr/>
      </dsp:nvSpPr>
      <dsp:spPr>
        <a:xfrm>
          <a:off x="4680812" y="2918465"/>
          <a:ext cx="502031" cy="50203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3D80F1-7706-4545-9485-9342B13A9467}">
      <dsp:nvSpPr>
        <dsp:cNvPr id="0" name=""/>
        <dsp:cNvSpPr/>
      </dsp:nvSpPr>
      <dsp:spPr>
        <a:xfrm>
          <a:off x="4214640" y="3879496"/>
          <a:ext cx="1434374" cy="57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Reminders from TE Central</a:t>
          </a:r>
        </a:p>
      </dsp:txBody>
      <dsp:txXfrm>
        <a:off x="4214640" y="3879496"/>
        <a:ext cx="1434374" cy="57375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7-22T20:06:34.32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1,'1'1,"-1"0,1 1,-1-1,1 0,0 1,-1-1,1 0,0 0,0 1,0-1,0 0,0 0,0 0,0 0,1-1,-1 1,0 0,0 0,1-1,-1 1,0-1,1 1,-1-1,1 1,-1-1,1 0,-1 0,2 0,47 6,-44-5,146 1,-103-4,-1 3,0 2,1 2,44 10,-42-2,1-3,0-3,1-1,0-3,16-2,428-3,-463 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7-22T20:09:12.91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1,'1087'0,"-1057"0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7-22T20:09:17.2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0 111,'400'2,"434"-5,-624-13,-1-9,15-13,-108 19,-94 15,-9 2,-1 0,1 0,-1 1,1 1,3 0,-15 0,-1 0,1 0,-1 0,1 0,-1 0,1 0,-1 0,1 0,0 0,-1 0,1 0,-1 0,1 0,-1 1,1-1,-1 0,1 0,-1 1,1-1,-1 0,1 1,-1-1,0 0,1 1,-1-1,1 1,-1-1,0 1,0-1,1 1,-1-1,0 1,0-1,1 1,-1-1,0 1,0-1,0 1,0 0,0-1,0 1,0-1,0 1,0-1,0 1,0 0,0-1,-1 1,1-1,0 1,0-1,0 1,-1 0,-8 12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7-22T20:09:20.60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63,'1393'-20,"-1361"19,54-1,0-5,67-13,-133 15,-5-2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77739" cy="47105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3095" y="0"/>
            <a:ext cx="3077739" cy="471054"/>
          </a:xfrm>
          <a:prstGeom prst="rect">
            <a:avLst/>
          </a:prstGeom>
        </p:spPr>
        <p:txBody>
          <a:bodyPr vert="horz" lIns="91440" tIns="45720" rIns="91440" bIns="45720" rtlCol="0"/>
          <a:lstStyle>
            <a:lvl1pPr algn="r">
              <a:defRPr sz="1200"/>
            </a:lvl1pPr>
          </a:lstStyle>
          <a:p>
            <a:fld id="{E2F98467-CF60-42B0-A9B7-952FB8495B92}" type="datetimeFigureOut">
              <a:rPr lang="en-US" smtClean="0"/>
              <a:t>7/24/2019</a:t>
            </a:fld>
            <a:endParaRPr lang="en-US" dirty="0"/>
          </a:p>
        </p:txBody>
      </p:sp>
      <p:sp>
        <p:nvSpPr>
          <p:cNvPr id="4" name="Slide Image Placeholder 3"/>
          <p:cNvSpPr>
            <a:spLocks noGrp="1" noRot="1" noChangeAspect="1"/>
          </p:cNvSpPr>
          <p:nvPr>
            <p:ph type="sldImg" idx="2"/>
          </p:nvPr>
        </p:nvSpPr>
        <p:spPr>
          <a:xfrm>
            <a:off x="736600" y="1174750"/>
            <a:ext cx="5629275" cy="31670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10248" y="4518203"/>
            <a:ext cx="5681980" cy="3696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917422"/>
            <a:ext cx="3077739" cy="47105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5" y="8917422"/>
            <a:ext cx="3077739" cy="471053"/>
          </a:xfrm>
          <a:prstGeom prst="rect">
            <a:avLst/>
          </a:prstGeom>
        </p:spPr>
        <p:txBody>
          <a:bodyPr vert="horz" lIns="91440" tIns="45720" rIns="91440" bIns="45720" rtlCol="0" anchor="b"/>
          <a:lstStyle>
            <a:lvl1pPr algn="r">
              <a:defRPr sz="1200"/>
            </a:lvl1pPr>
          </a:lstStyle>
          <a:p>
            <a:fld id="{6E326817-FE6F-4468-B024-BDC395912C0F}" type="slidenum">
              <a:rPr lang="en-US" smtClean="0"/>
              <a:t>‹#›</a:t>
            </a:fld>
            <a:endParaRPr lang="en-US" dirty="0"/>
          </a:p>
        </p:txBody>
      </p:sp>
    </p:spTree>
    <p:extLst>
      <p:ext uri="{BB962C8B-B14F-4D97-AF65-F5344CB8AC3E}">
        <p14:creationId xmlns:p14="http://schemas.microsoft.com/office/powerpoint/2010/main" val="1976335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326817-FE6F-4468-B024-BDC395912C0F}" type="slidenum">
              <a:rPr lang="en-US" smtClean="0"/>
              <a:t>1</a:t>
            </a:fld>
            <a:endParaRPr lang="en-US" dirty="0"/>
          </a:p>
        </p:txBody>
      </p:sp>
    </p:spTree>
    <p:extLst>
      <p:ext uri="{BB962C8B-B14F-4D97-AF65-F5344CB8AC3E}">
        <p14:creationId xmlns:p14="http://schemas.microsoft.com/office/powerpoint/2010/main" val="3788900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326817-FE6F-4468-B024-BDC395912C0F}" type="slidenum">
              <a:rPr lang="en-US" smtClean="0"/>
              <a:t>10</a:t>
            </a:fld>
            <a:endParaRPr lang="en-US" dirty="0"/>
          </a:p>
        </p:txBody>
      </p:sp>
    </p:spTree>
    <p:extLst>
      <p:ext uri="{BB962C8B-B14F-4D97-AF65-F5344CB8AC3E}">
        <p14:creationId xmlns:p14="http://schemas.microsoft.com/office/powerpoint/2010/main" val="2059100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326817-FE6F-4468-B024-BDC395912C0F}" type="slidenum">
              <a:rPr lang="en-US" smtClean="0"/>
              <a:t>11</a:t>
            </a:fld>
            <a:endParaRPr lang="en-US" dirty="0"/>
          </a:p>
        </p:txBody>
      </p:sp>
    </p:spTree>
    <p:extLst>
      <p:ext uri="{BB962C8B-B14F-4D97-AF65-F5344CB8AC3E}">
        <p14:creationId xmlns:p14="http://schemas.microsoft.com/office/powerpoint/2010/main" val="3924450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326817-FE6F-4468-B024-BDC395912C0F}" type="slidenum">
              <a:rPr lang="en-US" smtClean="0"/>
              <a:t>12</a:t>
            </a:fld>
            <a:endParaRPr lang="en-US" dirty="0"/>
          </a:p>
        </p:txBody>
      </p:sp>
    </p:spTree>
    <p:extLst>
      <p:ext uri="{BB962C8B-B14F-4D97-AF65-F5344CB8AC3E}">
        <p14:creationId xmlns:p14="http://schemas.microsoft.com/office/powerpoint/2010/main" val="920925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326817-FE6F-4468-B024-BDC395912C0F}" type="slidenum">
              <a:rPr lang="en-US" smtClean="0"/>
              <a:t>13</a:t>
            </a:fld>
            <a:endParaRPr lang="en-US" dirty="0"/>
          </a:p>
        </p:txBody>
      </p:sp>
    </p:spTree>
    <p:extLst>
      <p:ext uri="{BB962C8B-B14F-4D97-AF65-F5344CB8AC3E}">
        <p14:creationId xmlns:p14="http://schemas.microsoft.com/office/powerpoint/2010/main" val="488187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326817-FE6F-4468-B024-BDC395912C0F}" type="slidenum">
              <a:rPr lang="en-US" smtClean="0"/>
              <a:t>14</a:t>
            </a:fld>
            <a:endParaRPr lang="en-US" dirty="0"/>
          </a:p>
        </p:txBody>
      </p:sp>
    </p:spTree>
    <p:extLst>
      <p:ext uri="{BB962C8B-B14F-4D97-AF65-F5344CB8AC3E}">
        <p14:creationId xmlns:p14="http://schemas.microsoft.com/office/powerpoint/2010/main" val="4073351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326817-FE6F-4468-B024-BDC395912C0F}" type="slidenum">
              <a:rPr lang="en-US" smtClean="0"/>
              <a:t>15</a:t>
            </a:fld>
            <a:endParaRPr lang="en-US" dirty="0"/>
          </a:p>
        </p:txBody>
      </p:sp>
    </p:spTree>
    <p:extLst>
      <p:ext uri="{BB962C8B-B14F-4D97-AF65-F5344CB8AC3E}">
        <p14:creationId xmlns:p14="http://schemas.microsoft.com/office/powerpoint/2010/main" val="877674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326817-FE6F-4468-B024-BDC395912C0F}" type="slidenum">
              <a:rPr lang="en-US" smtClean="0"/>
              <a:t>16</a:t>
            </a:fld>
            <a:endParaRPr lang="en-US" dirty="0"/>
          </a:p>
        </p:txBody>
      </p:sp>
    </p:spTree>
    <p:extLst>
      <p:ext uri="{BB962C8B-B14F-4D97-AF65-F5344CB8AC3E}">
        <p14:creationId xmlns:p14="http://schemas.microsoft.com/office/powerpoint/2010/main" val="3202887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326817-FE6F-4468-B024-BDC395912C0F}" type="slidenum">
              <a:rPr lang="en-US" smtClean="0"/>
              <a:t>17</a:t>
            </a:fld>
            <a:endParaRPr lang="en-US" dirty="0"/>
          </a:p>
        </p:txBody>
      </p:sp>
    </p:spTree>
    <p:extLst>
      <p:ext uri="{BB962C8B-B14F-4D97-AF65-F5344CB8AC3E}">
        <p14:creationId xmlns:p14="http://schemas.microsoft.com/office/powerpoint/2010/main" val="3395477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326817-FE6F-4468-B024-BDC395912C0F}" type="slidenum">
              <a:rPr lang="en-US" smtClean="0"/>
              <a:t>18</a:t>
            </a:fld>
            <a:endParaRPr lang="en-US" dirty="0"/>
          </a:p>
        </p:txBody>
      </p:sp>
    </p:spTree>
    <p:extLst>
      <p:ext uri="{BB962C8B-B14F-4D97-AF65-F5344CB8AC3E}">
        <p14:creationId xmlns:p14="http://schemas.microsoft.com/office/powerpoint/2010/main" val="157134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326817-FE6F-4468-B024-BDC395912C0F}" type="slidenum">
              <a:rPr lang="en-US" smtClean="0"/>
              <a:t>19</a:t>
            </a:fld>
            <a:endParaRPr lang="en-US" dirty="0"/>
          </a:p>
        </p:txBody>
      </p:sp>
    </p:spTree>
    <p:extLst>
      <p:ext uri="{BB962C8B-B14F-4D97-AF65-F5344CB8AC3E}">
        <p14:creationId xmlns:p14="http://schemas.microsoft.com/office/powerpoint/2010/main" val="887076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326817-FE6F-4468-B024-BDC395912C0F}" type="slidenum">
              <a:rPr lang="en-US" smtClean="0"/>
              <a:t>2</a:t>
            </a:fld>
            <a:endParaRPr lang="en-US" dirty="0"/>
          </a:p>
        </p:txBody>
      </p:sp>
    </p:spTree>
    <p:extLst>
      <p:ext uri="{BB962C8B-B14F-4D97-AF65-F5344CB8AC3E}">
        <p14:creationId xmlns:p14="http://schemas.microsoft.com/office/powerpoint/2010/main" val="3331535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326817-FE6F-4468-B024-BDC395912C0F}" type="slidenum">
              <a:rPr lang="en-US" smtClean="0"/>
              <a:t>20</a:t>
            </a:fld>
            <a:endParaRPr lang="en-US" dirty="0"/>
          </a:p>
        </p:txBody>
      </p:sp>
    </p:spTree>
    <p:extLst>
      <p:ext uri="{BB962C8B-B14F-4D97-AF65-F5344CB8AC3E}">
        <p14:creationId xmlns:p14="http://schemas.microsoft.com/office/powerpoint/2010/main" val="363929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326817-FE6F-4468-B024-BDC395912C0F}" type="slidenum">
              <a:rPr lang="en-US" smtClean="0"/>
              <a:t>21</a:t>
            </a:fld>
            <a:endParaRPr lang="en-US" dirty="0"/>
          </a:p>
        </p:txBody>
      </p:sp>
    </p:spTree>
    <p:extLst>
      <p:ext uri="{BB962C8B-B14F-4D97-AF65-F5344CB8AC3E}">
        <p14:creationId xmlns:p14="http://schemas.microsoft.com/office/powerpoint/2010/main" val="225286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326817-FE6F-4468-B024-BDC395912C0F}" type="slidenum">
              <a:rPr lang="en-US" smtClean="0"/>
              <a:t>22</a:t>
            </a:fld>
            <a:endParaRPr lang="en-US" dirty="0"/>
          </a:p>
        </p:txBody>
      </p:sp>
    </p:spTree>
    <p:extLst>
      <p:ext uri="{BB962C8B-B14F-4D97-AF65-F5344CB8AC3E}">
        <p14:creationId xmlns:p14="http://schemas.microsoft.com/office/powerpoint/2010/main" val="1733363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326817-FE6F-4468-B024-BDC395912C0F}" type="slidenum">
              <a:rPr lang="en-US" smtClean="0"/>
              <a:t>28</a:t>
            </a:fld>
            <a:endParaRPr lang="en-US" dirty="0"/>
          </a:p>
        </p:txBody>
      </p:sp>
    </p:spTree>
    <p:extLst>
      <p:ext uri="{BB962C8B-B14F-4D97-AF65-F5344CB8AC3E}">
        <p14:creationId xmlns:p14="http://schemas.microsoft.com/office/powerpoint/2010/main" val="2463530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326817-FE6F-4468-B024-BDC395912C0F}" type="slidenum">
              <a:rPr lang="en-US" smtClean="0"/>
              <a:t>29</a:t>
            </a:fld>
            <a:endParaRPr lang="en-US" dirty="0"/>
          </a:p>
        </p:txBody>
      </p:sp>
    </p:spTree>
    <p:extLst>
      <p:ext uri="{BB962C8B-B14F-4D97-AF65-F5344CB8AC3E}">
        <p14:creationId xmlns:p14="http://schemas.microsoft.com/office/powerpoint/2010/main" val="25743857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326817-FE6F-4468-B024-BDC395912C0F}" type="slidenum">
              <a:rPr lang="en-US" smtClean="0"/>
              <a:t>30</a:t>
            </a:fld>
            <a:endParaRPr lang="en-US" dirty="0"/>
          </a:p>
        </p:txBody>
      </p:sp>
    </p:spTree>
    <p:extLst>
      <p:ext uri="{BB962C8B-B14F-4D97-AF65-F5344CB8AC3E}">
        <p14:creationId xmlns:p14="http://schemas.microsoft.com/office/powerpoint/2010/main" val="1278946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326817-FE6F-4468-B024-BDC395912C0F}" type="slidenum">
              <a:rPr lang="en-US" smtClean="0"/>
              <a:t>31</a:t>
            </a:fld>
            <a:endParaRPr lang="en-US" dirty="0"/>
          </a:p>
        </p:txBody>
      </p:sp>
    </p:spTree>
    <p:extLst>
      <p:ext uri="{BB962C8B-B14F-4D97-AF65-F5344CB8AC3E}">
        <p14:creationId xmlns:p14="http://schemas.microsoft.com/office/powerpoint/2010/main" val="1040950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326817-FE6F-4468-B024-BDC395912C0F}" type="slidenum">
              <a:rPr lang="en-US" smtClean="0"/>
              <a:t>32</a:t>
            </a:fld>
            <a:endParaRPr lang="en-US" dirty="0"/>
          </a:p>
        </p:txBody>
      </p:sp>
    </p:spTree>
    <p:extLst>
      <p:ext uri="{BB962C8B-B14F-4D97-AF65-F5344CB8AC3E}">
        <p14:creationId xmlns:p14="http://schemas.microsoft.com/office/powerpoint/2010/main" val="22043603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326817-FE6F-4468-B024-BDC395912C0F}" type="slidenum">
              <a:rPr lang="en-US" smtClean="0"/>
              <a:t>33</a:t>
            </a:fld>
            <a:endParaRPr lang="en-US" dirty="0"/>
          </a:p>
        </p:txBody>
      </p:sp>
    </p:spTree>
    <p:extLst>
      <p:ext uri="{BB962C8B-B14F-4D97-AF65-F5344CB8AC3E}">
        <p14:creationId xmlns:p14="http://schemas.microsoft.com/office/powerpoint/2010/main" val="3049800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326817-FE6F-4468-B024-BDC395912C0F}" type="slidenum">
              <a:rPr lang="en-US" smtClean="0"/>
              <a:t>34</a:t>
            </a:fld>
            <a:endParaRPr lang="en-US" dirty="0"/>
          </a:p>
        </p:txBody>
      </p:sp>
    </p:spTree>
    <p:extLst>
      <p:ext uri="{BB962C8B-B14F-4D97-AF65-F5344CB8AC3E}">
        <p14:creationId xmlns:p14="http://schemas.microsoft.com/office/powerpoint/2010/main" val="780629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326817-FE6F-4468-B024-BDC395912C0F}" type="slidenum">
              <a:rPr lang="en-US" smtClean="0"/>
              <a:t>3</a:t>
            </a:fld>
            <a:endParaRPr lang="en-US" dirty="0"/>
          </a:p>
        </p:txBody>
      </p:sp>
    </p:spTree>
    <p:extLst>
      <p:ext uri="{BB962C8B-B14F-4D97-AF65-F5344CB8AC3E}">
        <p14:creationId xmlns:p14="http://schemas.microsoft.com/office/powerpoint/2010/main" val="16642427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326817-FE6F-4468-B024-BDC395912C0F}" type="slidenum">
              <a:rPr lang="en-US" smtClean="0"/>
              <a:t>35</a:t>
            </a:fld>
            <a:endParaRPr lang="en-US" dirty="0"/>
          </a:p>
        </p:txBody>
      </p:sp>
    </p:spTree>
    <p:extLst>
      <p:ext uri="{BB962C8B-B14F-4D97-AF65-F5344CB8AC3E}">
        <p14:creationId xmlns:p14="http://schemas.microsoft.com/office/powerpoint/2010/main" val="954784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326817-FE6F-4468-B024-BDC395912C0F}" type="slidenum">
              <a:rPr lang="en-US" smtClean="0"/>
              <a:t>36</a:t>
            </a:fld>
            <a:endParaRPr lang="en-US" dirty="0"/>
          </a:p>
        </p:txBody>
      </p:sp>
    </p:spTree>
    <p:extLst>
      <p:ext uri="{BB962C8B-B14F-4D97-AF65-F5344CB8AC3E}">
        <p14:creationId xmlns:p14="http://schemas.microsoft.com/office/powerpoint/2010/main" val="33999921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326817-FE6F-4468-B024-BDC395912C0F}" type="slidenum">
              <a:rPr lang="en-US" smtClean="0"/>
              <a:t>37</a:t>
            </a:fld>
            <a:endParaRPr lang="en-US" dirty="0"/>
          </a:p>
        </p:txBody>
      </p:sp>
    </p:spTree>
    <p:extLst>
      <p:ext uri="{BB962C8B-B14F-4D97-AF65-F5344CB8AC3E}">
        <p14:creationId xmlns:p14="http://schemas.microsoft.com/office/powerpoint/2010/main" val="3765095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326817-FE6F-4468-B024-BDC395912C0F}" type="slidenum">
              <a:rPr lang="en-US" smtClean="0"/>
              <a:t>38</a:t>
            </a:fld>
            <a:endParaRPr lang="en-US" dirty="0"/>
          </a:p>
        </p:txBody>
      </p:sp>
    </p:spTree>
    <p:extLst>
      <p:ext uri="{BB962C8B-B14F-4D97-AF65-F5344CB8AC3E}">
        <p14:creationId xmlns:p14="http://schemas.microsoft.com/office/powerpoint/2010/main" val="28893499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326817-FE6F-4468-B024-BDC395912C0F}" type="slidenum">
              <a:rPr lang="en-US" smtClean="0"/>
              <a:t>39</a:t>
            </a:fld>
            <a:endParaRPr lang="en-US" dirty="0"/>
          </a:p>
        </p:txBody>
      </p:sp>
    </p:spTree>
    <p:extLst>
      <p:ext uri="{BB962C8B-B14F-4D97-AF65-F5344CB8AC3E}">
        <p14:creationId xmlns:p14="http://schemas.microsoft.com/office/powerpoint/2010/main" val="4081132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326817-FE6F-4468-B024-BDC395912C0F}" type="slidenum">
              <a:rPr lang="en-US" smtClean="0"/>
              <a:t>4</a:t>
            </a:fld>
            <a:endParaRPr lang="en-US" dirty="0"/>
          </a:p>
        </p:txBody>
      </p:sp>
    </p:spTree>
    <p:extLst>
      <p:ext uri="{BB962C8B-B14F-4D97-AF65-F5344CB8AC3E}">
        <p14:creationId xmlns:p14="http://schemas.microsoft.com/office/powerpoint/2010/main" val="1424186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326817-FE6F-4468-B024-BDC395912C0F}" type="slidenum">
              <a:rPr lang="en-US" smtClean="0"/>
              <a:t>5</a:t>
            </a:fld>
            <a:endParaRPr lang="en-US" dirty="0"/>
          </a:p>
        </p:txBody>
      </p:sp>
    </p:spTree>
    <p:extLst>
      <p:ext uri="{BB962C8B-B14F-4D97-AF65-F5344CB8AC3E}">
        <p14:creationId xmlns:p14="http://schemas.microsoft.com/office/powerpoint/2010/main" val="239427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326817-FE6F-4468-B024-BDC395912C0F}" type="slidenum">
              <a:rPr lang="en-US" smtClean="0"/>
              <a:t>6</a:t>
            </a:fld>
            <a:endParaRPr lang="en-US" dirty="0"/>
          </a:p>
        </p:txBody>
      </p:sp>
    </p:spTree>
    <p:extLst>
      <p:ext uri="{BB962C8B-B14F-4D97-AF65-F5344CB8AC3E}">
        <p14:creationId xmlns:p14="http://schemas.microsoft.com/office/powerpoint/2010/main" val="1888477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326817-FE6F-4468-B024-BDC395912C0F}" type="slidenum">
              <a:rPr lang="en-US" smtClean="0"/>
              <a:t>7</a:t>
            </a:fld>
            <a:endParaRPr lang="en-US" dirty="0"/>
          </a:p>
        </p:txBody>
      </p:sp>
    </p:spTree>
    <p:extLst>
      <p:ext uri="{BB962C8B-B14F-4D97-AF65-F5344CB8AC3E}">
        <p14:creationId xmlns:p14="http://schemas.microsoft.com/office/powerpoint/2010/main" val="1674694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326817-FE6F-4468-B024-BDC395912C0F}" type="slidenum">
              <a:rPr lang="en-US" smtClean="0"/>
              <a:t>8</a:t>
            </a:fld>
            <a:endParaRPr lang="en-US" dirty="0"/>
          </a:p>
        </p:txBody>
      </p:sp>
    </p:spTree>
    <p:extLst>
      <p:ext uri="{BB962C8B-B14F-4D97-AF65-F5344CB8AC3E}">
        <p14:creationId xmlns:p14="http://schemas.microsoft.com/office/powerpoint/2010/main" val="974853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326817-FE6F-4468-B024-BDC395912C0F}" type="slidenum">
              <a:rPr lang="en-US" smtClean="0"/>
              <a:t>9</a:t>
            </a:fld>
            <a:endParaRPr lang="en-US" dirty="0"/>
          </a:p>
        </p:txBody>
      </p:sp>
    </p:spTree>
    <p:extLst>
      <p:ext uri="{BB962C8B-B14F-4D97-AF65-F5344CB8AC3E}">
        <p14:creationId xmlns:p14="http://schemas.microsoft.com/office/powerpoint/2010/main" val="2632213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643B6-002C-4456-B81C-ACC59D5849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C58C54-5D84-44B1-B0F5-E1EF685CFF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8629A8-FE0A-42C7-A52C-E0B5AB24E24E}"/>
              </a:ext>
            </a:extLst>
          </p:cNvPr>
          <p:cNvSpPr>
            <a:spLocks noGrp="1"/>
          </p:cNvSpPr>
          <p:nvPr>
            <p:ph type="dt" sz="half" idx="10"/>
          </p:nvPr>
        </p:nvSpPr>
        <p:spPr/>
        <p:txBody>
          <a:bodyPr/>
          <a:lstStyle/>
          <a:p>
            <a:r>
              <a:rPr lang="en-US"/>
              <a:t>07/22/2019</a:t>
            </a:r>
            <a:endParaRPr lang="en-US" dirty="0"/>
          </a:p>
        </p:txBody>
      </p:sp>
      <p:sp>
        <p:nvSpPr>
          <p:cNvPr id="5" name="Footer Placeholder 4">
            <a:extLst>
              <a:ext uri="{FF2B5EF4-FFF2-40B4-BE49-F238E27FC236}">
                <a16:creationId xmlns:a16="http://schemas.microsoft.com/office/drawing/2014/main" id="{7034E7AF-D061-4942-A5DA-25ACB31AB6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6F65420-F3CD-4771-9613-C3C6D99B33E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8312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104A3-2D2B-4946-B570-39482012BC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F882F8-5BF3-48C1-ACAC-ED4B86EBBF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03CC82-34C0-4EE8-981C-25993DE3D19F}"/>
              </a:ext>
            </a:extLst>
          </p:cNvPr>
          <p:cNvSpPr>
            <a:spLocks noGrp="1"/>
          </p:cNvSpPr>
          <p:nvPr>
            <p:ph type="dt" sz="half" idx="10"/>
          </p:nvPr>
        </p:nvSpPr>
        <p:spPr/>
        <p:txBody>
          <a:bodyPr/>
          <a:lstStyle/>
          <a:p>
            <a:r>
              <a:rPr lang="en-US"/>
              <a:t>07/22/2019</a:t>
            </a:r>
            <a:endParaRPr lang="en-US" dirty="0"/>
          </a:p>
        </p:txBody>
      </p:sp>
      <p:sp>
        <p:nvSpPr>
          <p:cNvPr id="5" name="Footer Placeholder 4">
            <a:extLst>
              <a:ext uri="{FF2B5EF4-FFF2-40B4-BE49-F238E27FC236}">
                <a16:creationId xmlns:a16="http://schemas.microsoft.com/office/drawing/2014/main" id="{2374967E-569F-4963-9C1E-CEFE153D3F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7310DAE-0CE5-40FB-B646-21EE0C662091}"/>
              </a:ext>
            </a:extLst>
          </p:cNvPr>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253996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ED98F3-11F2-4B56-876F-2C1DA09093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49958C-2CC5-4FA9-8E6D-7B0B6E41BC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DD03D4-2FE9-41AA-9DBF-8C25BEFEDA73}"/>
              </a:ext>
            </a:extLst>
          </p:cNvPr>
          <p:cNvSpPr>
            <a:spLocks noGrp="1"/>
          </p:cNvSpPr>
          <p:nvPr>
            <p:ph type="dt" sz="half" idx="10"/>
          </p:nvPr>
        </p:nvSpPr>
        <p:spPr/>
        <p:txBody>
          <a:bodyPr/>
          <a:lstStyle/>
          <a:p>
            <a:r>
              <a:rPr lang="en-US"/>
              <a:t>07/22/2019</a:t>
            </a:r>
            <a:endParaRPr lang="en-US" dirty="0"/>
          </a:p>
        </p:txBody>
      </p:sp>
      <p:sp>
        <p:nvSpPr>
          <p:cNvPr id="5" name="Footer Placeholder 4">
            <a:extLst>
              <a:ext uri="{FF2B5EF4-FFF2-40B4-BE49-F238E27FC236}">
                <a16:creationId xmlns:a16="http://schemas.microsoft.com/office/drawing/2014/main" id="{DD711416-5702-4056-8C24-35C85A8CDE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BE3587-51D3-4CE5-918A-8EDA795EECE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7384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86B1-1CBE-4EBE-AD4D-F56BDFEB32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48FAF7-E8C5-468A-9976-B171376265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52A856-75AB-49B5-BECD-0B68DF4FC05F}"/>
              </a:ext>
            </a:extLst>
          </p:cNvPr>
          <p:cNvSpPr>
            <a:spLocks noGrp="1"/>
          </p:cNvSpPr>
          <p:nvPr>
            <p:ph type="dt" sz="half" idx="10"/>
          </p:nvPr>
        </p:nvSpPr>
        <p:spPr/>
        <p:txBody>
          <a:bodyPr/>
          <a:lstStyle/>
          <a:p>
            <a:r>
              <a:rPr lang="en-US"/>
              <a:t>07/22/2019</a:t>
            </a:r>
            <a:endParaRPr lang="en-US" dirty="0"/>
          </a:p>
        </p:txBody>
      </p:sp>
      <p:sp>
        <p:nvSpPr>
          <p:cNvPr id="5" name="Footer Placeholder 4">
            <a:extLst>
              <a:ext uri="{FF2B5EF4-FFF2-40B4-BE49-F238E27FC236}">
                <a16:creationId xmlns:a16="http://schemas.microsoft.com/office/drawing/2014/main" id="{21CD14D3-5436-48FC-953F-7243B7B8472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4A51C2-3C1C-4FC8-A521-2A9A81F24E17}"/>
              </a:ext>
            </a:extLst>
          </p:cNvPr>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922492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CBE4F-C8AC-4E73-987B-F7DD87A0A3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7F0953-7B47-4BEA-A1A4-08AEFEE20A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B559C7-7C4A-4508-B635-0384A090F4F9}"/>
              </a:ext>
            </a:extLst>
          </p:cNvPr>
          <p:cNvSpPr>
            <a:spLocks noGrp="1"/>
          </p:cNvSpPr>
          <p:nvPr>
            <p:ph type="dt" sz="half" idx="10"/>
          </p:nvPr>
        </p:nvSpPr>
        <p:spPr/>
        <p:txBody>
          <a:bodyPr/>
          <a:lstStyle/>
          <a:p>
            <a:r>
              <a:rPr lang="en-US"/>
              <a:t>07/22/2019</a:t>
            </a:r>
            <a:endParaRPr lang="en-US" dirty="0"/>
          </a:p>
        </p:txBody>
      </p:sp>
      <p:sp>
        <p:nvSpPr>
          <p:cNvPr id="5" name="Footer Placeholder 4">
            <a:extLst>
              <a:ext uri="{FF2B5EF4-FFF2-40B4-BE49-F238E27FC236}">
                <a16:creationId xmlns:a16="http://schemas.microsoft.com/office/drawing/2014/main" id="{8B374FC5-3A96-4D8E-A6F0-357AC9BC6AC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297C8D-1042-4702-87D0-90515936F2E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0651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6F8D5-820B-458D-96D3-A9132C67C9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A04B28-BDC0-49D5-8EC0-E275E9F517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6582F8-DFB0-4C0A-A250-792FB4939F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C39B45-C9FD-4EB4-BE86-8F529FC2C0AC}"/>
              </a:ext>
            </a:extLst>
          </p:cNvPr>
          <p:cNvSpPr>
            <a:spLocks noGrp="1"/>
          </p:cNvSpPr>
          <p:nvPr>
            <p:ph type="dt" sz="half" idx="10"/>
          </p:nvPr>
        </p:nvSpPr>
        <p:spPr/>
        <p:txBody>
          <a:bodyPr/>
          <a:lstStyle/>
          <a:p>
            <a:r>
              <a:rPr lang="en-US"/>
              <a:t>07/22/2019</a:t>
            </a:r>
            <a:endParaRPr lang="en-US" dirty="0"/>
          </a:p>
        </p:txBody>
      </p:sp>
      <p:sp>
        <p:nvSpPr>
          <p:cNvPr id="6" name="Footer Placeholder 5">
            <a:extLst>
              <a:ext uri="{FF2B5EF4-FFF2-40B4-BE49-F238E27FC236}">
                <a16:creationId xmlns:a16="http://schemas.microsoft.com/office/drawing/2014/main" id="{26AB92B9-4AEB-47A0-882D-8A13A22460F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B813B85-0AD7-4ECC-AD37-BEB3987EE4E3}"/>
              </a:ext>
            </a:extLst>
          </p:cNvPr>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80469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CD930-D772-4FBD-9AC1-BC6C752729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125F20-5B37-43C7-AD96-AD6D3F6EEB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E9FB9B-3796-487A-8CFB-0821D46547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37014A-8AB8-482D-995B-353FD50DD8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8CF477-2FC2-4F20-8843-5172A41EBA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94394F-8C91-4059-B84C-611F68F33FD9}"/>
              </a:ext>
            </a:extLst>
          </p:cNvPr>
          <p:cNvSpPr>
            <a:spLocks noGrp="1"/>
          </p:cNvSpPr>
          <p:nvPr>
            <p:ph type="dt" sz="half" idx="10"/>
          </p:nvPr>
        </p:nvSpPr>
        <p:spPr/>
        <p:txBody>
          <a:bodyPr/>
          <a:lstStyle/>
          <a:p>
            <a:r>
              <a:rPr lang="en-US"/>
              <a:t>07/22/2019</a:t>
            </a:r>
            <a:endParaRPr lang="en-US" dirty="0"/>
          </a:p>
        </p:txBody>
      </p:sp>
      <p:sp>
        <p:nvSpPr>
          <p:cNvPr id="8" name="Footer Placeholder 7">
            <a:extLst>
              <a:ext uri="{FF2B5EF4-FFF2-40B4-BE49-F238E27FC236}">
                <a16:creationId xmlns:a16="http://schemas.microsoft.com/office/drawing/2014/main" id="{20D7969D-D89C-4518-B794-FC0013F334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9956583-832D-4FD0-8526-1770526473D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96969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E1590-C83A-4C83-8FB5-8EA6C879A2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D990BD-F243-426F-B266-63D741955EBE}"/>
              </a:ext>
            </a:extLst>
          </p:cNvPr>
          <p:cNvSpPr>
            <a:spLocks noGrp="1"/>
          </p:cNvSpPr>
          <p:nvPr>
            <p:ph type="dt" sz="half" idx="10"/>
          </p:nvPr>
        </p:nvSpPr>
        <p:spPr/>
        <p:txBody>
          <a:bodyPr/>
          <a:lstStyle/>
          <a:p>
            <a:r>
              <a:rPr lang="en-US"/>
              <a:t>07/22/2019</a:t>
            </a:r>
            <a:endParaRPr lang="en-US" dirty="0"/>
          </a:p>
        </p:txBody>
      </p:sp>
      <p:sp>
        <p:nvSpPr>
          <p:cNvPr id="4" name="Footer Placeholder 3">
            <a:extLst>
              <a:ext uri="{FF2B5EF4-FFF2-40B4-BE49-F238E27FC236}">
                <a16:creationId xmlns:a16="http://schemas.microsoft.com/office/drawing/2014/main" id="{082DC182-09DE-4932-99FD-8DDEBFAFC31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024A01E-6461-4163-AF69-9A39412B4061}"/>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5545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6805A8-FE3B-43A6-99E8-4B38ECEC9803}"/>
              </a:ext>
            </a:extLst>
          </p:cNvPr>
          <p:cNvSpPr>
            <a:spLocks noGrp="1"/>
          </p:cNvSpPr>
          <p:nvPr>
            <p:ph type="dt" sz="half" idx="10"/>
          </p:nvPr>
        </p:nvSpPr>
        <p:spPr/>
        <p:txBody>
          <a:bodyPr/>
          <a:lstStyle/>
          <a:p>
            <a:r>
              <a:rPr lang="en-US"/>
              <a:t>07/22/2019</a:t>
            </a:r>
            <a:endParaRPr lang="en-US" dirty="0"/>
          </a:p>
        </p:txBody>
      </p:sp>
      <p:sp>
        <p:nvSpPr>
          <p:cNvPr id="3" name="Footer Placeholder 2">
            <a:extLst>
              <a:ext uri="{FF2B5EF4-FFF2-40B4-BE49-F238E27FC236}">
                <a16:creationId xmlns:a16="http://schemas.microsoft.com/office/drawing/2014/main" id="{85CF458A-BC91-43A6-8F31-B1664553A27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157D16F-7C24-4D1A-9AB0-0936C1FCE1B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9851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CD440-C2A6-4DFB-9B3E-9DE387CE6B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C62321-6464-4C8A-AEC0-7F087BD104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F9C065-1DC5-43DB-AE9A-801C39B9D4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671F7A-A1CF-4428-86E0-838CA3347E5D}"/>
              </a:ext>
            </a:extLst>
          </p:cNvPr>
          <p:cNvSpPr>
            <a:spLocks noGrp="1"/>
          </p:cNvSpPr>
          <p:nvPr>
            <p:ph type="dt" sz="half" idx="10"/>
          </p:nvPr>
        </p:nvSpPr>
        <p:spPr/>
        <p:txBody>
          <a:bodyPr/>
          <a:lstStyle/>
          <a:p>
            <a:r>
              <a:rPr lang="en-US"/>
              <a:t>07/22/2019</a:t>
            </a:r>
            <a:endParaRPr lang="en-US" dirty="0"/>
          </a:p>
        </p:txBody>
      </p:sp>
      <p:sp>
        <p:nvSpPr>
          <p:cNvPr id="6" name="Footer Placeholder 5">
            <a:extLst>
              <a:ext uri="{FF2B5EF4-FFF2-40B4-BE49-F238E27FC236}">
                <a16:creationId xmlns:a16="http://schemas.microsoft.com/office/drawing/2014/main" id="{D9780E9F-7F0F-4888-B5A0-EF13008A869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EBD3A17-8D88-423F-A70B-7B50E4647F01}"/>
              </a:ext>
            </a:extLst>
          </p:cNvPr>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74921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91BAF-7D80-4FBA-9617-E7FD204E83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F8504D-A07C-4DF2-9169-BA55899B62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6CFC6D-36C6-45BF-8063-B3E1EAC8A5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27CABB-93F4-4E79-A400-90FA2BE82A62}"/>
              </a:ext>
            </a:extLst>
          </p:cNvPr>
          <p:cNvSpPr>
            <a:spLocks noGrp="1"/>
          </p:cNvSpPr>
          <p:nvPr>
            <p:ph type="dt" sz="half" idx="10"/>
          </p:nvPr>
        </p:nvSpPr>
        <p:spPr/>
        <p:txBody>
          <a:bodyPr/>
          <a:lstStyle/>
          <a:p>
            <a:r>
              <a:rPr lang="en-US"/>
              <a:t>07/22/2019</a:t>
            </a:r>
            <a:endParaRPr lang="en-US" dirty="0"/>
          </a:p>
        </p:txBody>
      </p:sp>
      <p:sp>
        <p:nvSpPr>
          <p:cNvPr id="6" name="Footer Placeholder 5">
            <a:extLst>
              <a:ext uri="{FF2B5EF4-FFF2-40B4-BE49-F238E27FC236}">
                <a16:creationId xmlns:a16="http://schemas.microsoft.com/office/drawing/2014/main" id="{115F9305-B12D-4D13-A1F0-E757B9248A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DF25A43-7B36-4D9B-AF60-C79B471A022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8938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4053B9-6649-4C1B-9C8D-2620F2B635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E53063-6F8B-44FD-AA57-3B4153E9A6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054142-ADCA-4D5D-8200-AAB97378F5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07/22/2019</a:t>
            </a:r>
            <a:endParaRPr lang="en-US" dirty="0"/>
          </a:p>
        </p:txBody>
      </p:sp>
      <p:sp>
        <p:nvSpPr>
          <p:cNvPr id="5" name="Footer Placeholder 4">
            <a:extLst>
              <a:ext uri="{FF2B5EF4-FFF2-40B4-BE49-F238E27FC236}">
                <a16:creationId xmlns:a16="http://schemas.microsoft.com/office/drawing/2014/main" id="{3C9BCB4A-43AA-4D0A-AAB4-8E8CA3AE3D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516C2DE-47E9-4E0D-BB53-04229851A5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618910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en.wikipedia.org/wiki/File:Lalomanu_Beach_-_Samoa.jp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2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customXml" Target="../ink/ink1.xml"/><Relationship Id="rId7" Type="http://schemas.openxmlformats.org/officeDocument/2006/relationships/image" Target="../media/image79.png"/><Relationship Id="rId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81.png"/><Relationship Id="rId5" Type="http://schemas.openxmlformats.org/officeDocument/2006/relationships/image" Target="../media/image78.png"/><Relationship Id="rId10" Type="http://schemas.openxmlformats.org/officeDocument/2006/relationships/customXml" Target="../ink/ink4.xml"/><Relationship Id="rId4" Type="http://schemas.openxmlformats.org/officeDocument/2006/relationships/image" Target="../media/image77.png"/><Relationship Id="rId9" Type="http://schemas.openxmlformats.org/officeDocument/2006/relationships/image" Target="../media/image80.png"/></Relationships>
</file>

<file path=ppt/slides/_rels/slide2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5.sv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3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93.png"/><Relationship Id="rId7" Type="http://schemas.openxmlformats.org/officeDocument/2006/relationships/diagramColors" Target="../diagrams/colors7.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5.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image" Target="../media/image104.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creativecommons.org/licenses/by/4.0/" TargetMode="External"/><Relationship Id="rId5" Type="http://schemas.openxmlformats.org/officeDocument/2006/relationships/hyperlink" Target="http://www.justintarte.com/2013/03/when-was-last-time.html" TargetMode="External"/><Relationship Id="rId4" Type="http://schemas.openxmlformats.org/officeDocument/2006/relationships/image" Target="../media/image103.jpg"/></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cid:image002.png@01D42424.89C21E90"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hyperlink" Target="https://creativecommons.org/licenses/by-nd/3.0/" TargetMode="External"/><Relationship Id="rId4" Type="http://schemas.openxmlformats.org/officeDocument/2006/relationships/hyperlink" Target="http://www.dailyclipart.net/clipart/category/thank-you-clip-art/"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838199" y="4525347"/>
            <a:ext cx="6801321" cy="1737360"/>
          </a:xfrm>
        </p:spPr>
        <p:txBody>
          <a:bodyPr anchor="ctr">
            <a:normAutofit/>
          </a:bodyPr>
          <a:lstStyle/>
          <a:p>
            <a:pPr algn="r"/>
            <a:r>
              <a:rPr lang="en-US" dirty="0"/>
              <a:t>Enrollment Report 2019</a:t>
            </a:r>
          </a:p>
        </p:txBody>
      </p:sp>
      <p:sp>
        <p:nvSpPr>
          <p:cNvPr id="3" name="Subtitle 2"/>
          <p:cNvSpPr>
            <a:spLocks noGrp="1"/>
          </p:cNvSpPr>
          <p:nvPr>
            <p:ph type="subTitle" idx="1"/>
          </p:nvPr>
        </p:nvSpPr>
        <p:spPr>
          <a:xfrm>
            <a:off x="7961258" y="4525347"/>
            <a:ext cx="3258675" cy="1737360"/>
          </a:xfrm>
        </p:spPr>
        <p:txBody>
          <a:bodyPr anchor="ctr">
            <a:normAutofit/>
          </a:bodyPr>
          <a:lstStyle/>
          <a:p>
            <a:pPr algn="l"/>
            <a:r>
              <a:rPr lang="en-US" dirty="0"/>
              <a:t>Janet Dodson</a:t>
            </a:r>
          </a:p>
          <a:p>
            <a:pPr algn="l"/>
            <a:r>
              <a:rPr lang="en-US" dirty="0"/>
              <a:t>Director of  Communications</a:t>
            </a:r>
          </a:p>
        </p:txBody>
      </p:sp>
      <p:sp>
        <p:nvSpPr>
          <p:cNvPr id="13" name="Oval 12">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1" name="Straight Connector 20">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E7BC0A60-6917-49C5-8DA8-1A7B86A38DCC}"/>
              </a:ext>
            </a:extLst>
          </p:cNvPr>
          <p:cNvSpPr>
            <a:spLocks noGrp="1"/>
          </p:cNvSpPr>
          <p:nvPr>
            <p:ph type="dt" sz="half" idx="10"/>
          </p:nvPr>
        </p:nvSpPr>
        <p:spPr>
          <a:xfrm>
            <a:off x="838200" y="6356350"/>
            <a:ext cx="1839686" cy="365125"/>
          </a:xfrm>
        </p:spPr>
        <p:txBody>
          <a:bodyPr>
            <a:normAutofit/>
          </a:bodyPr>
          <a:lstStyle/>
          <a:p>
            <a:pPr>
              <a:spcAft>
                <a:spcPts val="600"/>
              </a:spcAft>
            </a:pPr>
            <a:r>
              <a:rPr lang="en-US"/>
              <a:t>07/22/2019</a:t>
            </a:r>
          </a:p>
        </p:txBody>
      </p:sp>
      <p:sp>
        <p:nvSpPr>
          <p:cNvPr id="5" name="Slide Number Placeholder 4"/>
          <p:cNvSpPr>
            <a:spLocks noGrp="1"/>
          </p:cNvSpPr>
          <p:nvPr>
            <p:ph type="sldNum" sz="quarter" idx="12"/>
          </p:nvPr>
        </p:nvSpPr>
        <p:spPr>
          <a:xfrm>
            <a:off x="11082528" y="6356350"/>
            <a:ext cx="365760" cy="365125"/>
          </a:xfrm>
          <a:prstGeom prst="ellipse">
            <a:avLst/>
          </a:prstGeom>
          <a:solidFill>
            <a:srgbClr val="7F7F7F"/>
          </a:solidFill>
        </p:spPr>
        <p:txBody>
          <a:bodyPr>
            <a:normAutofit/>
          </a:bodyPr>
          <a:lstStyle/>
          <a:p>
            <a:pPr algn="ctr">
              <a:spcAft>
                <a:spcPts val="600"/>
              </a:spcAft>
            </a:pPr>
            <a:fld id="{D57F1E4F-1CFF-5643-939E-217C01CDF565}" type="slidenum">
              <a:rPr lang="en-US" sz="1050">
                <a:solidFill>
                  <a:srgbClr val="FFFFFF"/>
                </a:solidFill>
              </a:rPr>
              <a:pPr algn="ctr">
                <a:spcAft>
                  <a:spcPts val="600"/>
                </a:spcAft>
              </a:pPr>
              <a:t>1</a:t>
            </a:fld>
            <a:endParaRPr lang="en-US" sz="1050">
              <a:solidFill>
                <a:srgbClr val="FFFFFF"/>
              </a:solidFill>
            </a:endParaRPr>
          </a:p>
        </p:txBody>
      </p:sp>
    </p:spTree>
    <p:extLst>
      <p:ext uri="{BB962C8B-B14F-4D97-AF65-F5344CB8AC3E}">
        <p14:creationId xmlns:p14="http://schemas.microsoft.com/office/powerpoint/2010/main" val="2650164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F83723C4-3AAB-4203-A98B-A2D3986CCB33}"/>
              </a:ext>
            </a:extLst>
          </p:cNvPr>
          <p:cNvSpPr>
            <a:spLocks noGrp="1"/>
          </p:cNvSpPr>
          <p:nvPr>
            <p:ph type="title"/>
          </p:nvPr>
        </p:nvSpPr>
        <p:spPr>
          <a:xfrm>
            <a:off x="804672" y="802955"/>
            <a:ext cx="5145024" cy="1454051"/>
          </a:xfrm>
        </p:spPr>
        <p:txBody>
          <a:bodyPr>
            <a:normAutofit/>
          </a:bodyPr>
          <a:lstStyle/>
          <a:p>
            <a:r>
              <a:rPr lang="en-US" sz="3100">
                <a:solidFill>
                  <a:srgbClr val="000000"/>
                </a:solidFill>
              </a:rPr>
              <a:t>Where to update your Tuition and TE scholarship amounts</a:t>
            </a:r>
          </a:p>
        </p:txBody>
      </p:sp>
      <p:sp>
        <p:nvSpPr>
          <p:cNvPr id="33"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Picture 13">
            <a:extLst>
              <a:ext uri="{FF2B5EF4-FFF2-40B4-BE49-F238E27FC236}">
                <a16:creationId xmlns:a16="http://schemas.microsoft.com/office/drawing/2014/main" id="{A6ECC0DF-FA0D-4C12-A76D-1DAAACB3DD05}"/>
              </a:ext>
            </a:extLst>
          </p:cNvPr>
          <p:cNvPicPr>
            <a:picLocks noChangeAspect="1"/>
          </p:cNvPicPr>
          <p:nvPr/>
        </p:nvPicPr>
        <p:blipFill>
          <a:blip r:embed="rId4"/>
          <a:stretch>
            <a:fillRect/>
          </a:stretch>
        </p:blipFill>
        <p:spPr>
          <a:xfrm>
            <a:off x="7273148" y="311929"/>
            <a:ext cx="2393326" cy="1275884"/>
          </a:xfrm>
          <a:prstGeom prst="rect">
            <a:avLst/>
          </a:prstGeom>
        </p:spPr>
      </p:pic>
      <p:sp>
        <p:nvSpPr>
          <p:cNvPr id="11" name="Content Placeholder 10">
            <a:extLst>
              <a:ext uri="{FF2B5EF4-FFF2-40B4-BE49-F238E27FC236}">
                <a16:creationId xmlns:a16="http://schemas.microsoft.com/office/drawing/2014/main" id="{F713054A-880F-450C-A85C-676339BB5879}"/>
              </a:ext>
            </a:extLst>
          </p:cNvPr>
          <p:cNvSpPr>
            <a:spLocks noGrp="1"/>
          </p:cNvSpPr>
          <p:nvPr>
            <p:ph idx="1"/>
          </p:nvPr>
        </p:nvSpPr>
        <p:spPr>
          <a:xfrm>
            <a:off x="804672" y="2421682"/>
            <a:ext cx="5145024" cy="3639289"/>
          </a:xfrm>
        </p:spPr>
        <p:txBody>
          <a:bodyPr anchor="ctr">
            <a:normAutofit/>
          </a:bodyPr>
          <a:lstStyle/>
          <a:p>
            <a:pPr marL="0" indent="0">
              <a:buNone/>
            </a:pPr>
            <a:endParaRPr lang="en-US" sz="2000">
              <a:solidFill>
                <a:srgbClr val="000000"/>
              </a:solidFill>
            </a:endParaRPr>
          </a:p>
          <a:p>
            <a:endParaRPr lang="en-US" sz="2000">
              <a:solidFill>
                <a:srgbClr val="000000"/>
              </a:solidFill>
            </a:endParaRPr>
          </a:p>
        </p:txBody>
      </p:sp>
      <p:sp>
        <p:nvSpPr>
          <p:cNvPr id="4" name="Date Placeholder 3">
            <a:extLst>
              <a:ext uri="{FF2B5EF4-FFF2-40B4-BE49-F238E27FC236}">
                <a16:creationId xmlns:a16="http://schemas.microsoft.com/office/drawing/2014/main" id="{E86C1028-BAD3-41C4-8B7E-056767BAE66B}"/>
              </a:ext>
            </a:extLst>
          </p:cNvPr>
          <p:cNvSpPr>
            <a:spLocks noGrp="1"/>
          </p:cNvSpPr>
          <p:nvPr>
            <p:ph type="dt" sz="half" idx="10"/>
          </p:nvPr>
        </p:nvSpPr>
        <p:spPr>
          <a:xfrm>
            <a:off x="4723270" y="6223702"/>
            <a:ext cx="1610732" cy="314067"/>
          </a:xfrm>
        </p:spPr>
        <p:txBody>
          <a:bodyPr>
            <a:normAutofit/>
          </a:bodyPr>
          <a:lstStyle/>
          <a:p>
            <a:pPr algn="r">
              <a:spcAft>
                <a:spcPts val="600"/>
              </a:spcAft>
            </a:pPr>
            <a:r>
              <a:rPr lang="en-US" sz="1100">
                <a:solidFill>
                  <a:srgbClr val="898989"/>
                </a:solidFill>
              </a:rPr>
              <a:t>07/22/2019</a:t>
            </a:r>
          </a:p>
        </p:txBody>
      </p:sp>
      <p:sp>
        <p:nvSpPr>
          <p:cNvPr id="5" name="Slide Number Placeholder 4">
            <a:extLst>
              <a:ext uri="{FF2B5EF4-FFF2-40B4-BE49-F238E27FC236}">
                <a16:creationId xmlns:a16="http://schemas.microsoft.com/office/drawing/2014/main" id="{955DDB1D-1491-41BD-BB12-F056DFC5DA39}"/>
              </a:ext>
            </a:extLst>
          </p:cNvPr>
          <p:cNvSpPr>
            <a:spLocks noGrp="1"/>
          </p:cNvSpPr>
          <p:nvPr>
            <p:ph type="sldNum" sz="quarter" idx="12"/>
          </p:nvPr>
        </p:nvSpPr>
        <p:spPr>
          <a:xfrm>
            <a:off x="6497729" y="6223702"/>
            <a:ext cx="570728" cy="314067"/>
          </a:xfrm>
        </p:spPr>
        <p:txBody>
          <a:bodyPr>
            <a:normAutofit/>
          </a:bodyPr>
          <a:lstStyle/>
          <a:p>
            <a:pPr>
              <a:spcAft>
                <a:spcPts val="600"/>
              </a:spcAft>
            </a:pPr>
            <a:fld id="{519954A3-9DFD-4C44-94BA-B95130A3BA1C}" type="slidenum">
              <a:rPr lang="en-US" sz="1100">
                <a:solidFill>
                  <a:srgbClr val="898989"/>
                </a:solidFill>
              </a:rPr>
              <a:pPr>
                <a:spcAft>
                  <a:spcPts val="600"/>
                </a:spcAft>
              </a:pPr>
              <a:t>10</a:t>
            </a:fld>
            <a:endParaRPr lang="en-US" sz="1100">
              <a:solidFill>
                <a:srgbClr val="898989"/>
              </a:solidFill>
            </a:endParaRPr>
          </a:p>
        </p:txBody>
      </p:sp>
      <p:sp>
        <p:nvSpPr>
          <p:cNvPr id="35"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screenshot of a cell phone&#10;&#10;Description automatically generated">
            <a:extLst>
              <a:ext uri="{FF2B5EF4-FFF2-40B4-BE49-F238E27FC236}">
                <a16:creationId xmlns:a16="http://schemas.microsoft.com/office/drawing/2014/main" id="{47E340B0-0E22-407C-BF38-066A914E775C}"/>
              </a:ext>
            </a:extLst>
          </p:cNvPr>
          <p:cNvPicPr>
            <a:picLocks noChangeAspect="1"/>
          </p:cNvPicPr>
          <p:nvPr/>
        </p:nvPicPr>
        <p:blipFill rotWithShape="1">
          <a:blip r:embed="rId5"/>
          <a:srcRect r="1773" b="3"/>
          <a:stretch/>
        </p:blipFill>
        <p:spPr>
          <a:xfrm>
            <a:off x="8531629" y="3989614"/>
            <a:ext cx="3229744" cy="2548155"/>
          </a:xfrm>
          <a:prstGeom prst="rect">
            <a:avLst/>
          </a:prstGeom>
        </p:spPr>
      </p:pic>
      <p:sp>
        <p:nvSpPr>
          <p:cNvPr id="15" name="TextBox 14">
            <a:extLst>
              <a:ext uri="{FF2B5EF4-FFF2-40B4-BE49-F238E27FC236}">
                <a16:creationId xmlns:a16="http://schemas.microsoft.com/office/drawing/2014/main" id="{4B4484E1-0CEE-46E6-907D-67A1DA276A80}"/>
              </a:ext>
            </a:extLst>
          </p:cNvPr>
          <p:cNvSpPr txBox="1"/>
          <p:nvPr/>
        </p:nvSpPr>
        <p:spPr>
          <a:xfrm>
            <a:off x="895927" y="2595418"/>
            <a:ext cx="6116418" cy="2862322"/>
          </a:xfrm>
          <a:prstGeom prst="rect">
            <a:avLst/>
          </a:prstGeom>
          <a:noFill/>
        </p:spPr>
        <p:txBody>
          <a:bodyPr wrap="none" rtlCol="0">
            <a:spAutoFit/>
          </a:bodyPr>
          <a:lstStyle/>
          <a:p>
            <a:r>
              <a:rPr lang="en-US" dirty="0"/>
              <a:t>Institution Account </a:t>
            </a:r>
          </a:p>
          <a:p>
            <a:r>
              <a:rPr lang="en-US" dirty="0"/>
              <a:t>Institution Information </a:t>
            </a:r>
          </a:p>
          <a:p>
            <a:r>
              <a:rPr lang="en-US" dirty="0"/>
              <a:t>	</a:t>
            </a:r>
          </a:p>
          <a:p>
            <a:r>
              <a:rPr lang="en-US" dirty="0"/>
              <a:t>	Set Rate for 19-20 is $37,000</a:t>
            </a:r>
          </a:p>
          <a:p>
            <a:r>
              <a:rPr lang="en-US" dirty="0"/>
              <a:t>	Please be sure to share your actual tuition</a:t>
            </a:r>
          </a:p>
          <a:p>
            <a:endParaRPr lang="en-US" dirty="0"/>
          </a:p>
          <a:p>
            <a:r>
              <a:rPr lang="en-US" dirty="0"/>
              <a:t>While you are updating these important categories, please</a:t>
            </a:r>
          </a:p>
          <a:p>
            <a:r>
              <a:rPr lang="en-US" dirty="0"/>
              <a:t>confirm your overview and the names and email address for</a:t>
            </a:r>
          </a:p>
          <a:p>
            <a:r>
              <a:rPr lang="en-US" dirty="0"/>
              <a:t>your TE Back-up, president, Human Resources, Admissions, and</a:t>
            </a:r>
          </a:p>
          <a:p>
            <a:r>
              <a:rPr lang="en-US" dirty="0"/>
              <a:t>Financial Aid are current.</a:t>
            </a:r>
          </a:p>
        </p:txBody>
      </p:sp>
      <p:cxnSp>
        <p:nvCxnSpPr>
          <p:cNvPr id="17" name="Straight Arrow Connector 16">
            <a:extLst>
              <a:ext uri="{FF2B5EF4-FFF2-40B4-BE49-F238E27FC236}">
                <a16:creationId xmlns:a16="http://schemas.microsoft.com/office/drawing/2014/main" id="{0646ACD4-B34A-4288-BC48-030A9A17DD3D}"/>
              </a:ext>
            </a:extLst>
          </p:cNvPr>
          <p:cNvCxnSpPr/>
          <p:nvPr/>
        </p:nvCxnSpPr>
        <p:spPr>
          <a:xfrm flipV="1">
            <a:off x="2933829" y="517236"/>
            <a:ext cx="4236242" cy="23183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A2B7908-EC34-475B-8043-FB7E3C74E4A5}"/>
              </a:ext>
            </a:extLst>
          </p:cNvPr>
          <p:cNvCxnSpPr/>
          <p:nvPr/>
        </p:nvCxnSpPr>
        <p:spPr>
          <a:xfrm flipV="1">
            <a:off x="3195782" y="1034473"/>
            <a:ext cx="4261721" cy="20467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Star: 5 Points 22">
            <a:extLst>
              <a:ext uri="{FF2B5EF4-FFF2-40B4-BE49-F238E27FC236}">
                <a16:creationId xmlns:a16="http://schemas.microsoft.com/office/drawing/2014/main" id="{10393BE2-E1B5-472A-92E4-7CD34A19D29A}"/>
              </a:ext>
            </a:extLst>
          </p:cNvPr>
          <p:cNvSpPr/>
          <p:nvPr/>
        </p:nvSpPr>
        <p:spPr>
          <a:xfrm>
            <a:off x="9445378" y="4184461"/>
            <a:ext cx="379373" cy="406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tar: 5 Points 24">
            <a:extLst>
              <a:ext uri="{FF2B5EF4-FFF2-40B4-BE49-F238E27FC236}">
                <a16:creationId xmlns:a16="http://schemas.microsoft.com/office/drawing/2014/main" id="{0CAD90FB-0264-43EC-9D99-721DC2D17DA8}"/>
              </a:ext>
            </a:extLst>
          </p:cNvPr>
          <p:cNvSpPr/>
          <p:nvPr/>
        </p:nvSpPr>
        <p:spPr>
          <a:xfrm>
            <a:off x="9666474" y="5830865"/>
            <a:ext cx="443346" cy="46021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a:extLst>
              <a:ext uri="{FF2B5EF4-FFF2-40B4-BE49-F238E27FC236}">
                <a16:creationId xmlns:a16="http://schemas.microsoft.com/office/drawing/2014/main" id="{36C692A8-3A9C-4E76-A9FE-58445ECA72A6}"/>
              </a:ext>
            </a:extLst>
          </p:cNvPr>
          <p:cNvCxnSpPr/>
          <p:nvPr/>
        </p:nvCxnSpPr>
        <p:spPr>
          <a:xfrm>
            <a:off x="5747134" y="3913782"/>
            <a:ext cx="2784495" cy="5843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4A68068-428D-4197-A1EE-DAF11CA0A0C8}"/>
              </a:ext>
            </a:extLst>
          </p:cNvPr>
          <p:cNvCxnSpPr/>
          <p:nvPr/>
        </p:nvCxnSpPr>
        <p:spPr>
          <a:xfrm>
            <a:off x="4557987" y="3536098"/>
            <a:ext cx="4622958" cy="26312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8121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29D7-F022-4E0E-828B-F1B4D512630C}"/>
              </a:ext>
            </a:extLst>
          </p:cNvPr>
          <p:cNvSpPr>
            <a:spLocks noGrp="1"/>
          </p:cNvSpPr>
          <p:nvPr>
            <p:ph type="title"/>
          </p:nvPr>
        </p:nvSpPr>
        <p:spPr/>
        <p:txBody>
          <a:bodyPr>
            <a:normAutofit/>
          </a:bodyPr>
          <a:lstStyle/>
          <a:p>
            <a:r>
              <a:rPr lang="en-US" dirty="0"/>
              <a:t>Adding first time 2019-20 scholarship recipients </a:t>
            </a:r>
          </a:p>
        </p:txBody>
      </p:sp>
      <p:sp>
        <p:nvSpPr>
          <p:cNvPr id="3" name="Content Placeholder 2">
            <a:extLst>
              <a:ext uri="{FF2B5EF4-FFF2-40B4-BE49-F238E27FC236}">
                <a16:creationId xmlns:a16="http://schemas.microsoft.com/office/drawing/2014/main" id="{D5607AFB-5942-48C7-A404-DF987204AD5F}"/>
              </a:ext>
            </a:extLst>
          </p:cNvPr>
          <p:cNvSpPr>
            <a:spLocks noGrp="1"/>
          </p:cNvSpPr>
          <p:nvPr>
            <p:ph idx="1"/>
          </p:nvPr>
        </p:nvSpPr>
        <p:spPr>
          <a:xfrm>
            <a:off x="1451579" y="2015734"/>
            <a:ext cx="4644421" cy="3450613"/>
          </a:xfrm>
        </p:spPr>
        <p:txBody>
          <a:bodyPr>
            <a:normAutofit fontScale="70000" lnSpcReduction="20000"/>
          </a:bodyPr>
          <a:lstStyle/>
          <a:p>
            <a:r>
              <a:rPr lang="en-US" dirty="0"/>
              <a:t>EXPORT schools use active confirmation based on email confirmation: </a:t>
            </a:r>
          </a:p>
          <a:p>
            <a:pPr lvl="1"/>
            <a:r>
              <a:rPr lang="en-US" dirty="0"/>
              <a:t>With Human Resources confirming the employee remains eligible for Exchange scholarship consideration</a:t>
            </a:r>
          </a:p>
          <a:p>
            <a:r>
              <a:rPr lang="en-US" dirty="0"/>
              <a:t>If employee remains eligible, click the Add Student button</a:t>
            </a:r>
          </a:p>
          <a:p>
            <a:r>
              <a:rPr lang="en-US" dirty="0"/>
              <a:t>Should the employee be no longer eligible, click the Withdraw Application option</a:t>
            </a:r>
          </a:p>
          <a:p>
            <a:r>
              <a:rPr lang="en-US" dirty="0"/>
              <a:t>Emails launch informing the Import school of action taken by the Export school</a:t>
            </a:r>
          </a:p>
          <a:p>
            <a:pPr lvl="1"/>
            <a:endParaRPr lang="en-US" dirty="0"/>
          </a:p>
          <a:p>
            <a:pPr lvl="1"/>
            <a:endParaRPr lang="en-US" dirty="0"/>
          </a:p>
        </p:txBody>
      </p:sp>
      <p:sp>
        <p:nvSpPr>
          <p:cNvPr id="4" name="Date Placeholder 3">
            <a:extLst>
              <a:ext uri="{FF2B5EF4-FFF2-40B4-BE49-F238E27FC236}">
                <a16:creationId xmlns:a16="http://schemas.microsoft.com/office/drawing/2014/main" id="{F3466BD4-5AF8-47D5-B7BB-6C4282D40B4F}"/>
              </a:ext>
            </a:extLst>
          </p:cNvPr>
          <p:cNvSpPr>
            <a:spLocks noGrp="1"/>
          </p:cNvSpPr>
          <p:nvPr>
            <p:ph type="dt" sz="half" idx="10"/>
          </p:nvPr>
        </p:nvSpPr>
        <p:spPr/>
        <p:txBody>
          <a:bodyPr>
            <a:normAutofit/>
          </a:bodyPr>
          <a:lstStyle/>
          <a:p>
            <a:pPr>
              <a:spcAft>
                <a:spcPts val="600"/>
              </a:spcAft>
            </a:pPr>
            <a:r>
              <a:rPr lang="en-US"/>
              <a:t>07/22/2019</a:t>
            </a:r>
            <a:endParaRPr lang="en-US" dirty="0"/>
          </a:p>
        </p:txBody>
      </p:sp>
      <p:sp>
        <p:nvSpPr>
          <p:cNvPr id="5" name="Slide Number Placeholder 4">
            <a:extLst>
              <a:ext uri="{FF2B5EF4-FFF2-40B4-BE49-F238E27FC236}">
                <a16:creationId xmlns:a16="http://schemas.microsoft.com/office/drawing/2014/main" id="{6198A735-35E8-40C6-B049-315FF08B54AD}"/>
              </a:ext>
            </a:extLst>
          </p:cNvPr>
          <p:cNvSpPr>
            <a:spLocks noGrp="1"/>
          </p:cNvSpPr>
          <p:nvPr>
            <p:ph type="sldNum" sz="quarter" idx="12"/>
          </p:nvPr>
        </p:nvSpPr>
        <p:spPr/>
        <p:txBody>
          <a:bodyPr>
            <a:normAutofit/>
          </a:bodyPr>
          <a:lstStyle/>
          <a:p>
            <a:pPr>
              <a:lnSpc>
                <a:spcPct val="90000"/>
              </a:lnSpc>
              <a:spcAft>
                <a:spcPts val="600"/>
              </a:spcAft>
            </a:pPr>
            <a:fld id="{519954A3-9DFD-4C44-94BA-B95130A3BA1C}" type="slidenum">
              <a:rPr lang="en-US" smtClean="0"/>
              <a:pPr>
                <a:lnSpc>
                  <a:spcPct val="90000"/>
                </a:lnSpc>
                <a:spcAft>
                  <a:spcPts val="600"/>
                </a:spcAft>
              </a:pPr>
              <a:t>11</a:t>
            </a:fld>
            <a:endParaRPr lang="en-US" dirty="0"/>
          </a:p>
        </p:txBody>
      </p:sp>
      <p:pic>
        <p:nvPicPr>
          <p:cNvPr id="6" name="Picture 5">
            <a:extLst>
              <a:ext uri="{FF2B5EF4-FFF2-40B4-BE49-F238E27FC236}">
                <a16:creationId xmlns:a16="http://schemas.microsoft.com/office/drawing/2014/main" id="{44A1D833-837E-422F-8A9E-E947507F26E8}"/>
              </a:ext>
            </a:extLst>
          </p:cNvPr>
          <p:cNvPicPr>
            <a:picLocks noChangeAspect="1"/>
          </p:cNvPicPr>
          <p:nvPr/>
        </p:nvPicPr>
        <p:blipFill>
          <a:blip r:embed="rId3"/>
          <a:stretch>
            <a:fillRect/>
          </a:stretch>
        </p:blipFill>
        <p:spPr>
          <a:xfrm>
            <a:off x="6363075" y="2015734"/>
            <a:ext cx="4960443" cy="1475731"/>
          </a:xfrm>
          <a:prstGeom prst="rect">
            <a:avLst/>
          </a:prstGeom>
        </p:spPr>
      </p:pic>
      <p:cxnSp>
        <p:nvCxnSpPr>
          <p:cNvPr id="8" name="Straight Arrow Connector 7">
            <a:extLst>
              <a:ext uri="{FF2B5EF4-FFF2-40B4-BE49-F238E27FC236}">
                <a16:creationId xmlns:a16="http://schemas.microsoft.com/office/drawing/2014/main" id="{DE53FA20-0BA6-4DB5-8599-1CC40A086C50}"/>
              </a:ext>
            </a:extLst>
          </p:cNvPr>
          <p:cNvCxnSpPr>
            <a:cxnSpLocks/>
          </p:cNvCxnSpPr>
          <p:nvPr/>
        </p:nvCxnSpPr>
        <p:spPr>
          <a:xfrm flipV="1">
            <a:off x="3314700" y="3384225"/>
            <a:ext cx="5018595" cy="607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DD09969-3054-4EF5-98E6-CFD9EE1538AA}"/>
              </a:ext>
            </a:extLst>
          </p:cNvPr>
          <p:cNvCxnSpPr>
            <a:cxnSpLocks/>
          </p:cNvCxnSpPr>
          <p:nvPr/>
        </p:nvCxnSpPr>
        <p:spPr>
          <a:xfrm flipV="1">
            <a:off x="4000500" y="2971800"/>
            <a:ext cx="3758453" cy="17936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2622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23282-541D-4B30-8D41-8A3952C08113}"/>
              </a:ext>
            </a:extLst>
          </p:cNvPr>
          <p:cNvSpPr>
            <a:spLocks noGrp="1"/>
          </p:cNvSpPr>
          <p:nvPr>
            <p:ph type="title"/>
          </p:nvPr>
        </p:nvSpPr>
        <p:spPr>
          <a:xfrm>
            <a:off x="1451579" y="804519"/>
            <a:ext cx="5550357" cy="1049235"/>
          </a:xfrm>
        </p:spPr>
        <p:txBody>
          <a:bodyPr>
            <a:normAutofit/>
          </a:bodyPr>
          <a:lstStyle/>
          <a:p>
            <a:r>
              <a:rPr lang="en-US" sz="2200"/>
              <a:t>I want to check the enrollment box, said the anxious Import school…</a:t>
            </a:r>
          </a:p>
        </p:txBody>
      </p:sp>
      <p:sp>
        <p:nvSpPr>
          <p:cNvPr id="28" name="Content Placeholder 27">
            <a:extLst>
              <a:ext uri="{FF2B5EF4-FFF2-40B4-BE49-F238E27FC236}">
                <a16:creationId xmlns:a16="http://schemas.microsoft.com/office/drawing/2014/main" id="{BE4AF5E1-A861-4E17-9975-FB012924AD07}"/>
              </a:ext>
            </a:extLst>
          </p:cNvPr>
          <p:cNvSpPr>
            <a:spLocks noGrp="1"/>
          </p:cNvSpPr>
          <p:nvPr>
            <p:ph idx="1"/>
          </p:nvPr>
        </p:nvSpPr>
        <p:spPr>
          <a:xfrm>
            <a:off x="1451579" y="2015732"/>
            <a:ext cx="5550357" cy="3450613"/>
          </a:xfrm>
        </p:spPr>
        <p:txBody>
          <a:bodyPr>
            <a:normAutofit/>
          </a:bodyPr>
          <a:lstStyle/>
          <a:p>
            <a:r>
              <a:rPr lang="en-US" dirty="0"/>
              <a:t>In order to check the enrollment box the IMPORT school must attend Mandatory Training</a:t>
            </a:r>
          </a:p>
          <a:p>
            <a:r>
              <a:rPr lang="en-US" dirty="0"/>
              <a:t>If you have NOT attended Mandatory Training you will see this message.  </a:t>
            </a:r>
          </a:p>
          <a:p>
            <a:r>
              <a:rPr lang="en-US" dirty="0"/>
              <a:t>If you attended Mandatory Training, you will see this reminder</a:t>
            </a:r>
          </a:p>
        </p:txBody>
      </p:sp>
      <p:sp>
        <p:nvSpPr>
          <p:cNvPr id="4" name="Date Placeholder 3">
            <a:extLst>
              <a:ext uri="{FF2B5EF4-FFF2-40B4-BE49-F238E27FC236}">
                <a16:creationId xmlns:a16="http://schemas.microsoft.com/office/drawing/2014/main" id="{DF8A1556-9C9D-4EF7-B878-48DFE4391010}"/>
              </a:ext>
            </a:extLst>
          </p:cNvPr>
          <p:cNvSpPr>
            <a:spLocks noGrp="1"/>
          </p:cNvSpPr>
          <p:nvPr>
            <p:ph type="dt" sz="half" idx="10"/>
          </p:nvPr>
        </p:nvSpPr>
        <p:spPr>
          <a:xfrm>
            <a:off x="1451579" y="5466345"/>
            <a:ext cx="5550357" cy="309201"/>
          </a:xfrm>
        </p:spPr>
        <p:txBody>
          <a:bodyPr>
            <a:normAutofit/>
          </a:bodyPr>
          <a:lstStyle/>
          <a:p>
            <a:pPr algn="l">
              <a:spcAft>
                <a:spcPts val="600"/>
              </a:spcAft>
            </a:pPr>
            <a:r>
              <a:rPr lang="en-US"/>
              <a:t>07/22/2019</a:t>
            </a:r>
          </a:p>
        </p:txBody>
      </p:sp>
      <p:sp>
        <p:nvSpPr>
          <p:cNvPr id="5" name="Slide Number Placeholder 4">
            <a:extLst>
              <a:ext uri="{FF2B5EF4-FFF2-40B4-BE49-F238E27FC236}">
                <a16:creationId xmlns:a16="http://schemas.microsoft.com/office/drawing/2014/main" id="{DE18D6DF-A18C-4976-BE1B-A7BF259AD742}"/>
              </a:ext>
            </a:extLst>
          </p:cNvPr>
          <p:cNvSpPr>
            <a:spLocks noGrp="1"/>
          </p:cNvSpPr>
          <p:nvPr>
            <p:ph type="sldNum" sz="quarter" idx="12"/>
          </p:nvPr>
        </p:nvSpPr>
        <p:spPr/>
        <p:txBody>
          <a:bodyPr>
            <a:normAutofit/>
          </a:bodyPr>
          <a:lstStyle/>
          <a:p>
            <a:pPr>
              <a:lnSpc>
                <a:spcPct val="90000"/>
              </a:lnSpc>
              <a:spcAft>
                <a:spcPts val="600"/>
              </a:spcAft>
            </a:pPr>
            <a:fld id="{519954A3-9DFD-4C44-94BA-B95130A3BA1C}" type="slidenum">
              <a:rPr lang="en-US" smtClean="0"/>
              <a:pPr>
                <a:lnSpc>
                  <a:spcPct val="90000"/>
                </a:lnSpc>
                <a:spcAft>
                  <a:spcPts val="600"/>
                </a:spcAft>
              </a:pPr>
              <a:t>12</a:t>
            </a:fld>
            <a:endParaRPr lang="en-US"/>
          </a:p>
        </p:txBody>
      </p:sp>
      <p:pic>
        <p:nvPicPr>
          <p:cNvPr id="7" name="Picture 6">
            <a:extLst>
              <a:ext uri="{FF2B5EF4-FFF2-40B4-BE49-F238E27FC236}">
                <a16:creationId xmlns:a16="http://schemas.microsoft.com/office/drawing/2014/main" id="{51E70EA3-5DDB-4F43-B5B2-0D72114349D1}"/>
              </a:ext>
            </a:extLst>
          </p:cNvPr>
          <p:cNvPicPr>
            <a:picLocks noChangeAspect="1"/>
          </p:cNvPicPr>
          <p:nvPr/>
        </p:nvPicPr>
        <p:blipFill>
          <a:blip r:embed="rId3"/>
          <a:stretch>
            <a:fillRect/>
          </a:stretch>
        </p:blipFill>
        <p:spPr>
          <a:xfrm>
            <a:off x="7637104" y="3120673"/>
            <a:ext cx="3671785" cy="2491906"/>
          </a:xfrm>
          <a:prstGeom prst="rect">
            <a:avLst/>
          </a:prstGeom>
        </p:spPr>
      </p:pic>
      <p:pic>
        <p:nvPicPr>
          <p:cNvPr id="26" name="Content Placeholder 5">
            <a:extLst>
              <a:ext uri="{FF2B5EF4-FFF2-40B4-BE49-F238E27FC236}">
                <a16:creationId xmlns:a16="http://schemas.microsoft.com/office/drawing/2014/main" id="{1D46BCB7-62A1-4E22-A1A6-1AFB316B3027}"/>
              </a:ext>
            </a:extLst>
          </p:cNvPr>
          <p:cNvPicPr>
            <a:picLocks noChangeAspect="1"/>
          </p:cNvPicPr>
          <p:nvPr/>
        </p:nvPicPr>
        <p:blipFill>
          <a:blip r:embed="rId4"/>
          <a:stretch>
            <a:fillRect/>
          </a:stretch>
        </p:blipFill>
        <p:spPr>
          <a:xfrm>
            <a:off x="7637104" y="318822"/>
            <a:ext cx="4074836" cy="2416234"/>
          </a:xfrm>
          <a:prstGeom prst="rect">
            <a:avLst/>
          </a:prstGeom>
        </p:spPr>
      </p:pic>
      <p:cxnSp>
        <p:nvCxnSpPr>
          <p:cNvPr id="9" name="Straight Arrow Connector 8">
            <a:extLst>
              <a:ext uri="{FF2B5EF4-FFF2-40B4-BE49-F238E27FC236}">
                <a16:creationId xmlns:a16="http://schemas.microsoft.com/office/drawing/2014/main" id="{74FC6BDC-B664-4850-B419-55AF6DF065AD}"/>
              </a:ext>
            </a:extLst>
          </p:cNvPr>
          <p:cNvCxnSpPr/>
          <p:nvPr/>
        </p:nvCxnSpPr>
        <p:spPr>
          <a:xfrm flipV="1">
            <a:off x="4544342" y="2343150"/>
            <a:ext cx="3704308" cy="1211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9AA217D-179B-4830-8064-0F75CB75449F}"/>
              </a:ext>
            </a:extLst>
          </p:cNvPr>
          <p:cNvCxnSpPr/>
          <p:nvPr/>
        </p:nvCxnSpPr>
        <p:spPr>
          <a:xfrm>
            <a:off x="3104147" y="4366626"/>
            <a:ext cx="4532654" cy="7665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029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9" name="Rectangle 18">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10" name="Picture 9" descr="A sandy beach next to a body of water&#10;&#10;Description automatically generated">
            <a:extLst>
              <a:ext uri="{FF2B5EF4-FFF2-40B4-BE49-F238E27FC236}">
                <a16:creationId xmlns:a16="http://schemas.microsoft.com/office/drawing/2014/main" id="{FB19A036-BF7D-4C3C-981D-FAE827094345}"/>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16745" b="-2"/>
          <a:stretch/>
        </p:blipFill>
        <p:spPr>
          <a:xfrm rot="21480000">
            <a:off x="1137837" y="1003258"/>
            <a:ext cx="9916327" cy="4764396"/>
          </a:xfrm>
          <a:prstGeom prst="rect">
            <a:avLst/>
          </a:prstGeom>
        </p:spPr>
      </p:pic>
      <p:sp>
        <p:nvSpPr>
          <p:cNvPr id="4" name="Date Placeholder 3">
            <a:extLst>
              <a:ext uri="{FF2B5EF4-FFF2-40B4-BE49-F238E27FC236}">
                <a16:creationId xmlns:a16="http://schemas.microsoft.com/office/drawing/2014/main" id="{30AE85FD-8455-4043-8946-30B2E83CA9BA}"/>
              </a:ext>
            </a:extLst>
          </p:cNvPr>
          <p:cNvSpPr>
            <a:spLocks noGrp="1"/>
          </p:cNvSpPr>
          <p:nvPr>
            <p:ph type="dt" sz="half" idx="10"/>
          </p:nvPr>
        </p:nvSpPr>
        <p:spPr>
          <a:xfrm>
            <a:off x="838200" y="6356350"/>
            <a:ext cx="2743200" cy="365125"/>
          </a:xfrm>
        </p:spPr>
        <p:txBody>
          <a:bodyPr>
            <a:normAutofit/>
          </a:bodyPr>
          <a:lstStyle/>
          <a:p>
            <a:pPr>
              <a:spcAft>
                <a:spcPts val="600"/>
              </a:spcAft>
            </a:pPr>
            <a:r>
              <a:rPr lang="en-US"/>
              <a:t>07/22/2019</a:t>
            </a:r>
          </a:p>
        </p:txBody>
      </p:sp>
      <p:sp>
        <p:nvSpPr>
          <p:cNvPr id="5" name="Slide Number Placeholder 4">
            <a:extLst>
              <a:ext uri="{FF2B5EF4-FFF2-40B4-BE49-F238E27FC236}">
                <a16:creationId xmlns:a16="http://schemas.microsoft.com/office/drawing/2014/main" id="{E6E1C996-070B-40DB-B52E-6B2FF4D045EE}"/>
              </a:ext>
            </a:extLst>
          </p:cNvPr>
          <p:cNvSpPr>
            <a:spLocks noGrp="1"/>
          </p:cNvSpPr>
          <p:nvPr>
            <p:ph type="sldNum" sz="quarter" idx="12"/>
          </p:nvPr>
        </p:nvSpPr>
        <p:spPr>
          <a:xfrm>
            <a:off x="8610600" y="6356350"/>
            <a:ext cx="2743200" cy="365125"/>
          </a:xfrm>
        </p:spPr>
        <p:txBody>
          <a:bodyPr>
            <a:normAutofit/>
          </a:bodyPr>
          <a:lstStyle/>
          <a:p>
            <a:pPr>
              <a:spcAft>
                <a:spcPts val="600"/>
              </a:spcAft>
            </a:pPr>
            <a:fld id="{519954A3-9DFD-4C44-94BA-B95130A3BA1C}" type="slidenum">
              <a:rPr lang="en-US"/>
              <a:pPr>
                <a:spcAft>
                  <a:spcPts val="600"/>
                </a:spcAft>
              </a:pPr>
              <a:t>13</a:t>
            </a:fld>
            <a:endParaRPr lang="en-US"/>
          </a:p>
        </p:txBody>
      </p:sp>
      <p:sp>
        <p:nvSpPr>
          <p:cNvPr id="12" name="TextBox 11">
            <a:extLst>
              <a:ext uri="{FF2B5EF4-FFF2-40B4-BE49-F238E27FC236}">
                <a16:creationId xmlns:a16="http://schemas.microsoft.com/office/drawing/2014/main" id="{E4A002DD-014C-402A-9AE3-9F6B80CE6F2D}"/>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en.wikipedia.org/wiki/File:Lalomanu_Beach_-_Samoa.jp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737490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BDA5C2-26C5-400D-BE77-E253AD02106B}"/>
              </a:ext>
            </a:extLst>
          </p:cNvPr>
          <p:cNvSpPr>
            <a:spLocks noGrp="1"/>
          </p:cNvSpPr>
          <p:nvPr>
            <p:ph type="title"/>
          </p:nvPr>
        </p:nvSpPr>
        <p:spPr>
          <a:xfrm>
            <a:off x="7859437" y="957695"/>
            <a:ext cx="3494362" cy="4930246"/>
          </a:xfrm>
        </p:spPr>
        <p:txBody>
          <a:bodyPr>
            <a:normAutofit/>
          </a:bodyPr>
          <a:lstStyle/>
          <a:p>
            <a:pPr algn="r"/>
            <a:r>
              <a:rPr lang="en-US">
                <a:solidFill>
                  <a:schemeClr val="accent1"/>
                </a:solidFill>
              </a:rPr>
              <a:t>Reminders, warnings, and cautions</a:t>
            </a:r>
          </a:p>
        </p:txBody>
      </p:sp>
      <p:sp>
        <p:nvSpPr>
          <p:cNvPr id="3" name="Content Placeholder 2">
            <a:extLst>
              <a:ext uri="{FF2B5EF4-FFF2-40B4-BE49-F238E27FC236}">
                <a16:creationId xmlns:a16="http://schemas.microsoft.com/office/drawing/2014/main" id="{31243491-1376-48EC-848E-2ED931CB8236}"/>
              </a:ext>
            </a:extLst>
          </p:cNvPr>
          <p:cNvSpPr>
            <a:spLocks noGrp="1"/>
          </p:cNvSpPr>
          <p:nvPr>
            <p:ph idx="1"/>
          </p:nvPr>
        </p:nvSpPr>
        <p:spPr>
          <a:xfrm>
            <a:off x="857266" y="963877"/>
            <a:ext cx="6377769" cy="4930246"/>
          </a:xfrm>
        </p:spPr>
        <p:txBody>
          <a:bodyPr anchor="ctr">
            <a:normAutofit/>
          </a:bodyPr>
          <a:lstStyle/>
          <a:p>
            <a:r>
              <a:rPr lang="en-US" sz="2400"/>
              <a:t>IMPORT schools </a:t>
            </a:r>
          </a:p>
          <a:p>
            <a:pPr lvl="1"/>
            <a:r>
              <a:rPr lang="en-US" dirty="0"/>
              <a:t>Check the ENROLLMENT box only after the student enrolls for classes</a:t>
            </a:r>
          </a:p>
          <a:p>
            <a:pPr lvl="2"/>
            <a:r>
              <a:rPr lang="en-US" sz="2400"/>
              <a:t>See Slide 8</a:t>
            </a:r>
          </a:p>
          <a:p>
            <a:pPr lvl="2"/>
            <a:r>
              <a:rPr lang="en-US" sz="2400"/>
              <a:t>The timing depends on your school’s academic calendar but no later than September 30 of the initial Enrollment Report confirmation</a:t>
            </a:r>
          </a:p>
          <a:p>
            <a:pPr lvl="1"/>
            <a:r>
              <a:rPr lang="en-US" dirty="0"/>
              <a:t>Clicking the ENROLLMENT box automatically withdraws the student’s Exchange applications approved at all other schools</a:t>
            </a:r>
          </a:p>
          <a:p>
            <a:pPr lvl="1"/>
            <a:endParaRPr lang="en-US" dirty="0"/>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48571" y="2209249"/>
            <a:ext cx="0" cy="2506648"/>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CB176B98-6250-4F59-86E4-4383C6BD7644}"/>
              </a:ext>
            </a:extLst>
          </p:cNvPr>
          <p:cNvSpPr>
            <a:spLocks noGrp="1"/>
          </p:cNvSpPr>
          <p:nvPr>
            <p:ph type="dt" sz="half" idx="10"/>
          </p:nvPr>
        </p:nvSpPr>
        <p:spPr>
          <a:xfrm>
            <a:off x="838200" y="6033479"/>
            <a:ext cx="2743200" cy="365125"/>
          </a:xfrm>
        </p:spPr>
        <p:txBody>
          <a:bodyPr>
            <a:normAutofit/>
          </a:bodyPr>
          <a:lstStyle/>
          <a:p>
            <a:pPr>
              <a:spcAft>
                <a:spcPts val="600"/>
              </a:spcAft>
            </a:pPr>
            <a:r>
              <a:rPr lang="en-US" sz="1050">
                <a:solidFill>
                  <a:schemeClr val="tx1">
                    <a:alpha val="80000"/>
                  </a:schemeClr>
                </a:solidFill>
              </a:rPr>
              <a:t>07/22/2019</a:t>
            </a:r>
          </a:p>
        </p:txBody>
      </p:sp>
      <p:sp>
        <p:nvSpPr>
          <p:cNvPr id="5" name="Slide Number Placeholder 4">
            <a:extLst>
              <a:ext uri="{FF2B5EF4-FFF2-40B4-BE49-F238E27FC236}">
                <a16:creationId xmlns:a16="http://schemas.microsoft.com/office/drawing/2014/main" id="{E9A9A70D-B79B-4FA8-9C5B-BDF6F5F8E72F}"/>
              </a:ext>
            </a:extLst>
          </p:cNvPr>
          <p:cNvSpPr>
            <a:spLocks noGrp="1"/>
          </p:cNvSpPr>
          <p:nvPr>
            <p:ph type="sldNum" sz="quarter" idx="12"/>
          </p:nvPr>
        </p:nvSpPr>
        <p:spPr>
          <a:xfrm>
            <a:off x="10571516" y="6033479"/>
            <a:ext cx="782283" cy="365125"/>
          </a:xfrm>
        </p:spPr>
        <p:txBody>
          <a:bodyPr>
            <a:normAutofit/>
          </a:bodyPr>
          <a:lstStyle/>
          <a:p>
            <a:pPr>
              <a:spcAft>
                <a:spcPts val="600"/>
              </a:spcAft>
            </a:pPr>
            <a:fld id="{519954A3-9DFD-4C44-94BA-B95130A3BA1C}" type="slidenum">
              <a:rPr lang="en-US" sz="1050">
                <a:solidFill>
                  <a:schemeClr val="tx1">
                    <a:alpha val="80000"/>
                  </a:schemeClr>
                </a:solidFill>
              </a:rPr>
              <a:pPr>
                <a:spcAft>
                  <a:spcPts val="600"/>
                </a:spcAft>
              </a:pPr>
              <a:t>14</a:t>
            </a:fld>
            <a:endParaRPr lang="en-US" sz="1050">
              <a:solidFill>
                <a:schemeClr val="tx1">
                  <a:alpha val="80000"/>
                </a:schemeClr>
              </a:solidFill>
            </a:endParaRPr>
          </a:p>
        </p:txBody>
      </p:sp>
    </p:spTree>
    <p:extLst>
      <p:ext uri="{BB962C8B-B14F-4D97-AF65-F5344CB8AC3E}">
        <p14:creationId xmlns:p14="http://schemas.microsoft.com/office/powerpoint/2010/main" val="929948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9F1D7-FDB8-497F-A174-090BFAA91D31}"/>
              </a:ext>
            </a:extLst>
          </p:cNvPr>
          <p:cNvSpPr>
            <a:spLocks noGrp="1"/>
          </p:cNvSpPr>
          <p:nvPr>
            <p:ph type="title"/>
          </p:nvPr>
        </p:nvSpPr>
        <p:spPr>
          <a:xfrm>
            <a:off x="1451579" y="804519"/>
            <a:ext cx="5550357" cy="1049235"/>
          </a:xfrm>
        </p:spPr>
        <p:txBody>
          <a:bodyPr>
            <a:normAutofit fontScale="90000"/>
          </a:bodyPr>
          <a:lstStyle/>
          <a:p>
            <a:r>
              <a:rPr lang="en-US" dirty="0"/>
              <a:t>Reminders, warnings, and cautions</a:t>
            </a:r>
          </a:p>
        </p:txBody>
      </p:sp>
      <p:sp>
        <p:nvSpPr>
          <p:cNvPr id="3" name="Content Placeholder 2">
            <a:extLst>
              <a:ext uri="{FF2B5EF4-FFF2-40B4-BE49-F238E27FC236}">
                <a16:creationId xmlns:a16="http://schemas.microsoft.com/office/drawing/2014/main" id="{64BE8A5E-1516-4D00-A9B3-7A0537C21D79}"/>
              </a:ext>
            </a:extLst>
          </p:cNvPr>
          <p:cNvSpPr>
            <a:spLocks noGrp="1"/>
          </p:cNvSpPr>
          <p:nvPr>
            <p:ph idx="1"/>
          </p:nvPr>
        </p:nvSpPr>
        <p:spPr>
          <a:xfrm>
            <a:off x="1451579" y="2015732"/>
            <a:ext cx="5550357" cy="3450613"/>
          </a:xfrm>
        </p:spPr>
        <p:txBody>
          <a:bodyPr>
            <a:normAutofit/>
          </a:bodyPr>
          <a:lstStyle/>
          <a:p>
            <a:pPr>
              <a:lnSpc>
                <a:spcPct val="110000"/>
              </a:lnSpc>
            </a:pPr>
            <a:r>
              <a:rPr lang="en-US" sz="1500" dirty="0"/>
              <a:t>The EXPORT school </a:t>
            </a:r>
            <a:r>
              <a:rPr lang="en-US" sz="1500" b="1" dirty="0"/>
              <a:t>must</a:t>
            </a:r>
            <a:r>
              <a:rPr lang="en-US" sz="1500" dirty="0"/>
              <a:t> click Add Student in order to finalize the addition of the student to all Enrollment Reports</a:t>
            </a:r>
          </a:p>
          <a:p>
            <a:pPr lvl="1">
              <a:lnSpc>
                <a:spcPct val="110000"/>
              </a:lnSpc>
            </a:pPr>
            <a:r>
              <a:rPr lang="en-US" sz="1500" dirty="0"/>
              <a:t>See slide 11</a:t>
            </a:r>
          </a:p>
          <a:p>
            <a:pPr>
              <a:lnSpc>
                <a:spcPct val="110000"/>
              </a:lnSpc>
            </a:pPr>
            <a:r>
              <a:rPr lang="en-US" sz="1500" dirty="0"/>
              <a:t>IMPORT schools </a:t>
            </a:r>
            <a:r>
              <a:rPr lang="en-US" sz="1500" i="1" dirty="0"/>
              <a:t>denied</a:t>
            </a:r>
            <a:r>
              <a:rPr lang="en-US" sz="1500" dirty="0"/>
              <a:t> applications</a:t>
            </a:r>
          </a:p>
          <a:p>
            <a:pPr lvl="1">
              <a:lnSpc>
                <a:spcPct val="110000"/>
              </a:lnSpc>
            </a:pPr>
            <a:r>
              <a:rPr lang="en-US" sz="1500" dirty="0"/>
              <a:t>The student denied your offer by not enrolling OR the student does not meet your criteria for scholarship</a:t>
            </a:r>
          </a:p>
          <a:p>
            <a:pPr>
              <a:lnSpc>
                <a:spcPct val="110000"/>
              </a:lnSpc>
            </a:pPr>
            <a:r>
              <a:rPr lang="en-US" sz="1500" dirty="0"/>
              <a:t>EXPORT schools </a:t>
            </a:r>
            <a:r>
              <a:rPr lang="en-US" sz="1500" i="1" dirty="0"/>
              <a:t>withdraw</a:t>
            </a:r>
            <a:r>
              <a:rPr lang="en-US" sz="1500" dirty="0"/>
              <a:t> applications</a:t>
            </a:r>
          </a:p>
          <a:p>
            <a:pPr lvl="1">
              <a:lnSpc>
                <a:spcPct val="110000"/>
              </a:lnSpc>
            </a:pPr>
            <a:r>
              <a:rPr lang="en-US" sz="1500" dirty="0"/>
              <a:t>The employee is no longer eligible OR the family notifies you regarding the student’s decision to not attend a particular TE school</a:t>
            </a:r>
          </a:p>
          <a:p>
            <a:pPr>
              <a:lnSpc>
                <a:spcPct val="110000"/>
              </a:lnSpc>
            </a:pPr>
            <a:endParaRPr lang="en-US" sz="1500" dirty="0"/>
          </a:p>
        </p:txBody>
      </p:sp>
      <p:sp>
        <p:nvSpPr>
          <p:cNvPr id="4" name="Date Placeholder 3">
            <a:extLst>
              <a:ext uri="{FF2B5EF4-FFF2-40B4-BE49-F238E27FC236}">
                <a16:creationId xmlns:a16="http://schemas.microsoft.com/office/drawing/2014/main" id="{7AE12CFC-F503-477F-B593-5199355B9403}"/>
              </a:ext>
            </a:extLst>
          </p:cNvPr>
          <p:cNvSpPr>
            <a:spLocks noGrp="1"/>
          </p:cNvSpPr>
          <p:nvPr>
            <p:ph type="dt" sz="half" idx="10"/>
          </p:nvPr>
        </p:nvSpPr>
        <p:spPr>
          <a:xfrm>
            <a:off x="1451579" y="5466345"/>
            <a:ext cx="5550357" cy="309201"/>
          </a:xfrm>
        </p:spPr>
        <p:txBody>
          <a:bodyPr>
            <a:normAutofit/>
          </a:bodyPr>
          <a:lstStyle/>
          <a:p>
            <a:pPr algn="l">
              <a:spcAft>
                <a:spcPts val="600"/>
              </a:spcAft>
            </a:pPr>
            <a:r>
              <a:rPr lang="en-US"/>
              <a:t>07/22/2019</a:t>
            </a:r>
            <a:endParaRPr lang="en-US" dirty="0"/>
          </a:p>
        </p:txBody>
      </p:sp>
      <p:sp>
        <p:nvSpPr>
          <p:cNvPr id="5" name="Slide Number Placeholder 4">
            <a:extLst>
              <a:ext uri="{FF2B5EF4-FFF2-40B4-BE49-F238E27FC236}">
                <a16:creationId xmlns:a16="http://schemas.microsoft.com/office/drawing/2014/main" id="{1FC30D4C-078C-4B96-BDD9-3E2D3CAD5FF1}"/>
              </a:ext>
            </a:extLst>
          </p:cNvPr>
          <p:cNvSpPr>
            <a:spLocks noGrp="1"/>
          </p:cNvSpPr>
          <p:nvPr>
            <p:ph type="sldNum" sz="quarter" idx="12"/>
          </p:nvPr>
        </p:nvSpPr>
        <p:spPr/>
        <p:txBody>
          <a:bodyPr>
            <a:normAutofit/>
          </a:bodyPr>
          <a:lstStyle/>
          <a:p>
            <a:pPr>
              <a:lnSpc>
                <a:spcPct val="90000"/>
              </a:lnSpc>
              <a:spcAft>
                <a:spcPts val="600"/>
              </a:spcAft>
            </a:pPr>
            <a:fld id="{519954A3-9DFD-4C44-94BA-B95130A3BA1C}" type="slidenum">
              <a:rPr lang="en-US" smtClean="0"/>
              <a:pPr>
                <a:lnSpc>
                  <a:spcPct val="90000"/>
                </a:lnSpc>
                <a:spcAft>
                  <a:spcPts val="600"/>
                </a:spcAft>
              </a:pPr>
              <a:t>15</a:t>
            </a:fld>
            <a:endParaRPr lang="en-US" dirty="0"/>
          </a:p>
        </p:txBody>
      </p:sp>
      <p:pic>
        <p:nvPicPr>
          <p:cNvPr id="6" name="Picture 5">
            <a:extLst>
              <a:ext uri="{FF2B5EF4-FFF2-40B4-BE49-F238E27FC236}">
                <a16:creationId xmlns:a16="http://schemas.microsoft.com/office/drawing/2014/main" id="{1ED457DE-2352-4858-8512-EFD0F8A03457}"/>
              </a:ext>
            </a:extLst>
          </p:cNvPr>
          <p:cNvPicPr>
            <a:picLocks noChangeAspect="1"/>
          </p:cNvPicPr>
          <p:nvPr/>
        </p:nvPicPr>
        <p:blipFill>
          <a:blip r:embed="rId3"/>
          <a:stretch>
            <a:fillRect/>
          </a:stretch>
        </p:blipFill>
        <p:spPr>
          <a:xfrm>
            <a:off x="8492078" y="4403614"/>
            <a:ext cx="2009310" cy="831761"/>
          </a:xfrm>
          <a:prstGeom prst="rect">
            <a:avLst/>
          </a:prstGeom>
        </p:spPr>
      </p:pic>
      <p:pic>
        <p:nvPicPr>
          <p:cNvPr id="7" name="Picture 6">
            <a:extLst>
              <a:ext uri="{FF2B5EF4-FFF2-40B4-BE49-F238E27FC236}">
                <a16:creationId xmlns:a16="http://schemas.microsoft.com/office/drawing/2014/main" id="{4DB3C121-723D-49BA-9A1F-3383A1B73A25}"/>
              </a:ext>
            </a:extLst>
          </p:cNvPr>
          <p:cNvPicPr>
            <a:picLocks noChangeAspect="1"/>
          </p:cNvPicPr>
          <p:nvPr/>
        </p:nvPicPr>
        <p:blipFill>
          <a:blip r:embed="rId4"/>
          <a:stretch>
            <a:fillRect/>
          </a:stretch>
        </p:blipFill>
        <p:spPr>
          <a:xfrm>
            <a:off x="8509961" y="1050762"/>
            <a:ext cx="1878301" cy="675890"/>
          </a:xfrm>
          <a:prstGeom prst="rect">
            <a:avLst/>
          </a:prstGeom>
        </p:spPr>
      </p:pic>
      <p:cxnSp>
        <p:nvCxnSpPr>
          <p:cNvPr id="10" name="Straight Arrow Connector 9">
            <a:extLst>
              <a:ext uri="{FF2B5EF4-FFF2-40B4-BE49-F238E27FC236}">
                <a16:creationId xmlns:a16="http://schemas.microsoft.com/office/drawing/2014/main" id="{ADF84263-A6C4-4DBC-9136-74A0621102D4}"/>
              </a:ext>
            </a:extLst>
          </p:cNvPr>
          <p:cNvCxnSpPr/>
          <p:nvPr/>
        </p:nvCxnSpPr>
        <p:spPr>
          <a:xfrm flipV="1">
            <a:off x="3445083" y="1579041"/>
            <a:ext cx="5117026" cy="730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5B948F96-7941-493D-BE9B-10CD577D2E8E}"/>
              </a:ext>
            </a:extLst>
          </p:cNvPr>
          <p:cNvPicPr>
            <a:picLocks noChangeAspect="1"/>
          </p:cNvPicPr>
          <p:nvPr/>
        </p:nvPicPr>
        <p:blipFill>
          <a:blip r:embed="rId5"/>
          <a:stretch>
            <a:fillRect/>
          </a:stretch>
        </p:blipFill>
        <p:spPr>
          <a:xfrm>
            <a:off x="7835553" y="3202930"/>
            <a:ext cx="3358199" cy="205525"/>
          </a:xfrm>
          <a:prstGeom prst="rect">
            <a:avLst/>
          </a:prstGeom>
        </p:spPr>
      </p:pic>
      <p:cxnSp>
        <p:nvCxnSpPr>
          <p:cNvPr id="13" name="Straight Arrow Connector 12">
            <a:extLst>
              <a:ext uri="{FF2B5EF4-FFF2-40B4-BE49-F238E27FC236}">
                <a16:creationId xmlns:a16="http://schemas.microsoft.com/office/drawing/2014/main" id="{2E6D3786-F22A-4A7B-9855-7F5614D4692C}"/>
              </a:ext>
            </a:extLst>
          </p:cNvPr>
          <p:cNvCxnSpPr/>
          <p:nvPr/>
        </p:nvCxnSpPr>
        <p:spPr>
          <a:xfrm flipV="1">
            <a:off x="3341077" y="3305693"/>
            <a:ext cx="6304085" cy="2263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B607AC63-EB20-41ED-81C2-88626F37B3FD}"/>
              </a:ext>
            </a:extLst>
          </p:cNvPr>
          <p:cNvPicPr>
            <a:picLocks noChangeAspect="1"/>
          </p:cNvPicPr>
          <p:nvPr/>
        </p:nvPicPr>
        <p:blipFill>
          <a:blip r:embed="rId6"/>
          <a:stretch>
            <a:fillRect/>
          </a:stretch>
        </p:blipFill>
        <p:spPr>
          <a:xfrm>
            <a:off x="7930662" y="3642557"/>
            <a:ext cx="3191607" cy="234677"/>
          </a:xfrm>
          <a:prstGeom prst="rect">
            <a:avLst/>
          </a:prstGeom>
        </p:spPr>
      </p:pic>
      <p:cxnSp>
        <p:nvCxnSpPr>
          <p:cNvPr id="17" name="Straight Arrow Connector 16">
            <a:extLst>
              <a:ext uri="{FF2B5EF4-FFF2-40B4-BE49-F238E27FC236}">
                <a16:creationId xmlns:a16="http://schemas.microsoft.com/office/drawing/2014/main" id="{309A6DF7-E904-4D2F-8B99-919866D8CF8B}"/>
              </a:ext>
            </a:extLst>
          </p:cNvPr>
          <p:cNvCxnSpPr/>
          <p:nvPr/>
        </p:nvCxnSpPr>
        <p:spPr>
          <a:xfrm flipV="1">
            <a:off x="3182815" y="3846396"/>
            <a:ext cx="7370480" cy="3914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2652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653C02-A225-4953-85CD-10542B404347}"/>
              </a:ext>
            </a:extLst>
          </p:cNvPr>
          <p:cNvSpPr>
            <a:spLocks noGrp="1"/>
          </p:cNvSpPr>
          <p:nvPr>
            <p:ph type="title"/>
          </p:nvPr>
        </p:nvSpPr>
        <p:spPr>
          <a:xfrm>
            <a:off x="838200" y="5529884"/>
            <a:ext cx="7719381" cy="1096331"/>
          </a:xfrm>
        </p:spPr>
        <p:txBody>
          <a:bodyPr>
            <a:normAutofit/>
          </a:bodyPr>
          <a:lstStyle/>
          <a:p>
            <a:r>
              <a:rPr lang="en-US" dirty="0"/>
              <a:t>Typical TELO Questions</a:t>
            </a:r>
          </a:p>
        </p:txBody>
      </p:sp>
      <p:sp>
        <p:nvSpPr>
          <p:cNvPr id="14" name="Freeform: Shape 13">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Date Placeholder 3">
            <a:extLst>
              <a:ext uri="{FF2B5EF4-FFF2-40B4-BE49-F238E27FC236}">
                <a16:creationId xmlns:a16="http://schemas.microsoft.com/office/drawing/2014/main" id="{750D798B-CB9C-43F3-8090-E9211E45D73B}"/>
              </a:ext>
            </a:extLst>
          </p:cNvPr>
          <p:cNvSpPr>
            <a:spLocks noGrp="1"/>
          </p:cNvSpPr>
          <p:nvPr>
            <p:ph type="dt" sz="half" idx="10"/>
          </p:nvPr>
        </p:nvSpPr>
        <p:spPr>
          <a:xfrm>
            <a:off x="9414844" y="5895487"/>
            <a:ext cx="2127913" cy="365125"/>
          </a:xfrm>
        </p:spPr>
        <p:txBody>
          <a:bodyPr>
            <a:normAutofit/>
          </a:bodyPr>
          <a:lstStyle/>
          <a:p>
            <a:pPr algn="r">
              <a:spcAft>
                <a:spcPts val="600"/>
              </a:spcAft>
            </a:pPr>
            <a:r>
              <a:rPr lang="en-US">
                <a:solidFill>
                  <a:schemeClr val="bg1">
                    <a:alpha val="80000"/>
                  </a:schemeClr>
                </a:solidFill>
              </a:rPr>
              <a:t>07/22/2019</a:t>
            </a:r>
          </a:p>
        </p:txBody>
      </p:sp>
      <p:sp>
        <p:nvSpPr>
          <p:cNvPr id="5" name="Slide Number Placeholder 4">
            <a:extLst>
              <a:ext uri="{FF2B5EF4-FFF2-40B4-BE49-F238E27FC236}">
                <a16:creationId xmlns:a16="http://schemas.microsoft.com/office/drawing/2014/main" id="{7C608A73-668F-4414-BA22-80A4841F1933}"/>
              </a:ext>
            </a:extLst>
          </p:cNvPr>
          <p:cNvSpPr>
            <a:spLocks noGrp="1"/>
          </p:cNvSpPr>
          <p:nvPr>
            <p:ph type="sldNum" sz="quarter" idx="12"/>
          </p:nvPr>
        </p:nvSpPr>
        <p:spPr>
          <a:xfrm>
            <a:off x="10198279" y="6261090"/>
            <a:ext cx="1344477" cy="365125"/>
          </a:xfrm>
        </p:spPr>
        <p:txBody>
          <a:bodyPr>
            <a:normAutofit/>
          </a:bodyPr>
          <a:lstStyle/>
          <a:p>
            <a:pPr>
              <a:spcAft>
                <a:spcPts val="600"/>
              </a:spcAft>
            </a:pPr>
            <a:fld id="{519954A3-9DFD-4C44-94BA-B95130A3BA1C}" type="slidenum">
              <a:rPr lang="en-US">
                <a:solidFill>
                  <a:schemeClr val="bg1">
                    <a:alpha val="80000"/>
                  </a:schemeClr>
                </a:solidFill>
              </a:rPr>
              <a:pPr>
                <a:spcAft>
                  <a:spcPts val="600"/>
                </a:spcAft>
              </a:pPr>
              <a:t>16</a:t>
            </a:fld>
            <a:endParaRPr lang="en-US">
              <a:solidFill>
                <a:schemeClr val="bg1">
                  <a:alpha val="80000"/>
                </a:schemeClr>
              </a:solidFill>
            </a:endParaRPr>
          </a:p>
        </p:txBody>
      </p:sp>
      <p:graphicFrame>
        <p:nvGraphicFramePr>
          <p:cNvPr id="7" name="Content Placeholder 2">
            <a:extLst>
              <a:ext uri="{FF2B5EF4-FFF2-40B4-BE49-F238E27FC236}">
                <a16:creationId xmlns:a16="http://schemas.microsoft.com/office/drawing/2014/main" id="{F950555D-599B-44F4-94C8-4AEE5CE74F39}"/>
              </a:ext>
            </a:extLst>
          </p:cNvPr>
          <p:cNvGraphicFramePr>
            <a:graphicFrameLocks noGrp="1"/>
          </p:cNvGraphicFramePr>
          <p:nvPr>
            <p:ph idx="1"/>
            <p:extLst>
              <p:ext uri="{D42A27DB-BD31-4B8C-83A1-F6EECF244321}">
                <p14:modId xmlns:p14="http://schemas.microsoft.com/office/powerpoint/2010/main" val="1741692243"/>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5642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EDB5-85C2-4087-973B-CC1E8AE21B08}"/>
              </a:ext>
            </a:extLst>
          </p:cNvPr>
          <p:cNvSpPr>
            <a:spLocks noGrp="1"/>
          </p:cNvSpPr>
          <p:nvPr>
            <p:ph type="title"/>
          </p:nvPr>
        </p:nvSpPr>
        <p:spPr>
          <a:xfrm>
            <a:off x="838200" y="365125"/>
            <a:ext cx="10515600" cy="1325563"/>
          </a:xfrm>
        </p:spPr>
        <p:txBody>
          <a:bodyPr>
            <a:normAutofit/>
          </a:bodyPr>
          <a:lstStyle/>
          <a:p>
            <a:r>
              <a:rPr lang="en-US" dirty="0"/>
              <a:t>Typical TELO Questions</a:t>
            </a:r>
          </a:p>
        </p:txBody>
      </p:sp>
      <p:sp>
        <p:nvSpPr>
          <p:cNvPr id="4" name="Date Placeholder 3">
            <a:extLst>
              <a:ext uri="{FF2B5EF4-FFF2-40B4-BE49-F238E27FC236}">
                <a16:creationId xmlns:a16="http://schemas.microsoft.com/office/drawing/2014/main" id="{4527ACDD-7B9C-498A-AAB5-4237D98B82E5}"/>
              </a:ext>
            </a:extLst>
          </p:cNvPr>
          <p:cNvSpPr>
            <a:spLocks noGrp="1"/>
          </p:cNvSpPr>
          <p:nvPr>
            <p:ph type="dt" sz="half" idx="10"/>
          </p:nvPr>
        </p:nvSpPr>
        <p:spPr>
          <a:xfrm>
            <a:off x="838200" y="6356350"/>
            <a:ext cx="2743200" cy="365125"/>
          </a:xfrm>
        </p:spPr>
        <p:txBody>
          <a:bodyPr>
            <a:normAutofit/>
          </a:bodyPr>
          <a:lstStyle/>
          <a:p>
            <a:pPr>
              <a:spcAft>
                <a:spcPts val="600"/>
              </a:spcAft>
            </a:pPr>
            <a:r>
              <a:rPr lang="en-US"/>
              <a:t>07/22/2019</a:t>
            </a:r>
          </a:p>
        </p:txBody>
      </p:sp>
      <p:sp>
        <p:nvSpPr>
          <p:cNvPr id="5" name="Slide Number Placeholder 4">
            <a:extLst>
              <a:ext uri="{FF2B5EF4-FFF2-40B4-BE49-F238E27FC236}">
                <a16:creationId xmlns:a16="http://schemas.microsoft.com/office/drawing/2014/main" id="{A6123C5B-5213-4ABA-AE18-CD497CAA9008}"/>
              </a:ext>
            </a:extLst>
          </p:cNvPr>
          <p:cNvSpPr>
            <a:spLocks noGrp="1"/>
          </p:cNvSpPr>
          <p:nvPr>
            <p:ph type="sldNum" sz="quarter" idx="12"/>
          </p:nvPr>
        </p:nvSpPr>
        <p:spPr>
          <a:xfrm>
            <a:off x="8610600" y="6356350"/>
            <a:ext cx="2743200" cy="365125"/>
          </a:xfrm>
        </p:spPr>
        <p:txBody>
          <a:bodyPr>
            <a:normAutofit/>
          </a:bodyPr>
          <a:lstStyle/>
          <a:p>
            <a:pPr>
              <a:spcAft>
                <a:spcPts val="600"/>
              </a:spcAft>
            </a:pPr>
            <a:fld id="{519954A3-9DFD-4C44-94BA-B95130A3BA1C}" type="slidenum">
              <a:rPr lang="en-US" smtClean="0"/>
              <a:pPr>
                <a:spcAft>
                  <a:spcPts val="600"/>
                </a:spcAft>
              </a:pPr>
              <a:t>17</a:t>
            </a:fld>
            <a:endParaRPr lang="en-US"/>
          </a:p>
        </p:txBody>
      </p:sp>
      <p:graphicFrame>
        <p:nvGraphicFramePr>
          <p:cNvPr id="7" name="Content Placeholder 2">
            <a:extLst>
              <a:ext uri="{FF2B5EF4-FFF2-40B4-BE49-F238E27FC236}">
                <a16:creationId xmlns:a16="http://schemas.microsoft.com/office/drawing/2014/main" id="{1F339282-2DC5-4C1C-A733-EBDCE0B3F555}"/>
              </a:ext>
            </a:extLst>
          </p:cNvPr>
          <p:cNvGraphicFramePr>
            <a:graphicFrameLocks noGrp="1"/>
          </p:cNvGraphicFramePr>
          <p:nvPr>
            <p:ph idx="1"/>
            <p:extLst>
              <p:ext uri="{D42A27DB-BD31-4B8C-83A1-F6EECF244321}">
                <p14:modId xmlns:p14="http://schemas.microsoft.com/office/powerpoint/2010/main" val="109890436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3968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4C9A2-E685-4E4C-96E9-9C8F856308C2}"/>
              </a:ext>
            </a:extLst>
          </p:cNvPr>
          <p:cNvSpPr>
            <a:spLocks noGrp="1"/>
          </p:cNvSpPr>
          <p:nvPr>
            <p:ph type="title"/>
          </p:nvPr>
        </p:nvSpPr>
        <p:spPr/>
        <p:txBody>
          <a:bodyPr/>
          <a:lstStyle/>
          <a:p>
            <a:r>
              <a:rPr lang="en-US" dirty="0"/>
              <a:t>Typical TELO Questions</a:t>
            </a:r>
          </a:p>
        </p:txBody>
      </p:sp>
      <p:sp>
        <p:nvSpPr>
          <p:cNvPr id="3" name="Content Placeholder 2">
            <a:extLst>
              <a:ext uri="{FF2B5EF4-FFF2-40B4-BE49-F238E27FC236}">
                <a16:creationId xmlns:a16="http://schemas.microsoft.com/office/drawing/2014/main" id="{E49B95BD-8EDE-485E-AD0F-25C135164AE9}"/>
              </a:ext>
            </a:extLst>
          </p:cNvPr>
          <p:cNvSpPr>
            <a:spLocks noGrp="1"/>
          </p:cNvSpPr>
          <p:nvPr>
            <p:ph idx="1"/>
          </p:nvPr>
        </p:nvSpPr>
        <p:spPr>
          <a:xfrm>
            <a:off x="1451579" y="2015732"/>
            <a:ext cx="9037644" cy="3450613"/>
          </a:xfrm>
        </p:spPr>
        <p:txBody>
          <a:bodyPr>
            <a:normAutofit fontScale="92500" lnSpcReduction="20000"/>
          </a:bodyPr>
          <a:lstStyle/>
          <a:p>
            <a:r>
              <a:rPr lang="en-US" dirty="0"/>
              <a:t>The student’s biographical information is wrong or missing</a:t>
            </a:r>
          </a:p>
          <a:p>
            <a:pPr lvl="1"/>
            <a:r>
              <a:rPr lang="en-US" dirty="0"/>
              <a:t>Contact the EXPORT school.  Export schools can update information found in the white sections of the student’s application</a:t>
            </a:r>
          </a:p>
          <a:p>
            <a:pPr lvl="1"/>
            <a:r>
              <a:rPr lang="en-US" dirty="0"/>
              <a:t>Or contact TE Central</a:t>
            </a:r>
          </a:p>
          <a:p>
            <a:r>
              <a:rPr lang="en-US" dirty="0"/>
              <a:t>The student is transferring to a new Exchange school next semester</a:t>
            </a:r>
          </a:p>
          <a:p>
            <a:pPr lvl="1"/>
            <a:r>
              <a:rPr lang="en-US" dirty="0"/>
              <a:t>This action requires a NEW EXPORT application listing the new IMPORT school</a:t>
            </a:r>
          </a:p>
          <a:p>
            <a:r>
              <a:rPr lang="en-US" dirty="0"/>
              <a:t>The employee is moving to a new school</a:t>
            </a:r>
          </a:p>
          <a:p>
            <a:pPr lvl="1"/>
            <a:r>
              <a:rPr lang="en-US" dirty="0"/>
              <a:t>This action requires a NEW EXPORT application from the new employer</a:t>
            </a:r>
          </a:p>
          <a:p>
            <a:endParaRPr lang="en-US" dirty="0"/>
          </a:p>
        </p:txBody>
      </p:sp>
      <p:sp>
        <p:nvSpPr>
          <p:cNvPr id="4" name="Date Placeholder 3">
            <a:extLst>
              <a:ext uri="{FF2B5EF4-FFF2-40B4-BE49-F238E27FC236}">
                <a16:creationId xmlns:a16="http://schemas.microsoft.com/office/drawing/2014/main" id="{53C6B5EF-A972-49DC-B48D-C72DDB202347}"/>
              </a:ext>
            </a:extLst>
          </p:cNvPr>
          <p:cNvSpPr>
            <a:spLocks noGrp="1"/>
          </p:cNvSpPr>
          <p:nvPr>
            <p:ph type="dt" sz="half" idx="10"/>
          </p:nvPr>
        </p:nvSpPr>
        <p:spPr/>
        <p:txBody>
          <a:bodyPr/>
          <a:lstStyle/>
          <a:p>
            <a:r>
              <a:rPr lang="en-US"/>
              <a:t>07/22/2019</a:t>
            </a:r>
            <a:endParaRPr lang="en-US" dirty="0"/>
          </a:p>
        </p:txBody>
      </p:sp>
      <p:sp>
        <p:nvSpPr>
          <p:cNvPr id="5" name="Slide Number Placeholder 4">
            <a:extLst>
              <a:ext uri="{FF2B5EF4-FFF2-40B4-BE49-F238E27FC236}">
                <a16:creationId xmlns:a16="http://schemas.microsoft.com/office/drawing/2014/main" id="{636299A5-819F-451C-851E-D778B167D947}"/>
              </a:ext>
            </a:extLst>
          </p:cNvPr>
          <p:cNvSpPr>
            <a:spLocks noGrp="1"/>
          </p:cNvSpPr>
          <p:nvPr>
            <p:ph type="sldNum" sz="quarter" idx="12"/>
          </p:nvPr>
        </p:nvSpPr>
        <p:spPr/>
        <p:txBody>
          <a:bodyPr/>
          <a:lstStyle/>
          <a:p>
            <a:fld id="{519954A3-9DFD-4C44-94BA-B95130A3BA1C}" type="slidenum">
              <a:rPr lang="en-US" smtClean="0"/>
              <a:t>18</a:t>
            </a:fld>
            <a:endParaRPr lang="en-US" dirty="0"/>
          </a:p>
        </p:txBody>
      </p:sp>
      <p:pic>
        <p:nvPicPr>
          <p:cNvPr id="6" name="Picture 5">
            <a:extLst>
              <a:ext uri="{FF2B5EF4-FFF2-40B4-BE49-F238E27FC236}">
                <a16:creationId xmlns:a16="http://schemas.microsoft.com/office/drawing/2014/main" id="{8C373621-8CC3-424F-BC41-B3DEA641CC69}"/>
              </a:ext>
            </a:extLst>
          </p:cNvPr>
          <p:cNvPicPr>
            <a:picLocks noChangeAspect="1"/>
          </p:cNvPicPr>
          <p:nvPr/>
        </p:nvPicPr>
        <p:blipFill>
          <a:blip r:embed="rId3"/>
          <a:stretch>
            <a:fillRect/>
          </a:stretch>
        </p:blipFill>
        <p:spPr>
          <a:xfrm>
            <a:off x="9843891" y="705856"/>
            <a:ext cx="1726939" cy="1179498"/>
          </a:xfrm>
          <a:prstGeom prst="rect">
            <a:avLst/>
          </a:prstGeom>
        </p:spPr>
      </p:pic>
      <p:cxnSp>
        <p:nvCxnSpPr>
          <p:cNvPr id="10" name="Straight Arrow Connector 9">
            <a:extLst>
              <a:ext uri="{FF2B5EF4-FFF2-40B4-BE49-F238E27FC236}">
                <a16:creationId xmlns:a16="http://schemas.microsoft.com/office/drawing/2014/main" id="{6BC3CAA9-162E-47C8-800C-704782C78237}"/>
              </a:ext>
            </a:extLst>
          </p:cNvPr>
          <p:cNvCxnSpPr>
            <a:cxnSpLocks/>
          </p:cNvCxnSpPr>
          <p:nvPr/>
        </p:nvCxnSpPr>
        <p:spPr>
          <a:xfrm flipV="1">
            <a:off x="7616283" y="1295605"/>
            <a:ext cx="2682440" cy="15479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660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BF1A8-6EFF-457C-A878-D541F8E45F71}"/>
              </a:ext>
            </a:extLst>
          </p:cNvPr>
          <p:cNvSpPr>
            <a:spLocks noGrp="1"/>
          </p:cNvSpPr>
          <p:nvPr>
            <p:ph type="title"/>
          </p:nvPr>
        </p:nvSpPr>
        <p:spPr/>
        <p:txBody>
          <a:bodyPr/>
          <a:lstStyle/>
          <a:p>
            <a:r>
              <a:rPr lang="en-US" dirty="0"/>
              <a:t>Updating an expiration date</a:t>
            </a:r>
          </a:p>
        </p:txBody>
      </p:sp>
      <p:sp>
        <p:nvSpPr>
          <p:cNvPr id="3" name="Content Placeholder 2">
            <a:extLst>
              <a:ext uri="{FF2B5EF4-FFF2-40B4-BE49-F238E27FC236}">
                <a16:creationId xmlns:a16="http://schemas.microsoft.com/office/drawing/2014/main" id="{4CB4D7C7-4EE2-4DFD-BFFE-FD26E603E9E5}"/>
              </a:ext>
            </a:extLst>
          </p:cNvPr>
          <p:cNvSpPr>
            <a:spLocks noGrp="1"/>
          </p:cNvSpPr>
          <p:nvPr>
            <p:ph idx="1"/>
          </p:nvPr>
        </p:nvSpPr>
        <p:spPr>
          <a:xfrm>
            <a:off x="1451579" y="2015732"/>
            <a:ext cx="9603275" cy="3945453"/>
          </a:xfrm>
        </p:spPr>
        <p:txBody>
          <a:bodyPr>
            <a:normAutofit fontScale="85000" lnSpcReduction="10000"/>
          </a:bodyPr>
          <a:lstStyle/>
          <a:p>
            <a:r>
              <a:rPr lang="en-US" dirty="0"/>
              <a:t>Enrollment Report</a:t>
            </a:r>
          </a:p>
          <a:p>
            <a:pPr lvl="1"/>
            <a:r>
              <a:rPr lang="en-US" dirty="0"/>
              <a:t>Click on the student’s name </a:t>
            </a:r>
          </a:p>
          <a:p>
            <a:pPr lvl="1"/>
            <a:r>
              <a:rPr lang="en-US" dirty="0"/>
              <a:t>Then again</a:t>
            </a:r>
          </a:p>
          <a:p>
            <a:pPr lvl="1"/>
            <a:endParaRPr lang="en-US" dirty="0"/>
          </a:p>
          <a:p>
            <a:pPr lvl="1"/>
            <a:endParaRPr lang="en-US" dirty="0"/>
          </a:p>
          <a:p>
            <a:pPr lvl="1"/>
            <a:endParaRPr lang="en-US" dirty="0"/>
          </a:p>
          <a:p>
            <a:pPr lvl="1"/>
            <a:r>
              <a:rPr lang="en-US" dirty="0"/>
              <a:t>Scroll to the bottom of the student’s open record  and select the correct drop option</a:t>
            </a:r>
          </a:p>
          <a:p>
            <a:pPr lvl="2"/>
            <a:r>
              <a:rPr lang="en-US" dirty="0"/>
              <a:t>Drop student at the END of this semester</a:t>
            </a:r>
          </a:p>
          <a:p>
            <a:pPr lvl="3"/>
            <a:r>
              <a:rPr lang="en-US" dirty="0"/>
              <a:t>Is NOW</a:t>
            </a:r>
          </a:p>
          <a:p>
            <a:pPr lvl="2"/>
            <a:r>
              <a:rPr lang="en-US" dirty="0"/>
              <a:t>Drop student at the End of LAST semester</a:t>
            </a:r>
          </a:p>
          <a:p>
            <a:pPr lvl="3"/>
            <a:r>
              <a:rPr lang="en-US" dirty="0"/>
              <a:t>Is the most recently concluded enrollment period</a:t>
            </a:r>
          </a:p>
          <a:p>
            <a:pPr lvl="1"/>
            <a:r>
              <a:rPr lang="en-US" dirty="0"/>
              <a:t>If neither option is correct, contact TE </a:t>
            </a:r>
          </a:p>
          <a:p>
            <a:pPr marL="457200" lvl="1" indent="0">
              <a:buNone/>
            </a:pPr>
            <a:r>
              <a:rPr lang="en-US" dirty="0"/>
              <a:t>    Central </a:t>
            </a:r>
          </a:p>
        </p:txBody>
      </p:sp>
      <p:sp>
        <p:nvSpPr>
          <p:cNvPr id="4" name="Date Placeholder 3">
            <a:extLst>
              <a:ext uri="{FF2B5EF4-FFF2-40B4-BE49-F238E27FC236}">
                <a16:creationId xmlns:a16="http://schemas.microsoft.com/office/drawing/2014/main" id="{48B831E6-6DDE-4C8F-94FB-E5F4704F738E}"/>
              </a:ext>
            </a:extLst>
          </p:cNvPr>
          <p:cNvSpPr>
            <a:spLocks noGrp="1"/>
          </p:cNvSpPr>
          <p:nvPr>
            <p:ph type="dt" sz="half" idx="10"/>
          </p:nvPr>
        </p:nvSpPr>
        <p:spPr/>
        <p:txBody>
          <a:bodyPr/>
          <a:lstStyle/>
          <a:p>
            <a:r>
              <a:rPr lang="en-US"/>
              <a:t>07/22/2019</a:t>
            </a:r>
            <a:endParaRPr lang="en-US" dirty="0"/>
          </a:p>
        </p:txBody>
      </p:sp>
      <p:sp>
        <p:nvSpPr>
          <p:cNvPr id="5" name="Slide Number Placeholder 4">
            <a:extLst>
              <a:ext uri="{FF2B5EF4-FFF2-40B4-BE49-F238E27FC236}">
                <a16:creationId xmlns:a16="http://schemas.microsoft.com/office/drawing/2014/main" id="{AC1A31F0-1A55-4B0F-9389-E3BFCCC2C2A0}"/>
              </a:ext>
            </a:extLst>
          </p:cNvPr>
          <p:cNvSpPr>
            <a:spLocks noGrp="1"/>
          </p:cNvSpPr>
          <p:nvPr>
            <p:ph type="sldNum" sz="quarter" idx="12"/>
          </p:nvPr>
        </p:nvSpPr>
        <p:spPr/>
        <p:txBody>
          <a:bodyPr/>
          <a:lstStyle/>
          <a:p>
            <a:fld id="{519954A3-9DFD-4C44-94BA-B95130A3BA1C}" type="slidenum">
              <a:rPr lang="en-US" smtClean="0"/>
              <a:t>19</a:t>
            </a:fld>
            <a:endParaRPr lang="en-US" dirty="0"/>
          </a:p>
        </p:txBody>
      </p:sp>
      <p:pic>
        <p:nvPicPr>
          <p:cNvPr id="6" name="Picture 5">
            <a:extLst>
              <a:ext uri="{FF2B5EF4-FFF2-40B4-BE49-F238E27FC236}">
                <a16:creationId xmlns:a16="http://schemas.microsoft.com/office/drawing/2014/main" id="{B54745CC-AFA1-456C-9C3E-34B3E8680836}"/>
              </a:ext>
            </a:extLst>
          </p:cNvPr>
          <p:cNvPicPr>
            <a:picLocks noChangeAspect="1"/>
          </p:cNvPicPr>
          <p:nvPr/>
        </p:nvPicPr>
        <p:blipFill>
          <a:blip r:embed="rId3"/>
          <a:stretch>
            <a:fillRect/>
          </a:stretch>
        </p:blipFill>
        <p:spPr>
          <a:xfrm>
            <a:off x="5255491" y="1470898"/>
            <a:ext cx="4821382" cy="774718"/>
          </a:xfrm>
          <a:prstGeom prst="rect">
            <a:avLst/>
          </a:prstGeom>
        </p:spPr>
      </p:pic>
      <p:pic>
        <p:nvPicPr>
          <p:cNvPr id="7" name="Picture 6">
            <a:extLst>
              <a:ext uri="{FF2B5EF4-FFF2-40B4-BE49-F238E27FC236}">
                <a16:creationId xmlns:a16="http://schemas.microsoft.com/office/drawing/2014/main" id="{02ECA82F-CDBF-4E63-B28D-B00C72C076A3}"/>
              </a:ext>
            </a:extLst>
          </p:cNvPr>
          <p:cNvPicPr>
            <a:picLocks noChangeAspect="1"/>
          </p:cNvPicPr>
          <p:nvPr/>
        </p:nvPicPr>
        <p:blipFill>
          <a:blip r:embed="rId4"/>
          <a:stretch>
            <a:fillRect/>
          </a:stretch>
        </p:blipFill>
        <p:spPr>
          <a:xfrm>
            <a:off x="5255491" y="2640186"/>
            <a:ext cx="4821382" cy="1115123"/>
          </a:xfrm>
          <a:prstGeom prst="rect">
            <a:avLst/>
          </a:prstGeom>
        </p:spPr>
      </p:pic>
      <p:pic>
        <p:nvPicPr>
          <p:cNvPr id="8" name="Picture 7">
            <a:extLst>
              <a:ext uri="{FF2B5EF4-FFF2-40B4-BE49-F238E27FC236}">
                <a16:creationId xmlns:a16="http://schemas.microsoft.com/office/drawing/2014/main" id="{AEF104EE-C638-48C2-9ACD-8C5E2251F241}"/>
              </a:ext>
            </a:extLst>
          </p:cNvPr>
          <p:cNvPicPr>
            <a:picLocks noChangeAspect="1"/>
          </p:cNvPicPr>
          <p:nvPr/>
        </p:nvPicPr>
        <p:blipFill>
          <a:blip r:embed="rId5"/>
          <a:stretch>
            <a:fillRect/>
          </a:stretch>
        </p:blipFill>
        <p:spPr>
          <a:xfrm>
            <a:off x="7132315" y="4301507"/>
            <a:ext cx="4894695" cy="1344830"/>
          </a:xfrm>
          <a:prstGeom prst="rect">
            <a:avLst/>
          </a:prstGeom>
        </p:spPr>
      </p:pic>
      <p:cxnSp>
        <p:nvCxnSpPr>
          <p:cNvPr id="10" name="Straight Arrow Connector 9">
            <a:extLst>
              <a:ext uri="{FF2B5EF4-FFF2-40B4-BE49-F238E27FC236}">
                <a16:creationId xmlns:a16="http://schemas.microsoft.com/office/drawing/2014/main" id="{7F764A85-B7AD-49EE-A90C-4FCCB8B68F73}"/>
              </a:ext>
            </a:extLst>
          </p:cNvPr>
          <p:cNvCxnSpPr>
            <a:cxnSpLocks/>
          </p:cNvCxnSpPr>
          <p:nvPr/>
        </p:nvCxnSpPr>
        <p:spPr>
          <a:xfrm>
            <a:off x="4201870" y="4144919"/>
            <a:ext cx="5701056" cy="5895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85E4A8D-FD9A-4E4D-B435-E9DEBC4E643F}"/>
              </a:ext>
            </a:extLst>
          </p:cNvPr>
          <p:cNvCxnSpPr>
            <a:cxnSpLocks/>
          </p:cNvCxnSpPr>
          <p:nvPr/>
        </p:nvCxnSpPr>
        <p:spPr>
          <a:xfrm>
            <a:off x="4922982" y="5144265"/>
            <a:ext cx="5486400" cy="1528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B71169D-CBBA-43D2-B5C3-F34EFF941EFE}"/>
              </a:ext>
            </a:extLst>
          </p:cNvPr>
          <p:cNvCxnSpPr>
            <a:endCxn id="6" idx="1"/>
          </p:cNvCxnSpPr>
          <p:nvPr/>
        </p:nvCxnSpPr>
        <p:spPr>
          <a:xfrm flipV="1">
            <a:off x="4721469" y="1858257"/>
            <a:ext cx="534022" cy="2170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F743323-64DD-4D46-8B8D-698420E9FB92}"/>
              </a:ext>
            </a:extLst>
          </p:cNvPr>
          <p:cNvCxnSpPr/>
          <p:nvPr/>
        </p:nvCxnSpPr>
        <p:spPr>
          <a:xfrm>
            <a:off x="3226777" y="2857500"/>
            <a:ext cx="2189285" cy="3604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542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6700FD2-09E2-4F8A-AB3A-1BECE0D57E0A}"/>
              </a:ext>
            </a:extLst>
          </p:cNvPr>
          <p:cNvSpPr>
            <a:spLocks noGrp="1"/>
          </p:cNvSpPr>
          <p:nvPr>
            <p:ph type="title"/>
          </p:nvPr>
        </p:nvSpPr>
        <p:spPr>
          <a:xfrm>
            <a:off x="863029" y="1012004"/>
            <a:ext cx="3416158" cy="4795408"/>
          </a:xfrm>
        </p:spPr>
        <p:txBody>
          <a:bodyPr>
            <a:normAutofit/>
          </a:bodyPr>
          <a:lstStyle/>
          <a:p>
            <a:r>
              <a:rPr lang="en-US">
                <a:solidFill>
                  <a:srgbClr val="FFFFFF"/>
                </a:solidFill>
              </a:rPr>
              <a:t>Learning Objectives</a:t>
            </a:r>
          </a:p>
        </p:txBody>
      </p:sp>
      <p:sp>
        <p:nvSpPr>
          <p:cNvPr id="4" name="Date Placeholder 3">
            <a:extLst>
              <a:ext uri="{FF2B5EF4-FFF2-40B4-BE49-F238E27FC236}">
                <a16:creationId xmlns:a16="http://schemas.microsoft.com/office/drawing/2014/main" id="{19DD01A5-138C-4E86-86AA-27A8A0818F9D}"/>
              </a:ext>
            </a:extLst>
          </p:cNvPr>
          <p:cNvSpPr>
            <a:spLocks noGrp="1"/>
          </p:cNvSpPr>
          <p:nvPr>
            <p:ph type="dt" sz="half" idx="10"/>
          </p:nvPr>
        </p:nvSpPr>
        <p:spPr>
          <a:xfrm>
            <a:off x="7762293" y="6356350"/>
            <a:ext cx="2743200" cy="365125"/>
          </a:xfrm>
        </p:spPr>
        <p:txBody>
          <a:bodyPr>
            <a:normAutofit/>
          </a:bodyPr>
          <a:lstStyle/>
          <a:p>
            <a:pPr algn="r">
              <a:spcAft>
                <a:spcPts val="600"/>
              </a:spcAft>
            </a:pPr>
            <a:r>
              <a:rPr lang="en-US">
                <a:solidFill>
                  <a:prstClr val="black">
                    <a:tint val="75000"/>
                  </a:prstClr>
                </a:solidFill>
              </a:rPr>
              <a:t>07/22/2019</a:t>
            </a:r>
          </a:p>
        </p:txBody>
      </p:sp>
      <p:sp>
        <p:nvSpPr>
          <p:cNvPr id="5" name="Slide Number Placeholder 4">
            <a:extLst>
              <a:ext uri="{FF2B5EF4-FFF2-40B4-BE49-F238E27FC236}">
                <a16:creationId xmlns:a16="http://schemas.microsoft.com/office/drawing/2014/main" id="{7A9E1F19-A606-4269-8269-6DDFB85F2BAF}"/>
              </a:ext>
            </a:extLst>
          </p:cNvPr>
          <p:cNvSpPr>
            <a:spLocks noGrp="1"/>
          </p:cNvSpPr>
          <p:nvPr>
            <p:ph type="sldNum" sz="quarter" idx="12"/>
          </p:nvPr>
        </p:nvSpPr>
        <p:spPr>
          <a:xfrm>
            <a:off x="10726220" y="6356350"/>
            <a:ext cx="627580" cy="365125"/>
          </a:xfrm>
        </p:spPr>
        <p:txBody>
          <a:bodyPr>
            <a:normAutofit/>
          </a:bodyPr>
          <a:lstStyle/>
          <a:p>
            <a:pPr>
              <a:spcAft>
                <a:spcPts val="600"/>
              </a:spcAft>
            </a:pPr>
            <a:fld id="{519954A3-9DFD-4C44-94BA-B95130A3BA1C}" type="slidenum">
              <a:rPr lang="en-US">
                <a:solidFill>
                  <a:prstClr val="black">
                    <a:tint val="75000"/>
                  </a:prstClr>
                </a:solidFill>
              </a:rPr>
              <a:pPr>
                <a:spcAft>
                  <a:spcPts val="600"/>
                </a:spcAft>
              </a:pPr>
              <a:t>2</a:t>
            </a:fld>
            <a:endParaRPr lang="en-US">
              <a:solidFill>
                <a:prstClr val="black">
                  <a:tint val="75000"/>
                </a:prstClr>
              </a:solidFill>
            </a:endParaRPr>
          </a:p>
        </p:txBody>
      </p:sp>
      <p:graphicFrame>
        <p:nvGraphicFramePr>
          <p:cNvPr id="7" name="Content Placeholder 2">
            <a:extLst>
              <a:ext uri="{FF2B5EF4-FFF2-40B4-BE49-F238E27FC236}">
                <a16:creationId xmlns:a16="http://schemas.microsoft.com/office/drawing/2014/main" id="{907FDCF9-86EB-4F68-AD7B-D9C9E19CBF47}"/>
              </a:ext>
            </a:extLst>
          </p:cNvPr>
          <p:cNvGraphicFramePr>
            <a:graphicFrameLocks noGrp="1"/>
          </p:cNvGraphicFramePr>
          <p:nvPr>
            <p:ph idx="1"/>
            <p:extLst>
              <p:ext uri="{D42A27DB-BD31-4B8C-83A1-F6EECF244321}">
                <p14:modId xmlns:p14="http://schemas.microsoft.com/office/powerpoint/2010/main" val="223800381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6038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Enrollment Report Calendar</a:t>
            </a:r>
          </a:p>
        </p:txBody>
      </p:sp>
      <p:sp>
        <p:nvSpPr>
          <p:cNvPr id="3" name="Content Placeholder 2"/>
          <p:cNvSpPr>
            <a:spLocks noGrp="1"/>
          </p:cNvSpPr>
          <p:nvPr>
            <p:ph idx="1"/>
          </p:nvPr>
        </p:nvSpPr>
        <p:spPr/>
        <p:txBody>
          <a:bodyPr>
            <a:normAutofit/>
          </a:bodyPr>
          <a:lstStyle/>
          <a:p>
            <a:r>
              <a:rPr lang="en-US" dirty="0"/>
              <a:t>Initial Review date</a:t>
            </a:r>
          </a:p>
          <a:p>
            <a:pPr lvl="1"/>
            <a:r>
              <a:rPr lang="en-US" dirty="0"/>
              <a:t>September 30</a:t>
            </a:r>
          </a:p>
          <a:p>
            <a:r>
              <a:rPr lang="en-US" dirty="0"/>
              <a:t>End of  Fall term Review</a:t>
            </a:r>
          </a:p>
          <a:p>
            <a:r>
              <a:rPr lang="en-US" dirty="0"/>
              <a:t>Spring term confirmation Review</a:t>
            </a:r>
          </a:p>
          <a:p>
            <a:r>
              <a:rPr lang="en-US" dirty="0"/>
              <a:t>End of Spring term final Review</a:t>
            </a:r>
          </a:p>
          <a:p>
            <a:pPr marL="0" indent="0">
              <a:buNone/>
            </a:pPr>
            <a:r>
              <a:rPr lang="en-US" dirty="0"/>
              <a:t>Please be timely!!!</a:t>
            </a:r>
          </a:p>
        </p:txBody>
      </p:sp>
      <p:sp>
        <p:nvSpPr>
          <p:cNvPr id="4" name="Date Placeholder 3"/>
          <p:cNvSpPr>
            <a:spLocks noGrp="1"/>
          </p:cNvSpPr>
          <p:nvPr>
            <p:ph type="dt" sz="half" idx="10"/>
          </p:nvPr>
        </p:nvSpPr>
        <p:spPr/>
        <p:txBody>
          <a:bodyPr/>
          <a:lstStyle/>
          <a:p>
            <a:r>
              <a:rPr lang="en-US"/>
              <a:t>07/22/2019</a:t>
            </a:r>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20</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1498" y="1957325"/>
            <a:ext cx="4722401" cy="3374549"/>
          </a:xfrm>
          <a:prstGeom prst="rect">
            <a:avLst/>
          </a:prstGeom>
          <a:ln/>
        </p:spPr>
        <p:style>
          <a:lnRef idx="1">
            <a:schemeClr val="accent1"/>
          </a:lnRef>
          <a:fillRef idx="3">
            <a:schemeClr val="accent1"/>
          </a:fillRef>
          <a:effectRef idx="2">
            <a:schemeClr val="accent1"/>
          </a:effectRef>
          <a:fontRef idx="minor">
            <a:schemeClr val="lt1"/>
          </a:fontRef>
        </p:style>
      </p:pic>
      <p:sp>
        <p:nvSpPr>
          <p:cNvPr id="7" name="Oval 6">
            <a:extLst>
              <a:ext uri="{FF2B5EF4-FFF2-40B4-BE49-F238E27FC236}">
                <a16:creationId xmlns:a16="http://schemas.microsoft.com/office/drawing/2014/main" id="{A5AC71C9-359B-4075-9FC1-F1E9DDB104F1}"/>
              </a:ext>
            </a:extLst>
          </p:cNvPr>
          <p:cNvSpPr/>
          <p:nvPr/>
        </p:nvSpPr>
        <p:spPr>
          <a:xfrm>
            <a:off x="6506307" y="2523393"/>
            <a:ext cx="518746"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t>
            </a:r>
          </a:p>
        </p:txBody>
      </p:sp>
      <p:sp>
        <p:nvSpPr>
          <p:cNvPr id="9" name="Oval 8">
            <a:extLst>
              <a:ext uri="{FF2B5EF4-FFF2-40B4-BE49-F238E27FC236}">
                <a16:creationId xmlns:a16="http://schemas.microsoft.com/office/drawing/2014/main" id="{018F8728-46A2-4A14-A939-DAE30645EBDA}"/>
              </a:ext>
            </a:extLst>
          </p:cNvPr>
          <p:cNvSpPr/>
          <p:nvPr/>
        </p:nvSpPr>
        <p:spPr>
          <a:xfrm>
            <a:off x="6554663" y="3582776"/>
            <a:ext cx="43522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t>
            </a:r>
          </a:p>
        </p:txBody>
      </p:sp>
      <p:sp>
        <p:nvSpPr>
          <p:cNvPr id="10" name="Oval 9">
            <a:extLst>
              <a:ext uri="{FF2B5EF4-FFF2-40B4-BE49-F238E27FC236}">
                <a16:creationId xmlns:a16="http://schemas.microsoft.com/office/drawing/2014/main" id="{36915D5F-52D9-47AE-A4C8-E98A26D7797D}"/>
              </a:ext>
            </a:extLst>
          </p:cNvPr>
          <p:cNvSpPr/>
          <p:nvPr/>
        </p:nvSpPr>
        <p:spPr>
          <a:xfrm>
            <a:off x="6537079" y="4747215"/>
            <a:ext cx="470388" cy="427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t>
            </a:r>
          </a:p>
        </p:txBody>
      </p:sp>
      <p:sp>
        <p:nvSpPr>
          <p:cNvPr id="11" name="Oval 10">
            <a:extLst>
              <a:ext uri="{FF2B5EF4-FFF2-40B4-BE49-F238E27FC236}">
                <a16:creationId xmlns:a16="http://schemas.microsoft.com/office/drawing/2014/main" id="{FF12D9B6-4706-4F5F-BCBF-EBAB100CA1ED}"/>
              </a:ext>
            </a:extLst>
          </p:cNvPr>
          <p:cNvSpPr/>
          <p:nvPr/>
        </p:nvSpPr>
        <p:spPr>
          <a:xfrm>
            <a:off x="10146323" y="4747215"/>
            <a:ext cx="400667" cy="427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t>
            </a:r>
          </a:p>
        </p:txBody>
      </p:sp>
      <p:sp>
        <p:nvSpPr>
          <p:cNvPr id="12" name="Oval 11">
            <a:extLst>
              <a:ext uri="{FF2B5EF4-FFF2-40B4-BE49-F238E27FC236}">
                <a16:creationId xmlns:a16="http://schemas.microsoft.com/office/drawing/2014/main" id="{3497E574-9D8F-4C93-AB31-727FE3DE9489}"/>
              </a:ext>
            </a:extLst>
          </p:cNvPr>
          <p:cNvSpPr/>
          <p:nvPr/>
        </p:nvSpPr>
        <p:spPr>
          <a:xfrm>
            <a:off x="5041320" y="2080709"/>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t>
            </a:r>
          </a:p>
        </p:txBody>
      </p:sp>
      <p:cxnSp>
        <p:nvCxnSpPr>
          <p:cNvPr id="18" name="Straight Arrow Connector 17">
            <a:extLst>
              <a:ext uri="{FF2B5EF4-FFF2-40B4-BE49-F238E27FC236}">
                <a16:creationId xmlns:a16="http://schemas.microsoft.com/office/drawing/2014/main" id="{9C3CAE5D-7D7A-4F5C-B8F1-064924217A7C}"/>
              </a:ext>
            </a:extLst>
          </p:cNvPr>
          <p:cNvCxnSpPr>
            <a:cxnSpLocks/>
          </p:cNvCxnSpPr>
          <p:nvPr/>
        </p:nvCxnSpPr>
        <p:spPr>
          <a:xfrm flipH="1" flipV="1">
            <a:off x="5768071" y="2864828"/>
            <a:ext cx="786592" cy="7797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ACA316D-C1A4-4770-8BD0-C35799291655}"/>
              </a:ext>
            </a:extLst>
          </p:cNvPr>
          <p:cNvCxnSpPr>
            <a:cxnSpLocks/>
            <a:endCxn id="12" idx="4"/>
          </p:cNvCxnSpPr>
          <p:nvPr/>
        </p:nvCxnSpPr>
        <p:spPr>
          <a:xfrm flipH="1" flipV="1">
            <a:off x="5498520" y="2995109"/>
            <a:ext cx="954956" cy="18777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CAB139B-24BB-43F7-B6A1-526A3455D96F}"/>
              </a:ext>
            </a:extLst>
          </p:cNvPr>
          <p:cNvCxnSpPr/>
          <p:nvPr/>
        </p:nvCxnSpPr>
        <p:spPr>
          <a:xfrm flipH="1" flipV="1">
            <a:off x="5939363" y="2680501"/>
            <a:ext cx="4453574" cy="2280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D2157AB-0A4B-4779-B1F2-2E0026EB0AA0}"/>
              </a:ext>
            </a:extLst>
          </p:cNvPr>
          <p:cNvCxnSpPr>
            <a:stCxn id="7" idx="1"/>
            <a:endCxn id="12" idx="6"/>
          </p:cNvCxnSpPr>
          <p:nvPr/>
        </p:nvCxnSpPr>
        <p:spPr>
          <a:xfrm flipH="1" flipV="1">
            <a:off x="5955720" y="2537909"/>
            <a:ext cx="626556" cy="524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973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dirty="0"/>
              <a:t>Confirming the enrollment report is accurate</a:t>
            </a:r>
          </a:p>
        </p:txBody>
      </p:sp>
      <p:sp>
        <p:nvSpPr>
          <p:cNvPr id="4" name="Date Placeholder 3"/>
          <p:cNvSpPr>
            <a:spLocks noGrp="1"/>
          </p:cNvSpPr>
          <p:nvPr>
            <p:ph type="dt" sz="half" idx="10"/>
          </p:nvPr>
        </p:nvSpPr>
        <p:spPr>
          <a:xfrm>
            <a:off x="838200" y="6356350"/>
            <a:ext cx="2743200" cy="365125"/>
          </a:xfrm>
        </p:spPr>
        <p:txBody>
          <a:bodyPr>
            <a:normAutofit/>
          </a:bodyPr>
          <a:lstStyle/>
          <a:p>
            <a:pPr>
              <a:spcAft>
                <a:spcPts val="600"/>
              </a:spcAft>
            </a:pPr>
            <a:r>
              <a:rPr lang="en-US"/>
              <a:t>07/22/2019</a:t>
            </a:r>
            <a:endParaRPr lang="en-US" dirty="0"/>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519954A3-9DFD-4C44-94BA-B95130A3BA1C}" type="slidenum">
              <a:rPr lang="en-US" smtClean="0"/>
              <a:pPr>
                <a:spcAft>
                  <a:spcPts val="600"/>
                </a:spcAft>
              </a:pPr>
              <a:t>21</a:t>
            </a:fld>
            <a:endParaRPr lang="en-US"/>
          </a:p>
        </p:txBody>
      </p:sp>
      <p:graphicFrame>
        <p:nvGraphicFramePr>
          <p:cNvPr id="30" name="Content Placeholder 2">
            <a:extLst>
              <a:ext uri="{FF2B5EF4-FFF2-40B4-BE49-F238E27FC236}">
                <a16:creationId xmlns:a16="http://schemas.microsoft.com/office/drawing/2014/main" id="{5B266488-3C14-4985-A677-53593F7ED43D}"/>
              </a:ext>
            </a:extLst>
          </p:cNvPr>
          <p:cNvGraphicFramePr>
            <a:graphicFrameLocks noGrp="1"/>
          </p:cNvGraphicFramePr>
          <p:nvPr>
            <p:ph idx="1"/>
            <p:extLst>
              <p:ext uri="{D42A27DB-BD31-4B8C-83A1-F6EECF244321}">
                <p14:modId xmlns:p14="http://schemas.microsoft.com/office/powerpoint/2010/main" val="83853193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3276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4C3103B-AE2E-41DA-8805-65F1A948F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E3BC0C31-69A7-4200-9AFE-927230E1E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1B2DC4B-AF44-4699-A0AC-C983504F184A}"/>
              </a:ext>
            </a:extLst>
          </p:cNvPr>
          <p:cNvSpPr>
            <a:spLocks noGrp="1"/>
          </p:cNvSpPr>
          <p:nvPr>
            <p:ph type="title"/>
          </p:nvPr>
        </p:nvSpPr>
        <p:spPr>
          <a:xfrm>
            <a:off x="1158240" y="4894262"/>
            <a:ext cx="10307952" cy="1325563"/>
          </a:xfrm>
        </p:spPr>
        <p:txBody>
          <a:bodyPr>
            <a:normAutofit/>
          </a:bodyPr>
          <a:lstStyle/>
          <a:p>
            <a:r>
              <a:rPr lang="en-US" dirty="0"/>
              <a:t>Stop and LOOK </a:t>
            </a:r>
          </a:p>
        </p:txBody>
      </p:sp>
      <p:sp>
        <p:nvSpPr>
          <p:cNvPr id="3" name="Content Placeholder 2">
            <a:extLst>
              <a:ext uri="{FF2B5EF4-FFF2-40B4-BE49-F238E27FC236}">
                <a16:creationId xmlns:a16="http://schemas.microsoft.com/office/drawing/2014/main" id="{6E26C059-40B8-4204-A6BE-9D9B27107F00}"/>
              </a:ext>
            </a:extLst>
          </p:cNvPr>
          <p:cNvSpPr>
            <a:spLocks noGrp="1"/>
          </p:cNvSpPr>
          <p:nvPr>
            <p:ph idx="1"/>
          </p:nvPr>
        </p:nvSpPr>
        <p:spPr>
          <a:xfrm>
            <a:off x="1161288" y="701019"/>
            <a:ext cx="6484094" cy="3382247"/>
          </a:xfrm>
        </p:spPr>
        <p:txBody>
          <a:bodyPr anchor="ctr">
            <a:normAutofit/>
          </a:bodyPr>
          <a:lstStyle/>
          <a:p>
            <a:r>
              <a:rPr lang="en-US" sz="2000"/>
              <a:t>Let’s see a real case of enrolling and adding a new student to the Enrollment Report</a:t>
            </a:r>
          </a:p>
          <a:p>
            <a:pPr lvl="1"/>
            <a:r>
              <a:rPr lang="en-US" sz="2000"/>
              <a:t>Sissy Student</a:t>
            </a:r>
          </a:p>
          <a:p>
            <a:pPr lvl="1"/>
            <a:r>
              <a:rPr lang="en-US" sz="2000"/>
              <a:t>TEID 1234</a:t>
            </a:r>
          </a:p>
          <a:p>
            <a:pPr lvl="1"/>
            <a:r>
              <a:rPr lang="en-US" sz="2000"/>
              <a:t>Home school is College Four</a:t>
            </a:r>
          </a:p>
          <a:p>
            <a:pPr lvl="1"/>
            <a:r>
              <a:rPr lang="en-US" sz="2000"/>
              <a:t>Approved at College One and College Three</a:t>
            </a:r>
          </a:p>
          <a:p>
            <a:pPr lvl="1"/>
            <a:r>
              <a:rPr lang="en-US" sz="2000"/>
              <a:t>Waitlisted at College Two</a:t>
            </a:r>
          </a:p>
          <a:p>
            <a:endParaRPr lang="en-US" sz="2000"/>
          </a:p>
        </p:txBody>
      </p:sp>
      <p:cxnSp>
        <p:nvCxnSpPr>
          <p:cNvPr id="14" name="Straight Connector 13">
            <a:extLst>
              <a:ext uri="{FF2B5EF4-FFF2-40B4-BE49-F238E27FC236}">
                <a16:creationId xmlns:a16="http://schemas.microsoft.com/office/drawing/2014/main" id="{45B5AFC7-2F07-4F7B-9151-E45D7548D8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CB1340FC-C4E2-4CD5-9BCA-7A022E8B4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348" y="99996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A3C52C94-3918-4FD8-B2F2-DE5A52A7F3C6}"/>
              </a:ext>
            </a:extLst>
          </p:cNvPr>
          <p:cNvSpPr>
            <a:spLocks noGrp="1"/>
          </p:cNvSpPr>
          <p:nvPr>
            <p:ph type="dt" sz="half" idx="10"/>
          </p:nvPr>
        </p:nvSpPr>
        <p:spPr>
          <a:xfrm>
            <a:off x="8061959" y="6356350"/>
            <a:ext cx="2892733" cy="365125"/>
          </a:xfrm>
        </p:spPr>
        <p:txBody>
          <a:bodyPr>
            <a:normAutofit/>
          </a:bodyPr>
          <a:lstStyle/>
          <a:p>
            <a:pPr algn="r">
              <a:spcAft>
                <a:spcPts val="600"/>
              </a:spcAft>
            </a:pPr>
            <a:r>
              <a:rPr lang="en-US" sz="1100">
                <a:solidFill>
                  <a:prstClr val="black">
                    <a:tint val="75000"/>
                  </a:prstClr>
                </a:solidFill>
              </a:rPr>
              <a:t>07/22/2019</a:t>
            </a:r>
          </a:p>
        </p:txBody>
      </p:sp>
      <p:sp>
        <p:nvSpPr>
          <p:cNvPr id="5" name="Slide Number Placeholder 4">
            <a:extLst>
              <a:ext uri="{FF2B5EF4-FFF2-40B4-BE49-F238E27FC236}">
                <a16:creationId xmlns:a16="http://schemas.microsoft.com/office/drawing/2014/main" id="{2ACE18E3-2C2B-4CD6-B235-EC29D7012992}"/>
              </a:ext>
            </a:extLst>
          </p:cNvPr>
          <p:cNvSpPr>
            <a:spLocks noGrp="1"/>
          </p:cNvSpPr>
          <p:nvPr>
            <p:ph type="sldNum" sz="quarter" idx="12"/>
          </p:nvPr>
        </p:nvSpPr>
        <p:spPr>
          <a:xfrm>
            <a:off x="11084767" y="6350238"/>
            <a:ext cx="365760" cy="365125"/>
          </a:xfrm>
          <a:prstGeom prst="ellipse">
            <a:avLst/>
          </a:prstGeom>
          <a:solidFill>
            <a:srgbClr val="595959"/>
          </a:solidFill>
        </p:spPr>
        <p:txBody>
          <a:bodyPr>
            <a:normAutofit fontScale="55000" lnSpcReduction="20000"/>
          </a:bodyPr>
          <a:lstStyle/>
          <a:p>
            <a:pPr algn="ctr">
              <a:spcAft>
                <a:spcPts val="600"/>
              </a:spcAft>
            </a:pPr>
            <a:fld id="{519954A3-9DFD-4C44-94BA-B95130A3BA1C}" type="slidenum">
              <a:rPr lang="en-US" sz="1050">
                <a:solidFill>
                  <a:srgbClr val="FFFFFF"/>
                </a:solidFill>
              </a:rPr>
              <a:pPr algn="ctr">
                <a:spcAft>
                  <a:spcPts val="600"/>
                </a:spcAft>
              </a:pPr>
              <a:t>22</a:t>
            </a:fld>
            <a:endParaRPr lang="en-US" sz="1050">
              <a:solidFill>
                <a:srgbClr val="FFFFFF"/>
              </a:solidFill>
            </a:endParaRPr>
          </a:p>
        </p:txBody>
      </p:sp>
    </p:spTree>
    <p:extLst>
      <p:ext uri="{BB962C8B-B14F-4D97-AF65-F5344CB8AC3E}">
        <p14:creationId xmlns:p14="http://schemas.microsoft.com/office/powerpoint/2010/main" val="4142988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51D098B-0A46-40D3-B997-882CF4A17606}"/>
              </a:ext>
            </a:extLst>
          </p:cNvPr>
          <p:cNvSpPr>
            <a:spLocks noGrp="1"/>
          </p:cNvSpPr>
          <p:nvPr>
            <p:ph type="title"/>
          </p:nvPr>
        </p:nvSpPr>
        <p:spPr>
          <a:xfrm>
            <a:off x="966952" y="1204108"/>
            <a:ext cx="2669406" cy="1781175"/>
          </a:xfrm>
        </p:spPr>
        <p:txBody>
          <a:bodyPr>
            <a:normAutofit/>
          </a:bodyPr>
          <a:lstStyle/>
          <a:p>
            <a:r>
              <a:rPr lang="en-US" sz="3200" dirty="0">
                <a:solidFill>
                  <a:srgbClr val="FFFFFF"/>
                </a:solidFill>
              </a:rPr>
              <a:t>Sissy Student’s applications</a:t>
            </a:r>
          </a:p>
        </p:txBody>
      </p:sp>
      <p:sp>
        <p:nvSpPr>
          <p:cNvPr id="11" name="Content Placeholder 10">
            <a:extLst>
              <a:ext uri="{FF2B5EF4-FFF2-40B4-BE49-F238E27FC236}">
                <a16:creationId xmlns:a16="http://schemas.microsoft.com/office/drawing/2014/main" id="{69F68237-6B60-491C-8923-969319D19F3B}"/>
              </a:ext>
            </a:extLst>
          </p:cNvPr>
          <p:cNvSpPr>
            <a:spLocks noGrp="1"/>
          </p:cNvSpPr>
          <p:nvPr>
            <p:ph idx="1"/>
          </p:nvPr>
        </p:nvSpPr>
        <p:spPr>
          <a:xfrm>
            <a:off x="966951" y="3355130"/>
            <a:ext cx="2669407" cy="2427333"/>
          </a:xfrm>
        </p:spPr>
        <p:txBody>
          <a:bodyPr>
            <a:normAutofit/>
          </a:bodyPr>
          <a:lstStyle/>
          <a:p>
            <a:r>
              <a:rPr lang="en-US" sz="1600" dirty="0"/>
              <a:t>Sissy Student has three active applications.</a:t>
            </a:r>
          </a:p>
          <a:p>
            <a:r>
              <a:rPr lang="en-US" sz="1600" dirty="0"/>
              <a:t>She can only attend one school at a time.</a:t>
            </a:r>
          </a:p>
          <a:p>
            <a:r>
              <a:rPr lang="en-US" sz="1600" dirty="0"/>
              <a:t>Sissy has decided to attend College One</a:t>
            </a:r>
          </a:p>
          <a:p>
            <a:r>
              <a:rPr lang="en-US" sz="1600" dirty="0"/>
              <a:t>Watch what happens next</a:t>
            </a:r>
          </a:p>
          <a:p>
            <a:pPr marL="0" indent="0">
              <a:buNone/>
            </a:pPr>
            <a:endParaRPr lang="en-US" sz="1600" dirty="0"/>
          </a:p>
        </p:txBody>
      </p:sp>
      <p:pic>
        <p:nvPicPr>
          <p:cNvPr id="9" name="Content Placeholder 5" descr="A screenshot of a cell phone&#10;&#10;Description automatically generated">
            <a:extLst>
              <a:ext uri="{FF2B5EF4-FFF2-40B4-BE49-F238E27FC236}">
                <a16:creationId xmlns:a16="http://schemas.microsoft.com/office/drawing/2014/main" id="{E14E4B18-6085-4FE5-AE42-6AB4B72251E0}"/>
              </a:ext>
            </a:extLst>
          </p:cNvPr>
          <p:cNvPicPr>
            <a:picLocks noChangeAspect="1"/>
          </p:cNvPicPr>
          <p:nvPr/>
        </p:nvPicPr>
        <p:blipFill>
          <a:blip r:embed="rId2"/>
          <a:stretch>
            <a:fillRect/>
          </a:stretch>
        </p:blipFill>
        <p:spPr>
          <a:xfrm>
            <a:off x="4662102" y="1054735"/>
            <a:ext cx="6903723" cy="4625493"/>
          </a:xfrm>
          <a:prstGeom prst="rect">
            <a:avLst/>
          </a:prstGeom>
        </p:spPr>
      </p:pic>
      <p:sp>
        <p:nvSpPr>
          <p:cNvPr id="4" name="Date Placeholder 3">
            <a:extLst>
              <a:ext uri="{FF2B5EF4-FFF2-40B4-BE49-F238E27FC236}">
                <a16:creationId xmlns:a16="http://schemas.microsoft.com/office/drawing/2014/main" id="{4BDC7101-66AD-4A95-8C76-A8C5046C790D}"/>
              </a:ext>
            </a:extLst>
          </p:cNvPr>
          <p:cNvSpPr>
            <a:spLocks noGrp="1"/>
          </p:cNvSpPr>
          <p:nvPr>
            <p:ph type="dt" sz="half" idx="10"/>
          </p:nvPr>
        </p:nvSpPr>
        <p:spPr>
          <a:xfrm>
            <a:off x="966950" y="6356350"/>
            <a:ext cx="2614449" cy="365125"/>
          </a:xfrm>
        </p:spPr>
        <p:txBody>
          <a:bodyPr>
            <a:normAutofit/>
          </a:bodyPr>
          <a:lstStyle/>
          <a:p>
            <a:pPr>
              <a:spcAft>
                <a:spcPts val="600"/>
              </a:spcAft>
            </a:pPr>
            <a:r>
              <a:rPr lang="en-US">
                <a:solidFill>
                  <a:prstClr val="black">
                    <a:tint val="75000"/>
                  </a:prstClr>
                </a:solidFill>
              </a:rPr>
              <a:t>07/22/2019</a:t>
            </a:r>
          </a:p>
        </p:txBody>
      </p:sp>
      <p:sp>
        <p:nvSpPr>
          <p:cNvPr id="5" name="Slide Number Placeholder 4">
            <a:extLst>
              <a:ext uri="{FF2B5EF4-FFF2-40B4-BE49-F238E27FC236}">
                <a16:creationId xmlns:a16="http://schemas.microsoft.com/office/drawing/2014/main" id="{0A3AC7C6-478F-4685-A50B-2802AB9C87FB}"/>
              </a:ext>
            </a:extLst>
          </p:cNvPr>
          <p:cNvSpPr>
            <a:spLocks noGrp="1"/>
          </p:cNvSpPr>
          <p:nvPr>
            <p:ph type="sldNum" sz="quarter" idx="12"/>
          </p:nvPr>
        </p:nvSpPr>
        <p:spPr>
          <a:xfrm>
            <a:off x="10325100" y="6356350"/>
            <a:ext cx="1028700" cy="365125"/>
          </a:xfrm>
        </p:spPr>
        <p:txBody>
          <a:bodyPr>
            <a:normAutofit/>
          </a:bodyPr>
          <a:lstStyle/>
          <a:p>
            <a:pPr>
              <a:spcAft>
                <a:spcPts val="600"/>
              </a:spcAft>
            </a:pPr>
            <a:fld id="{519954A3-9DFD-4C44-94BA-B95130A3BA1C}" type="slidenum">
              <a:rPr lang="en-US">
                <a:solidFill>
                  <a:prstClr val="black">
                    <a:tint val="75000"/>
                  </a:prstClr>
                </a:solidFill>
              </a:rPr>
              <a:pPr>
                <a:spcAft>
                  <a:spcPts val="600"/>
                </a:spcAft>
              </a:pPr>
              <a:t>23</a:t>
            </a:fld>
            <a:endParaRPr lang="en-US">
              <a:solidFill>
                <a:prstClr val="black">
                  <a:tint val="75000"/>
                </a:prstClr>
              </a:solidFill>
            </a:endParaRPr>
          </a:p>
        </p:txBody>
      </p:sp>
    </p:spTree>
    <p:extLst>
      <p:ext uri="{BB962C8B-B14F-4D97-AF65-F5344CB8AC3E}">
        <p14:creationId xmlns:p14="http://schemas.microsoft.com/office/powerpoint/2010/main" val="1283799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BA0F1C7-9A69-45BE-8A24-58CBDC7A2CD9}"/>
              </a:ext>
            </a:extLst>
          </p:cNvPr>
          <p:cNvSpPr>
            <a:spLocks noGrp="1"/>
          </p:cNvSpPr>
          <p:nvPr>
            <p:ph type="title"/>
          </p:nvPr>
        </p:nvSpPr>
        <p:spPr>
          <a:xfrm>
            <a:off x="966952" y="1204108"/>
            <a:ext cx="2669406" cy="1781175"/>
          </a:xfrm>
        </p:spPr>
        <p:txBody>
          <a:bodyPr>
            <a:normAutofit/>
          </a:bodyPr>
          <a:lstStyle/>
          <a:p>
            <a:endParaRPr lang="en-US" sz="3200">
              <a:solidFill>
                <a:srgbClr val="FFFFFF"/>
              </a:solidFill>
            </a:endParaRPr>
          </a:p>
        </p:txBody>
      </p:sp>
      <p:sp>
        <p:nvSpPr>
          <p:cNvPr id="11" name="Content Placeholder 10">
            <a:extLst>
              <a:ext uri="{FF2B5EF4-FFF2-40B4-BE49-F238E27FC236}">
                <a16:creationId xmlns:a16="http://schemas.microsoft.com/office/drawing/2014/main" id="{144C1D30-03B3-48CE-B677-14CA3EFA55CE}"/>
              </a:ext>
            </a:extLst>
          </p:cNvPr>
          <p:cNvSpPr>
            <a:spLocks noGrp="1"/>
          </p:cNvSpPr>
          <p:nvPr>
            <p:ph idx="1"/>
          </p:nvPr>
        </p:nvSpPr>
        <p:spPr>
          <a:xfrm>
            <a:off x="966951" y="3355130"/>
            <a:ext cx="2669407" cy="2427333"/>
          </a:xfrm>
        </p:spPr>
        <p:txBody>
          <a:bodyPr>
            <a:normAutofit/>
          </a:bodyPr>
          <a:lstStyle/>
          <a:p>
            <a:r>
              <a:rPr lang="en-US" sz="1600" dirty="0"/>
              <a:t>When the attending school clicks the ENROLLED BOX, all other approved or waitlisted applications reject.</a:t>
            </a:r>
          </a:p>
          <a:p>
            <a:endParaRPr lang="en-US" sz="1600" dirty="0"/>
          </a:p>
        </p:txBody>
      </p:sp>
      <p:pic>
        <p:nvPicPr>
          <p:cNvPr id="9" name="Content Placeholder 5">
            <a:extLst>
              <a:ext uri="{FF2B5EF4-FFF2-40B4-BE49-F238E27FC236}">
                <a16:creationId xmlns:a16="http://schemas.microsoft.com/office/drawing/2014/main" id="{DC21304D-296C-4FC9-9326-C0C5AB67E057}"/>
              </a:ext>
            </a:extLst>
          </p:cNvPr>
          <p:cNvPicPr>
            <a:picLocks noChangeAspect="1"/>
          </p:cNvPicPr>
          <p:nvPr/>
        </p:nvPicPr>
        <p:blipFill>
          <a:blip r:embed="rId2"/>
          <a:stretch>
            <a:fillRect/>
          </a:stretch>
        </p:blipFill>
        <p:spPr>
          <a:xfrm>
            <a:off x="4680208" y="170808"/>
            <a:ext cx="6903723" cy="2982006"/>
          </a:xfrm>
          <a:prstGeom prst="rect">
            <a:avLst/>
          </a:prstGeom>
        </p:spPr>
      </p:pic>
      <p:sp>
        <p:nvSpPr>
          <p:cNvPr id="4" name="Date Placeholder 3">
            <a:extLst>
              <a:ext uri="{FF2B5EF4-FFF2-40B4-BE49-F238E27FC236}">
                <a16:creationId xmlns:a16="http://schemas.microsoft.com/office/drawing/2014/main" id="{D77652CB-1D31-4375-BD7B-A3C9D03ABF94}"/>
              </a:ext>
            </a:extLst>
          </p:cNvPr>
          <p:cNvSpPr>
            <a:spLocks noGrp="1"/>
          </p:cNvSpPr>
          <p:nvPr>
            <p:ph type="dt" sz="half" idx="10"/>
          </p:nvPr>
        </p:nvSpPr>
        <p:spPr>
          <a:xfrm>
            <a:off x="966950" y="6356350"/>
            <a:ext cx="2614449" cy="365125"/>
          </a:xfrm>
        </p:spPr>
        <p:txBody>
          <a:bodyPr>
            <a:normAutofit/>
          </a:bodyPr>
          <a:lstStyle/>
          <a:p>
            <a:pPr>
              <a:spcAft>
                <a:spcPts val="600"/>
              </a:spcAft>
            </a:pPr>
            <a:r>
              <a:rPr lang="en-US">
                <a:solidFill>
                  <a:prstClr val="black">
                    <a:tint val="75000"/>
                  </a:prstClr>
                </a:solidFill>
              </a:rPr>
              <a:t>07/22/2019</a:t>
            </a:r>
          </a:p>
        </p:txBody>
      </p:sp>
      <p:sp>
        <p:nvSpPr>
          <p:cNvPr id="5" name="Slide Number Placeholder 4">
            <a:extLst>
              <a:ext uri="{FF2B5EF4-FFF2-40B4-BE49-F238E27FC236}">
                <a16:creationId xmlns:a16="http://schemas.microsoft.com/office/drawing/2014/main" id="{C8451A19-9F48-4FA0-8AC6-E963388A08D9}"/>
              </a:ext>
            </a:extLst>
          </p:cNvPr>
          <p:cNvSpPr>
            <a:spLocks noGrp="1"/>
          </p:cNvSpPr>
          <p:nvPr>
            <p:ph type="sldNum" sz="quarter" idx="12"/>
          </p:nvPr>
        </p:nvSpPr>
        <p:spPr>
          <a:xfrm>
            <a:off x="10325100" y="6356350"/>
            <a:ext cx="1028700" cy="365125"/>
          </a:xfrm>
        </p:spPr>
        <p:txBody>
          <a:bodyPr>
            <a:normAutofit/>
          </a:bodyPr>
          <a:lstStyle/>
          <a:p>
            <a:pPr>
              <a:spcAft>
                <a:spcPts val="600"/>
              </a:spcAft>
            </a:pPr>
            <a:fld id="{519954A3-9DFD-4C44-94BA-B95130A3BA1C}" type="slidenum">
              <a:rPr lang="en-US">
                <a:solidFill>
                  <a:prstClr val="black">
                    <a:tint val="75000"/>
                  </a:prstClr>
                </a:solidFill>
              </a:rPr>
              <a:pPr>
                <a:spcAft>
                  <a:spcPts val="600"/>
                </a:spcAft>
              </a:pPr>
              <a:t>24</a:t>
            </a:fld>
            <a:endParaRPr lang="en-US">
              <a:solidFill>
                <a:prstClr val="black">
                  <a:tint val="75000"/>
                </a:prstClr>
              </a:solidFill>
            </a:endParaRPr>
          </a:p>
        </p:txBody>
      </p:sp>
      <p:pic>
        <p:nvPicPr>
          <p:cNvPr id="7" name="Picture 6">
            <a:extLst>
              <a:ext uri="{FF2B5EF4-FFF2-40B4-BE49-F238E27FC236}">
                <a16:creationId xmlns:a16="http://schemas.microsoft.com/office/drawing/2014/main" id="{254FAA6F-DB4D-4525-90CF-F30F3EFF0965}"/>
              </a:ext>
            </a:extLst>
          </p:cNvPr>
          <p:cNvPicPr>
            <a:picLocks noChangeAspect="1"/>
          </p:cNvPicPr>
          <p:nvPr/>
        </p:nvPicPr>
        <p:blipFill>
          <a:blip r:embed="rId3"/>
          <a:stretch>
            <a:fillRect/>
          </a:stretch>
        </p:blipFill>
        <p:spPr>
          <a:xfrm>
            <a:off x="4772721" y="3152814"/>
            <a:ext cx="6701855" cy="1798327"/>
          </a:xfrm>
          <a:prstGeom prst="rect">
            <a:avLst/>
          </a:prstGeom>
        </p:spPr>
      </p:pic>
      <p:cxnSp>
        <p:nvCxnSpPr>
          <p:cNvPr id="10" name="Straight Arrow Connector 9">
            <a:extLst>
              <a:ext uri="{FF2B5EF4-FFF2-40B4-BE49-F238E27FC236}">
                <a16:creationId xmlns:a16="http://schemas.microsoft.com/office/drawing/2014/main" id="{470B1235-8194-4E3A-B3F5-D9626CB4174C}"/>
              </a:ext>
            </a:extLst>
          </p:cNvPr>
          <p:cNvCxnSpPr/>
          <p:nvPr/>
        </p:nvCxnSpPr>
        <p:spPr>
          <a:xfrm>
            <a:off x="9668107" y="1862254"/>
            <a:ext cx="1115122" cy="2743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592F5B7F-FC7C-4411-8153-0BB979921D9E}"/>
              </a:ext>
            </a:extLst>
          </p:cNvPr>
          <p:cNvPicPr>
            <a:picLocks noChangeAspect="1"/>
          </p:cNvPicPr>
          <p:nvPr/>
        </p:nvPicPr>
        <p:blipFill>
          <a:blip r:embed="rId4"/>
          <a:stretch>
            <a:fillRect/>
          </a:stretch>
        </p:blipFill>
        <p:spPr>
          <a:xfrm>
            <a:off x="4781142" y="4951141"/>
            <a:ext cx="6701854" cy="1430481"/>
          </a:xfrm>
          <a:prstGeom prst="rect">
            <a:avLst/>
          </a:prstGeom>
        </p:spPr>
      </p:pic>
      <p:cxnSp>
        <p:nvCxnSpPr>
          <p:cNvPr id="15" name="Straight Arrow Connector 14">
            <a:extLst>
              <a:ext uri="{FF2B5EF4-FFF2-40B4-BE49-F238E27FC236}">
                <a16:creationId xmlns:a16="http://schemas.microsoft.com/office/drawing/2014/main" id="{4921B846-4F34-4E99-8B08-220CF9BBD513}"/>
              </a:ext>
            </a:extLst>
          </p:cNvPr>
          <p:cNvCxnSpPr/>
          <p:nvPr/>
        </p:nvCxnSpPr>
        <p:spPr>
          <a:xfrm>
            <a:off x="9668107" y="2985283"/>
            <a:ext cx="935238" cy="29107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5062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F98ECBA-9444-4B80-B257-9BA2D02CDB13}"/>
              </a:ext>
            </a:extLst>
          </p:cNvPr>
          <p:cNvSpPr>
            <a:spLocks noGrp="1"/>
          </p:cNvSpPr>
          <p:nvPr>
            <p:ph type="title"/>
          </p:nvPr>
        </p:nvSpPr>
        <p:spPr>
          <a:xfrm>
            <a:off x="726057" y="3121701"/>
            <a:ext cx="3658053" cy="1786515"/>
          </a:xfrm>
        </p:spPr>
        <p:txBody>
          <a:bodyPr vert="horz" lIns="91440" tIns="45720" rIns="91440" bIns="45720" rtlCol="0" anchor="t">
            <a:normAutofit/>
          </a:bodyPr>
          <a:lstStyle/>
          <a:p>
            <a:r>
              <a:rPr lang="en-US" kern="1200">
                <a:solidFill>
                  <a:srgbClr val="FFFFFF"/>
                </a:solidFill>
                <a:latin typeface="+mj-lt"/>
                <a:ea typeface="+mj-ea"/>
                <a:cs typeface="+mj-cs"/>
              </a:rPr>
              <a:t>Emails launch</a:t>
            </a:r>
          </a:p>
        </p:txBody>
      </p:sp>
      <p:sp>
        <p:nvSpPr>
          <p:cNvPr id="15" name="Content Placeholder 10">
            <a:extLst>
              <a:ext uri="{FF2B5EF4-FFF2-40B4-BE49-F238E27FC236}">
                <a16:creationId xmlns:a16="http://schemas.microsoft.com/office/drawing/2014/main" id="{E4182C2F-8BB2-4B73-ACA5-4F84B9C5C8D8}"/>
              </a:ext>
            </a:extLst>
          </p:cNvPr>
          <p:cNvSpPr>
            <a:spLocks noGrp="1"/>
          </p:cNvSpPr>
          <p:nvPr>
            <p:ph idx="1"/>
          </p:nvPr>
        </p:nvSpPr>
        <p:spPr>
          <a:xfrm>
            <a:off x="726057" y="2032347"/>
            <a:ext cx="3658053" cy="955111"/>
          </a:xfrm>
        </p:spPr>
        <p:txBody>
          <a:bodyPr vert="horz" lIns="91440" tIns="45720" rIns="91440" bIns="45720" rtlCol="0" anchor="b">
            <a:normAutofit/>
          </a:bodyPr>
          <a:lstStyle/>
          <a:p>
            <a:pPr marL="0" indent="0">
              <a:buNone/>
            </a:pPr>
            <a:r>
              <a:rPr lang="en-US" sz="1800" kern="1200">
                <a:solidFill>
                  <a:srgbClr val="FFFFFF"/>
                </a:solidFill>
                <a:latin typeface="+mn-lt"/>
                <a:ea typeface="+mn-ea"/>
                <a:cs typeface="+mn-cs"/>
              </a:rPr>
              <a:t>This email is sent to the student and parent, if valid email addresses are provided.  </a:t>
            </a:r>
          </a:p>
        </p:txBody>
      </p:sp>
      <p:pic>
        <p:nvPicPr>
          <p:cNvPr id="9" name="Content Placeholder 5">
            <a:extLst>
              <a:ext uri="{FF2B5EF4-FFF2-40B4-BE49-F238E27FC236}">
                <a16:creationId xmlns:a16="http://schemas.microsoft.com/office/drawing/2014/main" id="{4CFA925D-4D25-405D-B12C-3542D3F414C1}"/>
              </a:ext>
            </a:extLst>
          </p:cNvPr>
          <p:cNvPicPr>
            <a:picLocks noChangeAspect="1"/>
          </p:cNvPicPr>
          <p:nvPr/>
        </p:nvPicPr>
        <p:blipFill>
          <a:blip r:embed="rId3"/>
          <a:stretch>
            <a:fillRect/>
          </a:stretch>
        </p:blipFill>
        <p:spPr>
          <a:xfrm>
            <a:off x="6379341" y="2051627"/>
            <a:ext cx="5017318" cy="2746981"/>
          </a:xfrm>
          <a:prstGeom prst="rect">
            <a:avLst/>
          </a:prstGeom>
          <a:ln w="9525">
            <a:noFill/>
          </a:ln>
        </p:spPr>
      </p:pic>
      <p:sp>
        <p:nvSpPr>
          <p:cNvPr id="4" name="Date Placeholder 3">
            <a:extLst>
              <a:ext uri="{FF2B5EF4-FFF2-40B4-BE49-F238E27FC236}">
                <a16:creationId xmlns:a16="http://schemas.microsoft.com/office/drawing/2014/main" id="{DB06BCDD-97B4-4C43-B57D-5893109568ED}"/>
              </a:ext>
            </a:extLst>
          </p:cNvPr>
          <p:cNvSpPr>
            <a:spLocks noGrp="1"/>
          </p:cNvSpPr>
          <p:nvPr>
            <p:ph type="dt" sz="half" idx="10"/>
          </p:nvPr>
        </p:nvSpPr>
        <p:spPr>
          <a:xfrm>
            <a:off x="641934" y="6223702"/>
            <a:ext cx="3108065" cy="314067"/>
          </a:xfrm>
        </p:spPr>
        <p:txBody>
          <a:bodyPr vert="horz" lIns="91440" tIns="45720" rIns="91440" bIns="45720" rtlCol="0" anchor="ctr">
            <a:normAutofit/>
          </a:bodyPr>
          <a:lstStyle/>
          <a:p>
            <a:pPr>
              <a:spcAft>
                <a:spcPts val="600"/>
              </a:spcAft>
            </a:pPr>
            <a:r>
              <a:rPr lang="en-US" sz="1100">
                <a:solidFill>
                  <a:srgbClr val="898989"/>
                </a:solidFill>
              </a:rPr>
              <a:t>07/22/2019</a:t>
            </a:r>
          </a:p>
        </p:txBody>
      </p:sp>
      <p:sp>
        <p:nvSpPr>
          <p:cNvPr id="5" name="Slide Number Placeholder 4">
            <a:extLst>
              <a:ext uri="{FF2B5EF4-FFF2-40B4-BE49-F238E27FC236}">
                <a16:creationId xmlns:a16="http://schemas.microsoft.com/office/drawing/2014/main" id="{5FCB418D-E04C-42B3-ACF5-6FF56308A226}"/>
              </a:ext>
            </a:extLst>
          </p:cNvPr>
          <p:cNvSpPr>
            <a:spLocks noGrp="1"/>
          </p:cNvSpPr>
          <p:nvPr>
            <p:ph type="sldNum" sz="quarter" idx="12"/>
          </p:nvPr>
        </p:nvSpPr>
        <p:spPr>
          <a:xfrm>
            <a:off x="10825930" y="6223702"/>
            <a:ext cx="570728" cy="314067"/>
          </a:xfrm>
        </p:spPr>
        <p:txBody>
          <a:bodyPr vert="horz" lIns="91440" tIns="45720" rIns="91440" bIns="45720" rtlCol="0" anchor="ctr">
            <a:normAutofit/>
          </a:bodyPr>
          <a:lstStyle/>
          <a:p>
            <a:pPr>
              <a:spcAft>
                <a:spcPts val="600"/>
              </a:spcAft>
            </a:pPr>
            <a:fld id="{519954A3-9DFD-4C44-94BA-B95130A3BA1C}" type="slidenum">
              <a:rPr lang="en-US" sz="1100">
                <a:solidFill>
                  <a:srgbClr val="898989"/>
                </a:solidFill>
              </a:rPr>
              <a:pPr>
                <a:spcAft>
                  <a:spcPts val="600"/>
                </a:spcAft>
              </a:pPr>
              <a:t>25</a:t>
            </a:fld>
            <a:endParaRPr lang="en-US" sz="1100">
              <a:solidFill>
                <a:srgbClr val="898989"/>
              </a:solidFill>
            </a:endParaRPr>
          </a:p>
        </p:txBody>
      </p:sp>
    </p:spTree>
    <p:extLst>
      <p:ext uri="{BB962C8B-B14F-4D97-AF65-F5344CB8AC3E}">
        <p14:creationId xmlns:p14="http://schemas.microsoft.com/office/powerpoint/2010/main" val="4204255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85CDFA0-B6B8-4CEA-99E1-26AD3E88530D}"/>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dirty="0">
                <a:solidFill>
                  <a:srgbClr val="FFFFFF"/>
                </a:solidFill>
                <a:latin typeface="+mj-lt"/>
                <a:ea typeface="+mj-ea"/>
                <a:cs typeface="+mj-cs"/>
              </a:rPr>
              <a:t>Emails launch</a:t>
            </a: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Content Placeholder 5">
            <a:extLst>
              <a:ext uri="{FF2B5EF4-FFF2-40B4-BE49-F238E27FC236}">
                <a16:creationId xmlns:a16="http://schemas.microsoft.com/office/drawing/2014/main" id="{FC77CDB6-7F0B-4AE8-86C4-FBB7FD61B46A}"/>
              </a:ext>
            </a:extLst>
          </p:cNvPr>
          <p:cNvPicPr>
            <a:picLocks noGrp="1" noChangeAspect="1"/>
          </p:cNvPicPr>
          <p:nvPr>
            <p:ph idx="1"/>
          </p:nvPr>
        </p:nvPicPr>
        <p:blipFill>
          <a:blip r:embed="rId2"/>
          <a:stretch>
            <a:fillRect/>
          </a:stretch>
        </p:blipFill>
        <p:spPr>
          <a:xfrm>
            <a:off x="378068" y="2310834"/>
            <a:ext cx="11496821" cy="2184395"/>
          </a:xfrm>
          <a:prstGeom prst="rect">
            <a:avLst/>
          </a:prstGeom>
        </p:spPr>
      </p:pic>
      <p:sp>
        <p:nvSpPr>
          <p:cNvPr id="4" name="Date Placeholder 3">
            <a:extLst>
              <a:ext uri="{FF2B5EF4-FFF2-40B4-BE49-F238E27FC236}">
                <a16:creationId xmlns:a16="http://schemas.microsoft.com/office/drawing/2014/main" id="{823E773F-98D5-4DA3-BD89-7210A9690D83}"/>
              </a:ext>
            </a:extLst>
          </p:cNvPr>
          <p:cNvSpPr>
            <a:spLocks noGrp="1"/>
          </p:cNvSpPr>
          <p:nvPr>
            <p:ph type="dt" sz="half" idx="10"/>
          </p:nvPr>
        </p:nvSpPr>
        <p:spPr>
          <a:xfrm>
            <a:off x="838200" y="6522430"/>
            <a:ext cx="2743200" cy="347472"/>
          </a:xfrm>
        </p:spPr>
        <p:txBody>
          <a:bodyPr vert="horz" lIns="91440" tIns="45720" rIns="91440" bIns="45720" rtlCol="0" anchor="ctr">
            <a:normAutofit/>
          </a:bodyPr>
          <a:lstStyle/>
          <a:p>
            <a:pPr>
              <a:spcAft>
                <a:spcPts val="600"/>
              </a:spcAft>
            </a:pPr>
            <a:r>
              <a:rPr lang="en-US">
                <a:solidFill>
                  <a:srgbClr val="898989"/>
                </a:solidFill>
              </a:rPr>
              <a:t>07/22/2019</a:t>
            </a:r>
          </a:p>
        </p:txBody>
      </p:sp>
      <p:sp>
        <p:nvSpPr>
          <p:cNvPr id="5" name="Slide Number Placeholder 4">
            <a:extLst>
              <a:ext uri="{FF2B5EF4-FFF2-40B4-BE49-F238E27FC236}">
                <a16:creationId xmlns:a16="http://schemas.microsoft.com/office/drawing/2014/main" id="{E12D5DB6-1D36-4430-AF92-5A63C3FB3B69}"/>
              </a:ext>
            </a:extLst>
          </p:cNvPr>
          <p:cNvSpPr>
            <a:spLocks noGrp="1"/>
          </p:cNvSpPr>
          <p:nvPr>
            <p:ph type="sldNum" sz="quarter" idx="12"/>
          </p:nvPr>
        </p:nvSpPr>
        <p:spPr>
          <a:xfrm>
            <a:off x="8610600" y="6522430"/>
            <a:ext cx="2743200" cy="347472"/>
          </a:xfrm>
        </p:spPr>
        <p:txBody>
          <a:bodyPr vert="horz" lIns="91440" tIns="45720" rIns="91440" bIns="45720" rtlCol="0" anchor="ctr">
            <a:normAutofit/>
          </a:bodyPr>
          <a:lstStyle/>
          <a:p>
            <a:pPr>
              <a:spcAft>
                <a:spcPts val="600"/>
              </a:spcAft>
            </a:pPr>
            <a:fld id="{519954A3-9DFD-4C44-94BA-B95130A3BA1C}" type="slidenum">
              <a:rPr lang="en-US">
                <a:solidFill>
                  <a:srgbClr val="898989"/>
                </a:solidFill>
              </a:rPr>
              <a:pPr>
                <a:spcAft>
                  <a:spcPts val="600"/>
                </a:spcAft>
              </a:pPr>
              <a:t>26</a:t>
            </a:fld>
            <a:endParaRPr lang="en-US">
              <a:solidFill>
                <a:srgbClr val="898989"/>
              </a:solidFill>
            </a:endParaRP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415E2DDB-8A85-474F-A98F-3826111B68F8}"/>
                  </a:ext>
                </a:extLst>
              </p14:cNvPr>
              <p14:cNvContentPartPr/>
              <p14:nvPr/>
            </p14:nvContentPartPr>
            <p14:xfrm>
              <a:off x="4750332" y="3434049"/>
              <a:ext cx="500400" cy="34560"/>
            </p14:xfrm>
          </p:contentPart>
        </mc:Choice>
        <mc:Fallback xmlns="">
          <p:pic>
            <p:nvPicPr>
              <p:cNvPr id="7" name="Ink 6">
                <a:extLst>
                  <a:ext uri="{FF2B5EF4-FFF2-40B4-BE49-F238E27FC236}">
                    <a16:creationId xmlns:a16="http://schemas.microsoft.com/office/drawing/2014/main" id="{415E2DDB-8A85-474F-A98F-3826111B68F8}"/>
                  </a:ext>
                </a:extLst>
              </p:cNvPr>
              <p:cNvPicPr/>
              <p:nvPr/>
            </p:nvPicPr>
            <p:blipFill>
              <a:blip r:embed="rId4"/>
              <a:stretch>
                <a:fillRect/>
              </a:stretch>
            </p:blipFill>
            <p:spPr>
              <a:xfrm>
                <a:off x="4696332" y="3326409"/>
                <a:ext cx="608040" cy="250200"/>
              </a:xfrm>
              <a:prstGeom prst="rect">
                <a:avLst/>
              </a:prstGeom>
            </p:spPr>
          </p:pic>
        </mc:Fallback>
      </mc:AlternateContent>
      <p:pic>
        <p:nvPicPr>
          <p:cNvPr id="8" name="Picture 7">
            <a:extLst>
              <a:ext uri="{FF2B5EF4-FFF2-40B4-BE49-F238E27FC236}">
                <a16:creationId xmlns:a16="http://schemas.microsoft.com/office/drawing/2014/main" id="{F1EEEECD-E1AF-4B4E-AE12-53E2362F77B5}"/>
              </a:ext>
            </a:extLst>
          </p:cNvPr>
          <p:cNvPicPr>
            <a:picLocks noChangeAspect="1"/>
          </p:cNvPicPr>
          <p:nvPr/>
        </p:nvPicPr>
        <p:blipFill>
          <a:blip r:embed="rId5"/>
          <a:stretch>
            <a:fillRect/>
          </a:stretch>
        </p:blipFill>
        <p:spPr>
          <a:xfrm>
            <a:off x="378068" y="4838114"/>
            <a:ext cx="11496821" cy="1676400"/>
          </a:xfrm>
          <a:prstGeom prst="rect">
            <a:avLst/>
          </a:prstGeom>
        </p:spPr>
      </p:pic>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7CF4458A-900D-4977-9A70-00EE71A27EED}"/>
                  </a:ext>
                </a:extLst>
              </p14:cNvPr>
              <p14:cNvContentPartPr/>
              <p14:nvPr/>
            </p14:nvContentPartPr>
            <p14:xfrm>
              <a:off x="8617407" y="5993829"/>
              <a:ext cx="402120" cy="360"/>
            </p14:xfrm>
          </p:contentPart>
        </mc:Choice>
        <mc:Fallback xmlns="">
          <p:pic>
            <p:nvPicPr>
              <p:cNvPr id="9" name="Ink 8">
                <a:extLst>
                  <a:ext uri="{FF2B5EF4-FFF2-40B4-BE49-F238E27FC236}">
                    <a16:creationId xmlns:a16="http://schemas.microsoft.com/office/drawing/2014/main" id="{7CF4458A-900D-4977-9A70-00EE71A27EED}"/>
                  </a:ext>
                </a:extLst>
              </p:cNvPr>
              <p:cNvPicPr/>
              <p:nvPr/>
            </p:nvPicPr>
            <p:blipFill>
              <a:blip r:embed="rId7"/>
              <a:stretch>
                <a:fillRect/>
              </a:stretch>
            </p:blipFill>
            <p:spPr>
              <a:xfrm>
                <a:off x="8563407" y="5886189"/>
                <a:ext cx="5097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1A31C78E-F7B7-4AEC-9FFD-7989866B8F0C}"/>
                  </a:ext>
                </a:extLst>
              </p14:cNvPr>
              <p14:cNvContentPartPr/>
              <p14:nvPr/>
            </p14:nvContentPartPr>
            <p14:xfrm>
              <a:off x="3971247" y="3100509"/>
              <a:ext cx="759960" cy="41040"/>
            </p14:xfrm>
          </p:contentPart>
        </mc:Choice>
        <mc:Fallback xmlns="">
          <p:pic>
            <p:nvPicPr>
              <p:cNvPr id="10" name="Ink 9">
                <a:extLst>
                  <a:ext uri="{FF2B5EF4-FFF2-40B4-BE49-F238E27FC236}">
                    <a16:creationId xmlns:a16="http://schemas.microsoft.com/office/drawing/2014/main" id="{1A31C78E-F7B7-4AEC-9FFD-7989866B8F0C}"/>
                  </a:ext>
                </a:extLst>
              </p:cNvPr>
              <p:cNvPicPr/>
              <p:nvPr/>
            </p:nvPicPr>
            <p:blipFill>
              <a:blip r:embed="rId9"/>
              <a:stretch>
                <a:fillRect/>
              </a:stretch>
            </p:blipFill>
            <p:spPr>
              <a:xfrm>
                <a:off x="3917247" y="2992869"/>
                <a:ext cx="86760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4EA20414-39E1-43EE-B7D9-687BE1BBB347}"/>
                  </a:ext>
                </a:extLst>
              </p14:cNvPr>
              <p14:cNvContentPartPr/>
              <p14:nvPr/>
            </p14:nvContentPartPr>
            <p14:xfrm>
              <a:off x="3407847" y="5620509"/>
              <a:ext cx="642960" cy="23040"/>
            </p14:xfrm>
          </p:contentPart>
        </mc:Choice>
        <mc:Fallback xmlns="">
          <p:pic>
            <p:nvPicPr>
              <p:cNvPr id="12" name="Ink 11">
                <a:extLst>
                  <a:ext uri="{FF2B5EF4-FFF2-40B4-BE49-F238E27FC236}">
                    <a16:creationId xmlns:a16="http://schemas.microsoft.com/office/drawing/2014/main" id="{4EA20414-39E1-43EE-B7D9-687BE1BBB347}"/>
                  </a:ext>
                </a:extLst>
              </p:cNvPr>
              <p:cNvPicPr/>
              <p:nvPr/>
            </p:nvPicPr>
            <p:blipFill>
              <a:blip r:embed="rId11"/>
              <a:stretch>
                <a:fillRect/>
              </a:stretch>
            </p:blipFill>
            <p:spPr>
              <a:xfrm>
                <a:off x="3353847" y="5512869"/>
                <a:ext cx="750600" cy="238680"/>
              </a:xfrm>
              <a:prstGeom prst="rect">
                <a:avLst/>
              </a:prstGeom>
            </p:spPr>
          </p:pic>
        </mc:Fallback>
      </mc:AlternateContent>
    </p:spTree>
    <p:extLst>
      <p:ext uri="{BB962C8B-B14F-4D97-AF65-F5344CB8AC3E}">
        <p14:creationId xmlns:p14="http://schemas.microsoft.com/office/powerpoint/2010/main" val="3856486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20C1A0-2167-444D-9F3A-17DB1673855C}"/>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Emails launch</a:t>
            </a:r>
          </a:p>
        </p:txBody>
      </p:sp>
      <p:pic>
        <p:nvPicPr>
          <p:cNvPr id="6" name="Content Placeholder 5">
            <a:extLst>
              <a:ext uri="{FF2B5EF4-FFF2-40B4-BE49-F238E27FC236}">
                <a16:creationId xmlns:a16="http://schemas.microsoft.com/office/drawing/2014/main" id="{4DD986F5-D842-456C-8BED-7281B0E8E38C}"/>
              </a:ext>
            </a:extLst>
          </p:cNvPr>
          <p:cNvPicPr>
            <a:picLocks noGrp="1" noChangeAspect="1"/>
          </p:cNvPicPr>
          <p:nvPr>
            <p:ph idx="1"/>
          </p:nvPr>
        </p:nvPicPr>
        <p:blipFill>
          <a:blip r:embed="rId2"/>
          <a:stretch>
            <a:fillRect/>
          </a:stretch>
        </p:blipFill>
        <p:spPr>
          <a:xfrm>
            <a:off x="4038600" y="2319757"/>
            <a:ext cx="7188199" cy="1078230"/>
          </a:xfrm>
          <a:prstGeom prst="rect">
            <a:avLst/>
          </a:prstGeom>
        </p:spPr>
      </p:pic>
      <p:sp>
        <p:nvSpPr>
          <p:cNvPr id="7" name="TextBox 6">
            <a:extLst>
              <a:ext uri="{FF2B5EF4-FFF2-40B4-BE49-F238E27FC236}">
                <a16:creationId xmlns:a16="http://schemas.microsoft.com/office/drawing/2014/main" id="{BB90C557-27CB-4F91-9739-5071AEB934BC}"/>
              </a:ext>
            </a:extLst>
          </p:cNvPr>
          <p:cNvSpPr txBox="1"/>
          <p:nvPr/>
        </p:nvSpPr>
        <p:spPr>
          <a:xfrm>
            <a:off x="4038600" y="4884873"/>
            <a:ext cx="7188199" cy="129209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400" dirty="0"/>
              <a:t>Every time a status change is made, the Import and Export school TELO is notified.  We ask that you do not forward or share these emails because the student and parent, provided valid emails are in place, get a notice too.  </a:t>
            </a:r>
          </a:p>
          <a:p>
            <a:pPr indent="-228600">
              <a:lnSpc>
                <a:spcPct val="90000"/>
              </a:lnSpc>
              <a:spcAft>
                <a:spcPts val="600"/>
              </a:spcAft>
              <a:buFont typeface="Arial" panose="020B0604020202020204" pitchFamily="34" charset="0"/>
              <a:buChar char="•"/>
            </a:pPr>
            <a:r>
              <a:rPr lang="en-US" sz="1400" dirty="0"/>
              <a:t>The TELO notice is blunt.  The family notices are a bit less blunt and looks more official.  Thank you!!!</a:t>
            </a:r>
          </a:p>
        </p:txBody>
      </p:sp>
      <p:sp>
        <p:nvSpPr>
          <p:cNvPr id="4" name="Date Placeholder 3">
            <a:extLst>
              <a:ext uri="{FF2B5EF4-FFF2-40B4-BE49-F238E27FC236}">
                <a16:creationId xmlns:a16="http://schemas.microsoft.com/office/drawing/2014/main" id="{DF271B4C-07C2-47E1-9BAA-F1256934B1A3}"/>
              </a:ext>
            </a:extLst>
          </p:cNvPr>
          <p:cNvSpPr>
            <a:spLocks noGrp="1"/>
          </p:cNvSpPr>
          <p:nvPr>
            <p:ph type="dt" sz="half" idx="10"/>
          </p:nvPr>
        </p:nvSpPr>
        <p:spPr>
          <a:xfrm>
            <a:off x="241738" y="6356350"/>
            <a:ext cx="1655379" cy="365125"/>
          </a:xfrm>
        </p:spPr>
        <p:txBody>
          <a:bodyPr vert="horz" lIns="91440" tIns="45720" rIns="91440" bIns="45720" rtlCol="0" anchor="ctr">
            <a:normAutofit/>
          </a:bodyPr>
          <a:lstStyle/>
          <a:p>
            <a:pPr algn="ctr">
              <a:spcAft>
                <a:spcPts val="600"/>
              </a:spcAft>
            </a:pPr>
            <a:r>
              <a:rPr lang="en-US">
                <a:solidFill>
                  <a:srgbClr val="FFFFFF"/>
                </a:solidFill>
              </a:rPr>
              <a:t>07/22/2019</a:t>
            </a:r>
          </a:p>
        </p:txBody>
      </p:sp>
      <p:sp>
        <p:nvSpPr>
          <p:cNvPr id="5" name="Slide Number Placeholder 4">
            <a:extLst>
              <a:ext uri="{FF2B5EF4-FFF2-40B4-BE49-F238E27FC236}">
                <a16:creationId xmlns:a16="http://schemas.microsoft.com/office/drawing/2014/main" id="{32BAB607-E625-42C3-8662-0310423508B8}"/>
              </a:ext>
            </a:extLst>
          </p:cNvPr>
          <p:cNvSpPr>
            <a:spLocks noGrp="1"/>
          </p:cNvSpPr>
          <p:nvPr>
            <p:ph type="sldNum" sz="quarter" idx="12"/>
          </p:nvPr>
        </p:nvSpPr>
        <p:spPr>
          <a:xfrm>
            <a:off x="9884978" y="6356350"/>
            <a:ext cx="1468821" cy="365125"/>
          </a:xfrm>
        </p:spPr>
        <p:txBody>
          <a:bodyPr vert="horz" lIns="91440" tIns="45720" rIns="91440" bIns="45720" rtlCol="0" anchor="ctr">
            <a:normAutofit/>
          </a:bodyPr>
          <a:lstStyle/>
          <a:p>
            <a:pPr>
              <a:spcAft>
                <a:spcPts val="600"/>
              </a:spcAft>
            </a:pPr>
            <a:fld id="{519954A3-9DFD-4C44-94BA-B95130A3BA1C}" type="slidenum">
              <a:rPr lang="en-US">
                <a:solidFill>
                  <a:prstClr val="black">
                    <a:tint val="75000"/>
                  </a:prstClr>
                </a:solidFill>
              </a:rPr>
              <a:pPr>
                <a:spcAft>
                  <a:spcPts val="600"/>
                </a:spcAft>
              </a:pPr>
              <a:t>27</a:t>
            </a:fld>
            <a:endParaRPr lang="en-US">
              <a:solidFill>
                <a:prstClr val="black">
                  <a:tint val="75000"/>
                </a:prstClr>
              </a:solidFill>
            </a:endParaRPr>
          </a:p>
        </p:txBody>
      </p:sp>
    </p:spTree>
    <p:extLst>
      <p:ext uri="{BB962C8B-B14F-4D97-AF65-F5344CB8AC3E}">
        <p14:creationId xmlns:p14="http://schemas.microsoft.com/office/powerpoint/2010/main" val="3784426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7" name="Content Placeholder 6" descr="A close up of a logo&#10;&#10;Description generated with high confidence">
            <a:extLst>
              <a:ext uri="{FF2B5EF4-FFF2-40B4-BE49-F238E27FC236}">
                <a16:creationId xmlns:a16="http://schemas.microsoft.com/office/drawing/2014/main" id="{EAC8803A-99D9-4F84-B058-20857E24ADE1}"/>
              </a:ext>
            </a:extLst>
          </p:cNvPr>
          <p:cNvPicPr>
            <a:picLocks noGrp="1" noChangeAspect="1"/>
          </p:cNvPicPr>
          <p:nvPr>
            <p:ph idx="1"/>
          </p:nvPr>
        </p:nvPicPr>
        <p:blipFill rotWithShape="1">
          <a:blip r:embed="rId3"/>
          <a:srcRect t="199" b="44676"/>
          <a:stretch/>
        </p:blipFill>
        <p:spPr>
          <a:xfrm>
            <a:off x="20" y="10"/>
            <a:ext cx="12191980" cy="6857990"/>
          </a:xfrm>
          <a:prstGeom prst="rect">
            <a:avLst/>
          </a:prstGeom>
        </p:spPr>
      </p:pic>
      <p:sp>
        <p:nvSpPr>
          <p:cNvPr id="4" name="Date Placeholder 3">
            <a:extLst>
              <a:ext uri="{FF2B5EF4-FFF2-40B4-BE49-F238E27FC236}">
                <a16:creationId xmlns:a16="http://schemas.microsoft.com/office/drawing/2014/main" id="{B0AB8F01-6840-4F78-93DC-F9E361F2175D}"/>
              </a:ext>
            </a:extLst>
          </p:cNvPr>
          <p:cNvSpPr>
            <a:spLocks noGrp="1"/>
          </p:cNvSpPr>
          <p:nvPr>
            <p:ph type="dt" sz="half" idx="10"/>
          </p:nvPr>
        </p:nvSpPr>
        <p:spPr/>
        <p:txBody>
          <a:bodyPr vert="horz" lIns="91440" tIns="45720" rIns="91440" bIns="45720" rtlCol="0" anchor="ctr">
            <a:normAutofit/>
          </a:bodyPr>
          <a:lstStyle/>
          <a:p>
            <a:pPr>
              <a:spcAft>
                <a:spcPts val="600"/>
              </a:spcAft>
            </a:pPr>
            <a:r>
              <a:rPr lang="en-US">
                <a:solidFill>
                  <a:srgbClr val="FFFFFF"/>
                </a:solidFill>
              </a:rPr>
              <a:t>07/22/2019</a:t>
            </a:r>
            <a:endParaRPr lang="en-US" dirty="0">
              <a:solidFill>
                <a:srgbClr val="FFFFFF"/>
              </a:solidFill>
            </a:endParaRPr>
          </a:p>
        </p:txBody>
      </p:sp>
      <p:sp>
        <p:nvSpPr>
          <p:cNvPr id="5" name="Slide Number Placeholder 4">
            <a:extLst>
              <a:ext uri="{FF2B5EF4-FFF2-40B4-BE49-F238E27FC236}">
                <a16:creationId xmlns:a16="http://schemas.microsoft.com/office/drawing/2014/main" id="{619D4F5B-6AC6-4FB2-B3E5-53A4E33104E1}"/>
              </a:ext>
            </a:extLst>
          </p:cNvPr>
          <p:cNvSpPr>
            <a:spLocks noGrp="1"/>
          </p:cNvSpPr>
          <p:nvPr>
            <p:ph type="sldNum" sz="quarter" idx="12"/>
          </p:nvPr>
        </p:nvSpPr>
        <p:spPr>
          <a:xfrm>
            <a:off x="480060" y="232118"/>
            <a:ext cx="811019" cy="503578"/>
          </a:xfrm>
        </p:spPr>
        <p:txBody>
          <a:bodyPr vert="horz" lIns="91440" tIns="45720" rIns="91440" bIns="45720" rtlCol="0" anchor="t">
            <a:normAutofit/>
          </a:bodyPr>
          <a:lstStyle/>
          <a:p>
            <a:pPr>
              <a:lnSpc>
                <a:spcPct val="90000"/>
              </a:lnSpc>
              <a:spcAft>
                <a:spcPts val="600"/>
              </a:spcAft>
            </a:pPr>
            <a:fld id="{519954A3-9DFD-4C44-94BA-B95130A3BA1C}" type="slidenum">
              <a:rPr lang="en-US">
                <a:solidFill>
                  <a:srgbClr val="FFFFFF"/>
                </a:solidFill>
              </a:rPr>
              <a:pPr>
                <a:lnSpc>
                  <a:spcPct val="90000"/>
                </a:lnSpc>
                <a:spcAft>
                  <a:spcPts val="600"/>
                </a:spcAft>
              </a:pPr>
              <a:t>28</a:t>
            </a:fld>
            <a:endParaRPr lang="en-US" dirty="0">
              <a:solidFill>
                <a:srgbClr val="FFFFFF"/>
              </a:solidFill>
            </a:endParaRPr>
          </a:p>
        </p:txBody>
      </p:sp>
    </p:spTree>
    <p:extLst>
      <p:ext uri="{BB962C8B-B14F-4D97-AF65-F5344CB8AC3E}">
        <p14:creationId xmlns:p14="http://schemas.microsoft.com/office/powerpoint/2010/main" val="3790339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6428" y="627564"/>
            <a:ext cx="7474172" cy="1325563"/>
          </a:xfrm>
        </p:spPr>
        <p:txBody>
          <a:bodyPr>
            <a:normAutofit/>
          </a:bodyPr>
          <a:lstStyle/>
          <a:p>
            <a:r>
              <a:rPr lang="en-US" dirty="0"/>
              <a:t>Tuition Exchange Participation Fees – (P-Fees) </a:t>
            </a:r>
          </a:p>
        </p:txBody>
      </p:sp>
      <p:sp>
        <p:nvSpPr>
          <p:cNvPr id="3" name="Content Placeholder 2"/>
          <p:cNvSpPr>
            <a:spLocks noGrp="1"/>
          </p:cNvSpPr>
          <p:nvPr>
            <p:ph idx="1"/>
          </p:nvPr>
        </p:nvSpPr>
        <p:spPr>
          <a:xfrm>
            <a:off x="1136429" y="2278173"/>
            <a:ext cx="6467867" cy="3450613"/>
          </a:xfrm>
        </p:spPr>
        <p:txBody>
          <a:bodyPr anchor="ctr">
            <a:normAutofit/>
          </a:bodyPr>
          <a:lstStyle/>
          <a:p>
            <a:r>
              <a:rPr lang="en-US" sz="1900"/>
              <a:t>Two types of P-fees</a:t>
            </a:r>
          </a:p>
          <a:p>
            <a:pPr lvl="1"/>
            <a:r>
              <a:rPr lang="en-US" sz="1900"/>
              <a:t>Export fee at $40 per EXPORT student</a:t>
            </a:r>
          </a:p>
          <a:p>
            <a:pPr lvl="1"/>
            <a:r>
              <a:rPr lang="en-US" sz="1900"/>
              <a:t>Import fee at $40 per Double Credit 3 (DC3) IMPORT student</a:t>
            </a:r>
          </a:p>
          <a:p>
            <a:pPr lvl="1"/>
            <a:r>
              <a:rPr lang="en-US" sz="1900"/>
              <a:t>P-fees are not prorated</a:t>
            </a:r>
          </a:p>
          <a:p>
            <a:pPr lvl="1"/>
            <a:r>
              <a:rPr lang="en-US" sz="1900"/>
              <a:t>If a student transfers mid-year there is a new $40 P-fee </a:t>
            </a:r>
          </a:p>
          <a:p>
            <a:pPr lvl="1"/>
            <a:r>
              <a:rPr lang="en-US" sz="1900"/>
              <a:t>P-fees may be passed on to the family</a:t>
            </a:r>
          </a:p>
          <a:p>
            <a:pPr lvl="1"/>
            <a:r>
              <a:rPr lang="en-US" sz="1900"/>
              <a:t>TE member schools are responsible for payment to TE Central upon completion and any updates to your Enrollment Report</a:t>
            </a:r>
          </a:p>
        </p:txBody>
      </p:sp>
      <p:sp>
        <p:nvSpPr>
          <p:cNvPr id="4" name="Date Placeholder 3"/>
          <p:cNvSpPr>
            <a:spLocks noGrp="1"/>
          </p:cNvSpPr>
          <p:nvPr>
            <p:ph type="dt" sz="half" idx="10"/>
          </p:nvPr>
        </p:nvSpPr>
        <p:spPr>
          <a:xfrm>
            <a:off x="6973342" y="6356350"/>
            <a:ext cx="2743200" cy="365125"/>
          </a:xfrm>
        </p:spPr>
        <p:txBody>
          <a:bodyPr>
            <a:normAutofit/>
          </a:bodyPr>
          <a:lstStyle/>
          <a:p>
            <a:pPr algn="r">
              <a:spcAft>
                <a:spcPts val="600"/>
              </a:spcAft>
            </a:pPr>
            <a:r>
              <a:rPr lang="en-US" sz="1050">
                <a:solidFill>
                  <a:schemeClr val="tx1">
                    <a:lumMod val="75000"/>
                    <a:lumOff val="25000"/>
                  </a:schemeClr>
                </a:solidFill>
              </a:rPr>
              <a:t>07/22/2019</a:t>
            </a: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Checkmark">
            <a:extLst>
              <a:ext uri="{FF2B5EF4-FFF2-40B4-BE49-F238E27FC236}">
                <a16:creationId xmlns:a16="http://schemas.microsoft.com/office/drawing/2014/main" id="{E8A9AB0C-F86B-4EAF-9470-D75E9DFBDF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
        <p:nvSpPr>
          <p:cNvPr id="5" name="Slide Number Placeholder 4"/>
          <p:cNvSpPr>
            <a:spLocks noGrp="1"/>
          </p:cNvSpPr>
          <p:nvPr>
            <p:ph type="sldNum" sz="quarter" idx="12"/>
          </p:nvPr>
        </p:nvSpPr>
        <p:spPr>
          <a:xfrm>
            <a:off x="10341428" y="6356350"/>
            <a:ext cx="1012371" cy="365125"/>
          </a:xfrm>
        </p:spPr>
        <p:txBody>
          <a:bodyPr>
            <a:normAutofit/>
          </a:bodyPr>
          <a:lstStyle/>
          <a:p>
            <a:pPr>
              <a:spcAft>
                <a:spcPts val="600"/>
              </a:spcAft>
            </a:pPr>
            <a:fld id="{519954A3-9DFD-4C44-94BA-B95130A3BA1C}" type="slidenum">
              <a:rPr lang="en-US">
                <a:solidFill>
                  <a:srgbClr val="FFFFFF"/>
                </a:solidFill>
              </a:rPr>
              <a:pPr>
                <a:spcAft>
                  <a:spcPts val="600"/>
                </a:spcAft>
              </a:pPr>
              <a:t>29</a:t>
            </a:fld>
            <a:endParaRPr lang="en-US">
              <a:solidFill>
                <a:srgbClr val="FFFFFF"/>
              </a:solidFill>
            </a:endParaRPr>
          </a:p>
        </p:txBody>
      </p:sp>
    </p:spTree>
    <p:extLst>
      <p:ext uri="{BB962C8B-B14F-4D97-AF65-F5344CB8AC3E}">
        <p14:creationId xmlns:p14="http://schemas.microsoft.com/office/powerpoint/2010/main" val="1166205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a:xfrm>
            <a:off x="1286932" y="1204109"/>
            <a:ext cx="10023398" cy="857894"/>
          </a:xfrm>
        </p:spPr>
        <p:txBody>
          <a:bodyPr vert="horz" lIns="91440" tIns="45720" rIns="91440" bIns="45720" rtlCol="0" anchor="ctr">
            <a:normAutofit/>
          </a:bodyPr>
          <a:lstStyle/>
          <a:p>
            <a:r>
              <a:rPr lang="en-US" sz="4000" kern="1200">
                <a:solidFill>
                  <a:srgbClr val="FFFFFF"/>
                </a:solidFill>
                <a:latin typeface="+mj-lt"/>
                <a:ea typeface="+mj-ea"/>
                <a:cs typeface="+mj-cs"/>
              </a:rPr>
              <a:t>Why Mandatory?</a:t>
            </a:r>
          </a:p>
        </p:txBody>
      </p:sp>
      <p:sp>
        <p:nvSpPr>
          <p:cNvPr id="10" name="TextBox 9">
            <a:extLst>
              <a:ext uri="{FF2B5EF4-FFF2-40B4-BE49-F238E27FC236}">
                <a16:creationId xmlns:a16="http://schemas.microsoft.com/office/drawing/2014/main" id="{7B199198-8E5C-433A-9F61-9B018D0F533C}"/>
              </a:ext>
            </a:extLst>
          </p:cNvPr>
          <p:cNvSpPr txBox="1"/>
          <p:nvPr/>
        </p:nvSpPr>
        <p:spPr>
          <a:xfrm>
            <a:off x="1286930" y="2962451"/>
            <a:ext cx="4052499" cy="2820012"/>
          </a:xfrm>
          <a:prstGeom prst="rect">
            <a:avLst/>
          </a:prstGeom>
        </p:spPr>
        <p:txBody>
          <a:bodyPr vert="horz" lIns="91440" tIns="45720" rIns="91440" bIns="45720" rtlCol="0">
            <a:normAutofit/>
          </a:bodyPr>
          <a:lstStyle/>
          <a:p>
            <a:pPr marL="285750" indent="-228600">
              <a:lnSpc>
                <a:spcPct val="90000"/>
              </a:lnSpc>
              <a:spcAft>
                <a:spcPts val="600"/>
              </a:spcAft>
              <a:buClr>
                <a:schemeClr val="accent1"/>
              </a:buClr>
              <a:buSzPct val="100000"/>
              <a:buFont typeface="Arial" panose="020B0604020202020204" pitchFamily="34" charset="0"/>
              <a:buChar char="•"/>
            </a:pPr>
            <a:r>
              <a:rPr lang="en-US" sz="1700"/>
              <a:t>System understanding is important</a:t>
            </a:r>
          </a:p>
          <a:p>
            <a:pPr marL="285750" indent="-228600">
              <a:lnSpc>
                <a:spcPct val="90000"/>
              </a:lnSpc>
              <a:spcAft>
                <a:spcPts val="600"/>
              </a:spcAft>
              <a:buClr>
                <a:schemeClr val="accent1"/>
              </a:buClr>
              <a:buSzPct val="100000"/>
              <a:buFont typeface="Arial" panose="020B0604020202020204" pitchFamily="34" charset="0"/>
              <a:buChar char="•"/>
            </a:pPr>
            <a:r>
              <a:rPr lang="en-US" sz="1700"/>
              <a:t>Keeps schools in compliance making sure every enrolled Exchange scholar is listed</a:t>
            </a:r>
          </a:p>
          <a:p>
            <a:pPr marL="285750" indent="-228600">
              <a:lnSpc>
                <a:spcPct val="90000"/>
              </a:lnSpc>
              <a:spcAft>
                <a:spcPts val="600"/>
              </a:spcAft>
              <a:buClr>
                <a:schemeClr val="accent1"/>
              </a:buClr>
              <a:buSzPct val="100000"/>
              <a:buFont typeface="Arial" panose="020B0604020202020204" pitchFamily="34" charset="0"/>
              <a:buChar char="•"/>
            </a:pPr>
            <a:r>
              <a:rPr lang="en-US" sz="1700"/>
              <a:t>Opens up your Enrollment Report</a:t>
            </a:r>
          </a:p>
          <a:p>
            <a:pPr marL="285750" indent="-228600">
              <a:lnSpc>
                <a:spcPct val="90000"/>
              </a:lnSpc>
              <a:spcAft>
                <a:spcPts val="600"/>
              </a:spcAft>
              <a:buClr>
                <a:schemeClr val="accent1"/>
              </a:buClr>
              <a:buSzPct val="100000"/>
              <a:buFont typeface="Arial" panose="020B0604020202020204" pitchFamily="34" charset="0"/>
              <a:buChar char="•"/>
            </a:pPr>
            <a:r>
              <a:rPr lang="en-US" sz="1700"/>
              <a:t>This training is the Only required TE training activity</a:t>
            </a:r>
          </a:p>
          <a:p>
            <a:pPr marL="285750" indent="-228600">
              <a:lnSpc>
                <a:spcPct val="90000"/>
              </a:lnSpc>
              <a:spcAft>
                <a:spcPts val="600"/>
              </a:spcAft>
              <a:buClr>
                <a:schemeClr val="accent1"/>
              </a:buClr>
              <a:buSzPct val="100000"/>
              <a:buFont typeface="Arial" panose="020B0604020202020204" pitchFamily="34" charset="0"/>
              <a:buChar char="•"/>
            </a:pPr>
            <a:r>
              <a:rPr lang="en-US" sz="1700"/>
              <a:t>We continue to discovered students not listed on 2018-19 Enrollment  Report  </a:t>
            </a:r>
          </a:p>
          <a:p>
            <a:pPr marL="285750" indent="-228600">
              <a:lnSpc>
                <a:spcPct val="90000"/>
              </a:lnSpc>
              <a:spcAft>
                <a:spcPts val="600"/>
              </a:spcAft>
              <a:buClr>
                <a:schemeClr val="accent1"/>
              </a:buClr>
              <a:buSzPct val="100000"/>
              <a:buFont typeface="Arial" panose="020B0604020202020204" pitchFamily="34" charset="0"/>
              <a:buChar char="•"/>
            </a:pPr>
            <a:endParaRPr lang="en-US" sz="1700"/>
          </a:p>
          <a:p>
            <a:pPr marL="285750" indent="-228600">
              <a:lnSpc>
                <a:spcPct val="90000"/>
              </a:lnSpc>
              <a:spcAft>
                <a:spcPts val="600"/>
              </a:spcAft>
              <a:buClr>
                <a:schemeClr val="accent1"/>
              </a:buClr>
              <a:buSzPct val="100000"/>
              <a:buFont typeface="Arial" panose="020B0604020202020204" pitchFamily="34" charset="0"/>
              <a:buChar char="•"/>
            </a:pPr>
            <a:endParaRPr lang="en-US" sz="1700"/>
          </a:p>
          <a:p>
            <a:pPr marL="285750" indent="-228600">
              <a:lnSpc>
                <a:spcPct val="90000"/>
              </a:lnSpc>
              <a:spcAft>
                <a:spcPts val="600"/>
              </a:spcAft>
              <a:buClr>
                <a:schemeClr val="accent1"/>
              </a:buClr>
              <a:buSzPct val="100000"/>
              <a:buFont typeface="Arial" panose="020B0604020202020204" pitchFamily="34" charset="0"/>
              <a:buChar char="•"/>
            </a:pPr>
            <a:endParaRPr lang="en-US" sz="1700"/>
          </a:p>
          <a:p>
            <a:pPr marL="285750" indent="-228600">
              <a:lnSpc>
                <a:spcPct val="90000"/>
              </a:lnSpc>
              <a:spcAft>
                <a:spcPts val="600"/>
              </a:spcAft>
              <a:buClr>
                <a:schemeClr val="accent1"/>
              </a:buClr>
              <a:buSzPct val="100000"/>
              <a:buFont typeface="Arial" panose="020B0604020202020204" pitchFamily="34" charset="0"/>
              <a:buChar char="•"/>
            </a:pPr>
            <a:endParaRPr lang="en-US" sz="1700"/>
          </a:p>
        </p:txBody>
      </p:sp>
      <p:pic>
        <p:nvPicPr>
          <p:cNvPr id="9" name="Content Placeholder 8">
            <a:extLst>
              <a:ext uri="{FF2B5EF4-FFF2-40B4-BE49-F238E27FC236}">
                <a16:creationId xmlns:a16="http://schemas.microsoft.com/office/drawing/2014/main" id="{D6859056-B13D-4325-8A39-05D618E4CF40}"/>
              </a:ext>
            </a:extLst>
          </p:cNvPr>
          <p:cNvPicPr>
            <a:picLocks noGrp="1" noChangeAspect="1"/>
          </p:cNvPicPr>
          <p:nvPr>
            <p:ph idx="1"/>
          </p:nvPr>
        </p:nvPicPr>
        <p:blipFill rotWithShape="1">
          <a:blip r:embed="rId3"/>
          <a:srcRect l="23454" r="6396"/>
          <a:stretch/>
        </p:blipFill>
        <p:spPr>
          <a:xfrm>
            <a:off x="6900611" y="2962451"/>
            <a:ext cx="3516868" cy="2820012"/>
          </a:xfrm>
          <a:prstGeom prst="rect">
            <a:avLst/>
          </a:prstGeom>
        </p:spPr>
      </p:pic>
      <p:sp>
        <p:nvSpPr>
          <p:cNvPr id="2" name="Date Placeholder 1"/>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en-US">
                <a:solidFill>
                  <a:prstClr val="black">
                    <a:tint val="75000"/>
                  </a:prstClr>
                </a:solidFill>
              </a:rPr>
              <a:t>07/22/2019</a:t>
            </a:r>
          </a:p>
        </p:txBody>
      </p:sp>
      <p:sp>
        <p:nvSpPr>
          <p:cNvPr id="3" name="Slide Number Placeholder 2"/>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57F1E4F-1CFF-5643-939E-217C01CDF565}" type="slidenum">
              <a:rPr lang="en-US">
                <a:solidFill>
                  <a:prstClr val="black">
                    <a:tint val="75000"/>
                  </a:prstClr>
                </a:solidFill>
              </a:rPr>
              <a:pPr>
                <a:spcAft>
                  <a:spcPts val="600"/>
                </a:spcAft>
              </a:pPr>
              <a:t>3</a:t>
            </a:fld>
            <a:endParaRPr lang="en-US">
              <a:solidFill>
                <a:prstClr val="black">
                  <a:tint val="75000"/>
                </a:prstClr>
              </a:solidFill>
            </a:endParaRPr>
          </a:p>
        </p:txBody>
      </p:sp>
    </p:spTree>
    <p:extLst>
      <p:ext uri="{BB962C8B-B14F-4D97-AF65-F5344CB8AC3E}">
        <p14:creationId xmlns:p14="http://schemas.microsoft.com/office/powerpoint/2010/main" val="22618300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P-fee statement</a:t>
            </a:r>
          </a:p>
        </p:txBody>
      </p:sp>
      <p:sp>
        <p:nvSpPr>
          <p:cNvPr id="17" name="Date Placeholder 16"/>
          <p:cNvSpPr>
            <a:spLocks noGrp="1"/>
          </p:cNvSpPr>
          <p:nvPr>
            <p:ph type="dt" sz="half" idx="10"/>
          </p:nvPr>
        </p:nvSpPr>
        <p:spPr/>
        <p:txBody>
          <a:bodyPr/>
          <a:lstStyle/>
          <a:p>
            <a:r>
              <a:rPr lang="en-US"/>
              <a:t>07/22/2019</a:t>
            </a:r>
            <a:endParaRPr lang="en-US" dirty="0"/>
          </a:p>
        </p:txBody>
      </p:sp>
      <p:sp>
        <p:nvSpPr>
          <p:cNvPr id="18" name="Slide Number Placeholder 17"/>
          <p:cNvSpPr>
            <a:spLocks noGrp="1"/>
          </p:cNvSpPr>
          <p:nvPr>
            <p:ph type="sldNum" sz="quarter" idx="12"/>
          </p:nvPr>
        </p:nvSpPr>
        <p:spPr/>
        <p:txBody>
          <a:bodyPr/>
          <a:lstStyle/>
          <a:p>
            <a:fld id="{519954A3-9DFD-4C44-94BA-B95130A3BA1C}" type="slidenum">
              <a:rPr lang="en-US" smtClean="0"/>
              <a:t>30</a:t>
            </a:fld>
            <a:endParaRPr lang="en-US" dirty="0"/>
          </a:p>
        </p:txBody>
      </p:sp>
      <p:sp>
        <p:nvSpPr>
          <p:cNvPr id="13" name="TextBox 12"/>
          <p:cNvSpPr txBox="1"/>
          <p:nvPr/>
        </p:nvSpPr>
        <p:spPr>
          <a:xfrm>
            <a:off x="175008" y="5383790"/>
            <a:ext cx="9129487" cy="369332"/>
          </a:xfrm>
          <a:prstGeom prst="rect">
            <a:avLst/>
          </a:prstGeom>
          <a:noFill/>
        </p:spPr>
        <p:txBody>
          <a:bodyPr wrap="none" rtlCol="0">
            <a:spAutoFit/>
          </a:bodyPr>
          <a:lstStyle/>
          <a:p>
            <a:r>
              <a:rPr lang="en-US" dirty="0"/>
              <a:t>Interested in ACH payment options?  Contact Kristine Lev at klev@tuitionexchange.org</a:t>
            </a:r>
          </a:p>
        </p:txBody>
      </p:sp>
      <p:sp>
        <p:nvSpPr>
          <p:cNvPr id="10" name="TextBox 9">
            <a:extLst>
              <a:ext uri="{FF2B5EF4-FFF2-40B4-BE49-F238E27FC236}">
                <a16:creationId xmlns:a16="http://schemas.microsoft.com/office/drawing/2014/main" id="{E1C2C7B7-4B0C-4497-9F97-A43FAD5B8CF6}"/>
              </a:ext>
            </a:extLst>
          </p:cNvPr>
          <p:cNvSpPr txBox="1"/>
          <p:nvPr/>
        </p:nvSpPr>
        <p:spPr>
          <a:xfrm>
            <a:off x="1041679" y="2007641"/>
            <a:ext cx="8919587" cy="2308324"/>
          </a:xfrm>
          <a:prstGeom prst="rect">
            <a:avLst/>
          </a:prstGeom>
          <a:noFill/>
        </p:spPr>
        <p:txBody>
          <a:bodyPr wrap="square" rtlCol="0">
            <a:spAutoFit/>
          </a:bodyPr>
          <a:lstStyle/>
          <a:p>
            <a:pPr marL="285750" indent="-285750">
              <a:buFont typeface="Arial" panose="020B0604020202020204" pitchFamily="34" charset="0"/>
              <a:buChar char="•"/>
            </a:pPr>
            <a:r>
              <a:rPr lang="en-US" dirty="0"/>
              <a:t>Each time the Enrollment Report is submitted, a new Participation Fee statement generates</a:t>
            </a:r>
          </a:p>
          <a:p>
            <a:pPr marL="742950" lvl="1" indent="-285750">
              <a:buFont typeface="Arial" panose="020B0604020202020204" pitchFamily="34" charset="0"/>
              <a:buChar char="•"/>
            </a:pPr>
            <a:r>
              <a:rPr lang="en-US" dirty="0"/>
              <a:t>Please review the statement as it may not be a new bill</a:t>
            </a:r>
          </a:p>
          <a:p>
            <a:pPr marL="285750" indent="-285750">
              <a:buFont typeface="Arial" panose="020B0604020202020204" pitchFamily="34" charset="0"/>
              <a:buChar char="•"/>
            </a:pPr>
            <a:r>
              <a:rPr lang="en-US" dirty="0"/>
              <a:t>Payment is due upon receipt of your Participation Fee statement</a:t>
            </a:r>
          </a:p>
          <a:p>
            <a:pPr marL="285750" indent="-285750">
              <a:buFont typeface="Arial" panose="020B0604020202020204" pitchFamily="34" charset="0"/>
              <a:buChar char="•"/>
            </a:pPr>
            <a:r>
              <a:rPr lang="en-US" dirty="0"/>
              <a:t>Tuition Exchanges accepts checks or ACH payments</a:t>
            </a:r>
          </a:p>
          <a:p>
            <a:pPr marL="285750" indent="-285750">
              <a:buFont typeface="Arial" panose="020B0604020202020204" pitchFamily="34" charset="0"/>
              <a:buChar char="•"/>
            </a:pPr>
            <a:r>
              <a:rPr lang="en-US" dirty="0"/>
              <a:t>Students transferring mid-year to another TE school are assessed a new $40 Participation Fee </a:t>
            </a:r>
          </a:p>
          <a:p>
            <a:endParaRPr lang="en-US" dirty="0"/>
          </a:p>
        </p:txBody>
      </p:sp>
      <p:pic>
        <p:nvPicPr>
          <p:cNvPr id="4" name="Picture 3" descr="A picture containing stationary&#10;&#10;Description generated with high confidence">
            <a:extLst>
              <a:ext uri="{FF2B5EF4-FFF2-40B4-BE49-F238E27FC236}">
                <a16:creationId xmlns:a16="http://schemas.microsoft.com/office/drawing/2014/main" id="{0B6725A9-6EDE-4ABB-989D-8F8D93093813}"/>
              </a:ext>
            </a:extLst>
          </p:cNvPr>
          <p:cNvPicPr>
            <a:picLocks noChangeAspect="1"/>
          </p:cNvPicPr>
          <p:nvPr/>
        </p:nvPicPr>
        <p:blipFill>
          <a:blip r:embed="rId3"/>
          <a:stretch>
            <a:fillRect/>
          </a:stretch>
        </p:blipFill>
        <p:spPr>
          <a:xfrm>
            <a:off x="9500089" y="4008072"/>
            <a:ext cx="1853711" cy="1853711"/>
          </a:xfrm>
          <a:prstGeom prst="rect">
            <a:avLst/>
          </a:prstGeom>
        </p:spPr>
      </p:pic>
    </p:spTree>
    <p:extLst>
      <p:ext uri="{BB962C8B-B14F-4D97-AF65-F5344CB8AC3E}">
        <p14:creationId xmlns:p14="http://schemas.microsoft.com/office/powerpoint/2010/main" val="1532401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999E2-7D94-4687-AD65-2A9CB11454FE}"/>
              </a:ext>
            </a:extLst>
          </p:cNvPr>
          <p:cNvSpPr>
            <a:spLocks noGrp="1"/>
          </p:cNvSpPr>
          <p:nvPr>
            <p:ph type="title"/>
          </p:nvPr>
        </p:nvSpPr>
        <p:spPr/>
        <p:txBody>
          <a:bodyPr>
            <a:normAutofit/>
          </a:bodyPr>
          <a:lstStyle/>
          <a:p>
            <a:r>
              <a:rPr lang="en-US" dirty="0"/>
              <a:t>Remember – every school is an export and an import school!</a:t>
            </a:r>
          </a:p>
        </p:txBody>
      </p:sp>
      <p:sp>
        <p:nvSpPr>
          <p:cNvPr id="3" name="Content Placeholder 2">
            <a:extLst>
              <a:ext uri="{FF2B5EF4-FFF2-40B4-BE49-F238E27FC236}">
                <a16:creationId xmlns:a16="http://schemas.microsoft.com/office/drawing/2014/main" id="{847ED38F-545E-4BD2-A319-04358758A9D6}"/>
              </a:ext>
            </a:extLst>
          </p:cNvPr>
          <p:cNvSpPr>
            <a:spLocks noGrp="1"/>
          </p:cNvSpPr>
          <p:nvPr>
            <p:ph idx="1"/>
          </p:nvPr>
        </p:nvSpPr>
        <p:spPr>
          <a:xfrm>
            <a:off x="1451579" y="2015732"/>
            <a:ext cx="5989855" cy="3450613"/>
          </a:xfrm>
        </p:spPr>
        <p:txBody>
          <a:bodyPr>
            <a:normAutofit/>
          </a:bodyPr>
          <a:lstStyle/>
          <a:p>
            <a:pPr>
              <a:lnSpc>
                <a:spcPct val="110000"/>
              </a:lnSpc>
            </a:pPr>
            <a:r>
              <a:rPr lang="en-US" sz="1600" dirty="0"/>
              <a:t>May begin the process of entering new exports after completion of this webinar</a:t>
            </a:r>
          </a:p>
          <a:p>
            <a:pPr>
              <a:lnSpc>
                <a:spcPct val="110000"/>
              </a:lnSpc>
            </a:pPr>
            <a:r>
              <a:rPr lang="en-US" sz="1600" dirty="0"/>
              <a:t>Be mindful when entering new TE applications there are TWO application years now open </a:t>
            </a:r>
          </a:p>
          <a:p>
            <a:pPr>
              <a:lnSpc>
                <a:spcPct val="110000"/>
              </a:lnSpc>
            </a:pPr>
            <a:endParaRPr lang="en-US" sz="1600" dirty="0"/>
          </a:p>
          <a:p>
            <a:pPr>
              <a:lnSpc>
                <a:spcPct val="110000"/>
              </a:lnSpc>
            </a:pPr>
            <a:r>
              <a:rPr lang="en-US" sz="1600" dirty="0"/>
              <a:t>The EZ app makes the application process simple for your school.  Turn the option on and allow families the ability to apply online</a:t>
            </a:r>
          </a:p>
          <a:p>
            <a:pPr>
              <a:lnSpc>
                <a:spcPct val="110000"/>
              </a:lnSpc>
            </a:pPr>
            <a:endParaRPr lang="en-US" sz="1600" dirty="0"/>
          </a:p>
          <a:p>
            <a:pPr>
              <a:lnSpc>
                <a:spcPct val="110000"/>
              </a:lnSpc>
            </a:pPr>
            <a:r>
              <a:rPr lang="en-US" sz="1600" dirty="0"/>
              <a:t>Remember Export schools always CONTROL the Export application approval process </a:t>
            </a:r>
          </a:p>
          <a:p>
            <a:pPr>
              <a:lnSpc>
                <a:spcPct val="110000"/>
              </a:lnSpc>
            </a:pPr>
            <a:endParaRPr lang="en-US" sz="1600" dirty="0"/>
          </a:p>
        </p:txBody>
      </p:sp>
      <p:sp>
        <p:nvSpPr>
          <p:cNvPr id="4" name="Date Placeholder 3">
            <a:extLst>
              <a:ext uri="{FF2B5EF4-FFF2-40B4-BE49-F238E27FC236}">
                <a16:creationId xmlns:a16="http://schemas.microsoft.com/office/drawing/2014/main" id="{57655A45-02A8-448A-860A-405346A63130}"/>
              </a:ext>
            </a:extLst>
          </p:cNvPr>
          <p:cNvSpPr>
            <a:spLocks noGrp="1"/>
          </p:cNvSpPr>
          <p:nvPr>
            <p:ph type="dt" sz="half" idx="10"/>
          </p:nvPr>
        </p:nvSpPr>
        <p:spPr/>
        <p:txBody>
          <a:bodyPr>
            <a:normAutofit/>
          </a:bodyPr>
          <a:lstStyle/>
          <a:p>
            <a:pPr>
              <a:spcAft>
                <a:spcPts val="600"/>
              </a:spcAft>
            </a:pPr>
            <a:r>
              <a:rPr lang="en-US"/>
              <a:t>07/22/2019</a:t>
            </a:r>
            <a:endParaRPr lang="en-US" dirty="0"/>
          </a:p>
        </p:txBody>
      </p:sp>
      <p:sp>
        <p:nvSpPr>
          <p:cNvPr id="5" name="Slide Number Placeholder 4">
            <a:extLst>
              <a:ext uri="{FF2B5EF4-FFF2-40B4-BE49-F238E27FC236}">
                <a16:creationId xmlns:a16="http://schemas.microsoft.com/office/drawing/2014/main" id="{667C52E2-4CCA-4C5B-8948-832184153125}"/>
              </a:ext>
            </a:extLst>
          </p:cNvPr>
          <p:cNvSpPr>
            <a:spLocks noGrp="1"/>
          </p:cNvSpPr>
          <p:nvPr>
            <p:ph type="sldNum" sz="quarter" idx="12"/>
          </p:nvPr>
        </p:nvSpPr>
        <p:spPr/>
        <p:txBody>
          <a:bodyPr>
            <a:normAutofit/>
          </a:bodyPr>
          <a:lstStyle/>
          <a:p>
            <a:pPr>
              <a:lnSpc>
                <a:spcPct val="90000"/>
              </a:lnSpc>
              <a:spcAft>
                <a:spcPts val="600"/>
              </a:spcAft>
            </a:pPr>
            <a:fld id="{519954A3-9DFD-4C44-94BA-B95130A3BA1C}" type="slidenum">
              <a:rPr lang="en-US" smtClean="0"/>
              <a:pPr>
                <a:lnSpc>
                  <a:spcPct val="90000"/>
                </a:lnSpc>
                <a:spcAft>
                  <a:spcPts val="600"/>
                </a:spcAft>
              </a:pPr>
              <a:t>31</a:t>
            </a:fld>
            <a:endParaRPr lang="en-US" dirty="0"/>
          </a:p>
        </p:txBody>
      </p:sp>
      <p:pic>
        <p:nvPicPr>
          <p:cNvPr id="7" name="Picture 6">
            <a:extLst>
              <a:ext uri="{FF2B5EF4-FFF2-40B4-BE49-F238E27FC236}">
                <a16:creationId xmlns:a16="http://schemas.microsoft.com/office/drawing/2014/main" id="{85776628-2788-488C-BFDD-2926BDBF4CBA}"/>
              </a:ext>
            </a:extLst>
          </p:cNvPr>
          <p:cNvPicPr>
            <a:picLocks noChangeAspect="1"/>
          </p:cNvPicPr>
          <p:nvPr/>
        </p:nvPicPr>
        <p:blipFill>
          <a:blip r:embed="rId3"/>
          <a:stretch>
            <a:fillRect/>
          </a:stretch>
        </p:blipFill>
        <p:spPr>
          <a:xfrm>
            <a:off x="8084237" y="3671157"/>
            <a:ext cx="2762372" cy="469602"/>
          </a:xfrm>
          <a:prstGeom prst="rect">
            <a:avLst/>
          </a:prstGeom>
        </p:spPr>
      </p:pic>
      <p:pic>
        <p:nvPicPr>
          <p:cNvPr id="8" name="Picture 7">
            <a:extLst>
              <a:ext uri="{FF2B5EF4-FFF2-40B4-BE49-F238E27FC236}">
                <a16:creationId xmlns:a16="http://schemas.microsoft.com/office/drawing/2014/main" id="{BBA11849-9318-4D3A-94FE-ABFD027699B8}"/>
              </a:ext>
            </a:extLst>
          </p:cNvPr>
          <p:cNvPicPr>
            <a:picLocks noChangeAspect="1"/>
          </p:cNvPicPr>
          <p:nvPr/>
        </p:nvPicPr>
        <p:blipFill>
          <a:blip r:embed="rId4"/>
          <a:stretch>
            <a:fillRect/>
          </a:stretch>
        </p:blipFill>
        <p:spPr>
          <a:xfrm>
            <a:off x="8007223" y="4638578"/>
            <a:ext cx="2953018" cy="704405"/>
          </a:xfrm>
          <a:prstGeom prst="rect">
            <a:avLst/>
          </a:prstGeom>
        </p:spPr>
      </p:pic>
      <p:cxnSp>
        <p:nvCxnSpPr>
          <p:cNvPr id="10" name="Straight Arrow Connector 9">
            <a:extLst>
              <a:ext uri="{FF2B5EF4-FFF2-40B4-BE49-F238E27FC236}">
                <a16:creationId xmlns:a16="http://schemas.microsoft.com/office/drawing/2014/main" id="{4D33FAB5-805B-40CE-B071-9D9DEE612BAA}"/>
              </a:ext>
            </a:extLst>
          </p:cNvPr>
          <p:cNvCxnSpPr>
            <a:cxnSpLocks/>
          </p:cNvCxnSpPr>
          <p:nvPr/>
        </p:nvCxnSpPr>
        <p:spPr>
          <a:xfrm flipV="1">
            <a:off x="4120308" y="2848638"/>
            <a:ext cx="3963929" cy="3382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FA085E1-0828-4B84-8CA0-02B1DF7F3C2F}"/>
              </a:ext>
            </a:extLst>
          </p:cNvPr>
          <p:cNvCxnSpPr/>
          <p:nvPr/>
        </p:nvCxnSpPr>
        <p:spPr>
          <a:xfrm flipV="1">
            <a:off x="3078178" y="4030179"/>
            <a:ext cx="5097101" cy="269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5CBEAAB-9337-4D3B-9F52-573A92B669C2}"/>
              </a:ext>
            </a:extLst>
          </p:cNvPr>
          <p:cNvCxnSpPr/>
          <p:nvPr/>
        </p:nvCxnSpPr>
        <p:spPr>
          <a:xfrm>
            <a:off x="4262740" y="5266687"/>
            <a:ext cx="37444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CD38DA3E-1CE5-42AF-983E-42A096CA6814}"/>
              </a:ext>
            </a:extLst>
          </p:cNvPr>
          <p:cNvPicPr>
            <a:picLocks noChangeAspect="1"/>
          </p:cNvPicPr>
          <p:nvPr/>
        </p:nvPicPr>
        <p:blipFill>
          <a:blip r:embed="rId5"/>
          <a:stretch>
            <a:fillRect/>
          </a:stretch>
        </p:blipFill>
        <p:spPr>
          <a:xfrm>
            <a:off x="7853344" y="5665205"/>
            <a:ext cx="2953019" cy="912046"/>
          </a:xfrm>
          <a:prstGeom prst="rect">
            <a:avLst/>
          </a:prstGeom>
        </p:spPr>
      </p:pic>
      <p:pic>
        <p:nvPicPr>
          <p:cNvPr id="9" name="Picture 8">
            <a:extLst>
              <a:ext uri="{FF2B5EF4-FFF2-40B4-BE49-F238E27FC236}">
                <a16:creationId xmlns:a16="http://schemas.microsoft.com/office/drawing/2014/main" id="{61EE9A41-F717-4B67-A8B5-4C92C894354A}"/>
              </a:ext>
            </a:extLst>
          </p:cNvPr>
          <p:cNvPicPr>
            <a:picLocks noChangeAspect="1"/>
          </p:cNvPicPr>
          <p:nvPr/>
        </p:nvPicPr>
        <p:blipFill>
          <a:blip r:embed="rId6"/>
          <a:stretch>
            <a:fillRect/>
          </a:stretch>
        </p:blipFill>
        <p:spPr>
          <a:xfrm>
            <a:off x="8253529" y="1985357"/>
            <a:ext cx="2152650" cy="1219200"/>
          </a:xfrm>
          <a:prstGeom prst="rect">
            <a:avLst/>
          </a:prstGeom>
        </p:spPr>
      </p:pic>
    </p:spTree>
    <p:extLst>
      <p:ext uri="{BB962C8B-B14F-4D97-AF65-F5344CB8AC3E}">
        <p14:creationId xmlns:p14="http://schemas.microsoft.com/office/powerpoint/2010/main" val="2877897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Updating your Mandatory Profile</a:t>
            </a:r>
          </a:p>
        </p:txBody>
      </p:sp>
      <p:sp>
        <p:nvSpPr>
          <p:cNvPr id="3" name="Content Placeholder 2"/>
          <p:cNvSpPr>
            <a:spLocks noGrp="1"/>
          </p:cNvSpPr>
          <p:nvPr>
            <p:ph idx="1"/>
          </p:nvPr>
        </p:nvSpPr>
        <p:spPr>
          <a:xfrm>
            <a:off x="6882361" y="2015734"/>
            <a:ext cx="4169336" cy="3450613"/>
          </a:xfrm>
        </p:spPr>
        <p:txBody>
          <a:bodyPr>
            <a:normAutofit/>
          </a:bodyPr>
          <a:lstStyle/>
          <a:p>
            <a:pPr>
              <a:lnSpc>
                <a:spcPct val="110000"/>
              </a:lnSpc>
            </a:pPr>
            <a:r>
              <a:rPr lang="en-US" sz="1500" dirty="0"/>
              <a:t>Provides families with information</a:t>
            </a:r>
          </a:p>
          <a:p>
            <a:pPr>
              <a:lnSpc>
                <a:spcPct val="110000"/>
              </a:lnSpc>
            </a:pPr>
            <a:r>
              <a:rPr lang="en-US" sz="1500" dirty="0"/>
              <a:t>Tells your datelines</a:t>
            </a:r>
          </a:p>
          <a:p>
            <a:pPr>
              <a:lnSpc>
                <a:spcPct val="110000"/>
              </a:lnSpc>
            </a:pPr>
            <a:r>
              <a:rPr lang="en-US" sz="1500" dirty="0"/>
              <a:t>Gives families a taste of your school</a:t>
            </a:r>
          </a:p>
          <a:p>
            <a:pPr lvl="1">
              <a:lnSpc>
                <a:spcPct val="110000"/>
              </a:lnSpc>
            </a:pPr>
            <a:r>
              <a:rPr lang="en-US" sz="1500" dirty="0"/>
              <a:t>PLEASE complete your overview  </a:t>
            </a:r>
          </a:p>
          <a:p>
            <a:pPr lvl="1">
              <a:lnSpc>
                <a:spcPct val="110000"/>
              </a:lnSpc>
            </a:pPr>
            <a:r>
              <a:rPr lang="en-US" sz="1500" dirty="0"/>
              <a:t>Be more like school one than school two!</a:t>
            </a:r>
          </a:p>
        </p:txBody>
      </p:sp>
      <p:sp>
        <p:nvSpPr>
          <p:cNvPr id="4" name="Date Placeholder 3"/>
          <p:cNvSpPr>
            <a:spLocks noGrp="1"/>
          </p:cNvSpPr>
          <p:nvPr>
            <p:ph type="dt" sz="half" idx="10"/>
          </p:nvPr>
        </p:nvSpPr>
        <p:spPr/>
        <p:txBody>
          <a:bodyPr>
            <a:normAutofit/>
          </a:bodyPr>
          <a:lstStyle/>
          <a:p>
            <a:pPr>
              <a:spcAft>
                <a:spcPts val="600"/>
              </a:spcAft>
            </a:pPr>
            <a:r>
              <a:rPr lang="en-US"/>
              <a:t>07/22/2019</a:t>
            </a:r>
            <a:endParaRPr lang="en-US" dirty="0"/>
          </a:p>
        </p:txBody>
      </p:sp>
      <p:sp>
        <p:nvSpPr>
          <p:cNvPr id="5" name="Slide Number Placeholder 4"/>
          <p:cNvSpPr>
            <a:spLocks noGrp="1"/>
          </p:cNvSpPr>
          <p:nvPr>
            <p:ph type="sldNum" sz="quarter" idx="12"/>
          </p:nvPr>
        </p:nvSpPr>
        <p:spPr/>
        <p:txBody>
          <a:bodyPr>
            <a:normAutofit/>
          </a:bodyPr>
          <a:lstStyle/>
          <a:p>
            <a:pPr>
              <a:lnSpc>
                <a:spcPct val="90000"/>
              </a:lnSpc>
              <a:spcAft>
                <a:spcPts val="600"/>
              </a:spcAft>
            </a:pPr>
            <a:fld id="{519954A3-9DFD-4C44-94BA-B95130A3BA1C}" type="slidenum">
              <a:rPr lang="en-US" smtClean="0"/>
              <a:pPr>
                <a:lnSpc>
                  <a:spcPct val="90000"/>
                </a:lnSpc>
                <a:spcAft>
                  <a:spcPts val="600"/>
                </a:spcAft>
              </a:pPr>
              <a:t>32</a:t>
            </a:fld>
            <a:endParaRPr lang="en-US" dirty="0"/>
          </a:p>
        </p:txBody>
      </p:sp>
      <p:pic>
        <p:nvPicPr>
          <p:cNvPr id="6" name="Picture 5">
            <a:extLst>
              <a:ext uri="{FF2B5EF4-FFF2-40B4-BE49-F238E27FC236}">
                <a16:creationId xmlns:a16="http://schemas.microsoft.com/office/drawing/2014/main" id="{6F96D62A-5FBB-4B18-B082-61B56ACE7F48}"/>
              </a:ext>
            </a:extLst>
          </p:cNvPr>
          <p:cNvPicPr>
            <a:picLocks noChangeAspect="1"/>
          </p:cNvPicPr>
          <p:nvPr/>
        </p:nvPicPr>
        <p:blipFill>
          <a:blip r:embed="rId3"/>
          <a:stretch>
            <a:fillRect/>
          </a:stretch>
        </p:blipFill>
        <p:spPr>
          <a:xfrm>
            <a:off x="1759088" y="2273587"/>
            <a:ext cx="4403971" cy="2869904"/>
          </a:xfrm>
          <a:prstGeom prst="rect">
            <a:avLst/>
          </a:prstGeom>
        </p:spPr>
      </p:pic>
      <p:sp>
        <p:nvSpPr>
          <p:cNvPr id="7" name="Oval 6">
            <a:extLst>
              <a:ext uri="{FF2B5EF4-FFF2-40B4-BE49-F238E27FC236}">
                <a16:creationId xmlns:a16="http://schemas.microsoft.com/office/drawing/2014/main" id="{F77F0479-1227-4829-9B26-D24DFDD2BD23}"/>
              </a:ext>
            </a:extLst>
          </p:cNvPr>
          <p:cNvSpPr/>
          <p:nvPr/>
        </p:nvSpPr>
        <p:spPr>
          <a:xfrm>
            <a:off x="4780229" y="2516862"/>
            <a:ext cx="535027" cy="625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 name="Oval 7">
            <a:extLst>
              <a:ext uri="{FF2B5EF4-FFF2-40B4-BE49-F238E27FC236}">
                <a16:creationId xmlns:a16="http://schemas.microsoft.com/office/drawing/2014/main" id="{F0046CC8-4BE2-4E40-B70E-972E0B57FFC8}"/>
              </a:ext>
            </a:extLst>
          </p:cNvPr>
          <p:cNvSpPr/>
          <p:nvPr/>
        </p:nvSpPr>
        <p:spPr>
          <a:xfrm>
            <a:off x="4780229" y="4110273"/>
            <a:ext cx="535027" cy="625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cxnSp>
        <p:nvCxnSpPr>
          <p:cNvPr id="10" name="Straight Arrow Connector 9">
            <a:extLst>
              <a:ext uri="{FF2B5EF4-FFF2-40B4-BE49-F238E27FC236}">
                <a16:creationId xmlns:a16="http://schemas.microsoft.com/office/drawing/2014/main" id="{39D1F486-73AD-469F-BC72-A6B99B01C0D5}"/>
              </a:ext>
            </a:extLst>
          </p:cNvPr>
          <p:cNvCxnSpPr/>
          <p:nvPr/>
        </p:nvCxnSpPr>
        <p:spPr>
          <a:xfrm flipH="1" flipV="1">
            <a:off x="2734147" y="3494638"/>
            <a:ext cx="4427144" cy="10049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45058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14504" y="1240076"/>
            <a:ext cx="2727813" cy="4584527"/>
          </a:xfrm>
        </p:spPr>
        <p:txBody>
          <a:bodyPr>
            <a:normAutofit/>
          </a:bodyPr>
          <a:lstStyle/>
          <a:p>
            <a:r>
              <a:rPr lang="en-US" sz="2700" dirty="0">
                <a:solidFill>
                  <a:srgbClr val="002060"/>
                </a:solidFill>
              </a:rPr>
              <a:t>Updating your Overview Information</a:t>
            </a:r>
          </a:p>
        </p:txBody>
      </p:sp>
      <p:sp>
        <p:nvSpPr>
          <p:cNvPr id="3" name="Content Placeholder 2"/>
          <p:cNvSpPr>
            <a:spLocks noGrp="1"/>
          </p:cNvSpPr>
          <p:nvPr>
            <p:ph idx="1"/>
          </p:nvPr>
        </p:nvSpPr>
        <p:spPr>
          <a:xfrm>
            <a:off x="1451579" y="1240077"/>
            <a:ext cx="6034827" cy="4916465"/>
          </a:xfrm>
        </p:spPr>
        <p:txBody>
          <a:bodyPr anchor="t">
            <a:normAutofit/>
          </a:bodyPr>
          <a:lstStyle/>
          <a:p>
            <a:r>
              <a:rPr lang="en-US" sz="1800" dirty="0"/>
              <a:t>The percentage of the new admitted TE candidates offered…</a:t>
            </a:r>
          </a:p>
          <a:p>
            <a:pPr lvl="1"/>
            <a:r>
              <a:rPr lang="en-US" dirty="0"/>
              <a:t>130 applications for Tuition Exchange</a:t>
            </a:r>
          </a:p>
          <a:p>
            <a:pPr lvl="1"/>
            <a:r>
              <a:rPr lang="en-US" dirty="0"/>
              <a:t>100 of the 130 apply for Admission and Tuition Exchange</a:t>
            </a:r>
          </a:p>
          <a:p>
            <a:pPr lvl="1"/>
            <a:r>
              <a:rPr lang="en-US" dirty="0"/>
              <a:t>55 of the 100 admitted students offered Tuition Exchange</a:t>
            </a:r>
          </a:p>
          <a:p>
            <a:pPr lvl="1"/>
            <a:r>
              <a:rPr lang="en-US" dirty="0"/>
              <a:t>55/130 = 42% </a:t>
            </a:r>
          </a:p>
          <a:p>
            <a:pPr lvl="1"/>
            <a:r>
              <a:rPr lang="en-US" dirty="0"/>
              <a:t>The Overview details 41% to 60% </a:t>
            </a:r>
          </a:p>
          <a:p>
            <a:pPr lvl="1"/>
            <a:r>
              <a:rPr lang="en-US" dirty="0"/>
              <a:t>You are welcome to provide a comment on your Institutional Overview if you anticipate your Approval Rate will be different in the 2020-21 award year. </a:t>
            </a:r>
          </a:p>
          <a:p>
            <a:pPr marL="457200" lvl="1" indent="0">
              <a:buNone/>
            </a:pPr>
            <a:endParaRPr lang="en-US" dirty="0"/>
          </a:p>
        </p:txBody>
      </p:sp>
      <p:sp>
        <p:nvSpPr>
          <p:cNvPr id="4" name="Date Placeholder 3"/>
          <p:cNvSpPr>
            <a:spLocks noGrp="1"/>
          </p:cNvSpPr>
          <p:nvPr>
            <p:ph type="dt" sz="half" idx="10"/>
          </p:nvPr>
        </p:nvSpPr>
        <p:spPr>
          <a:xfrm>
            <a:off x="8461332" y="330370"/>
            <a:ext cx="2593521" cy="309201"/>
          </a:xfrm>
        </p:spPr>
        <p:txBody>
          <a:bodyPr>
            <a:normAutofit/>
          </a:bodyPr>
          <a:lstStyle/>
          <a:p>
            <a:pPr>
              <a:spcAft>
                <a:spcPts val="600"/>
              </a:spcAft>
            </a:pPr>
            <a:r>
              <a:rPr lang="en-US">
                <a:solidFill>
                  <a:srgbClr val="FFFFFF"/>
                </a:solidFill>
              </a:rPr>
              <a:t>07/22/2019</a:t>
            </a:r>
            <a:endParaRPr lang="en-US" dirty="0">
              <a:solidFill>
                <a:srgbClr val="FFFFFF"/>
              </a:solidFill>
            </a:endParaRPr>
          </a:p>
        </p:txBody>
      </p:sp>
      <p:sp>
        <p:nvSpPr>
          <p:cNvPr id="5" name="Slide Number Placeholder 4"/>
          <p:cNvSpPr>
            <a:spLocks noGrp="1"/>
          </p:cNvSpPr>
          <p:nvPr>
            <p:ph type="sldNum" sz="quarter" idx="12"/>
          </p:nvPr>
        </p:nvSpPr>
        <p:spPr>
          <a:xfrm>
            <a:off x="480060" y="232118"/>
            <a:ext cx="811019" cy="503578"/>
          </a:xfrm>
        </p:spPr>
        <p:txBody>
          <a:bodyPr>
            <a:normAutofit/>
          </a:bodyPr>
          <a:lstStyle/>
          <a:p>
            <a:pPr>
              <a:lnSpc>
                <a:spcPct val="90000"/>
              </a:lnSpc>
              <a:spcAft>
                <a:spcPts val="600"/>
              </a:spcAft>
            </a:pPr>
            <a:fld id="{519954A3-9DFD-4C44-94BA-B95130A3BA1C}" type="slidenum">
              <a:rPr lang="en-US" smtClean="0"/>
              <a:pPr>
                <a:lnSpc>
                  <a:spcPct val="90000"/>
                </a:lnSpc>
                <a:spcAft>
                  <a:spcPts val="600"/>
                </a:spcAft>
              </a:pPr>
              <a:t>33</a:t>
            </a:fld>
            <a:endParaRPr lang="en-US" dirty="0"/>
          </a:p>
        </p:txBody>
      </p:sp>
      <p:pic>
        <p:nvPicPr>
          <p:cNvPr id="7" name="Picture 6">
            <a:extLst>
              <a:ext uri="{FF2B5EF4-FFF2-40B4-BE49-F238E27FC236}">
                <a16:creationId xmlns:a16="http://schemas.microsoft.com/office/drawing/2014/main" id="{2F1F4608-2C7F-4AB0-A1D1-F5BBD99ED06F}"/>
              </a:ext>
            </a:extLst>
          </p:cNvPr>
          <p:cNvPicPr>
            <a:picLocks noChangeAspect="1"/>
          </p:cNvPicPr>
          <p:nvPr/>
        </p:nvPicPr>
        <p:blipFill>
          <a:blip r:embed="rId3"/>
          <a:stretch>
            <a:fillRect/>
          </a:stretch>
        </p:blipFill>
        <p:spPr>
          <a:xfrm>
            <a:off x="380246" y="6004168"/>
            <a:ext cx="7016435" cy="674266"/>
          </a:xfrm>
          <a:prstGeom prst="rect">
            <a:avLst/>
          </a:prstGeom>
        </p:spPr>
      </p:pic>
      <p:cxnSp>
        <p:nvCxnSpPr>
          <p:cNvPr id="9" name="Straight Arrow Connector 8">
            <a:extLst>
              <a:ext uri="{FF2B5EF4-FFF2-40B4-BE49-F238E27FC236}">
                <a16:creationId xmlns:a16="http://schemas.microsoft.com/office/drawing/2014/main" id="{838525AA-2956-4218-9B12-8599F389D3D2}"/>
              </a:ext>
            </a:extLst>
          </p:cNvPr>
          <p:cNvCxnSpPr/>
          <p:nvPr/>
        </p:nvCxnSpPr>
        <p:spPr>
          <a:xfrm flipH="1">
            <a:off x="3041964" y="4463358"/>
            <a:ext cx="923454" cy="16931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6405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US" sz="4000">
                <a:solidFill>
                  <a:srgbClr val="FFFFFF"/>
                </a:solidFill>
              </a:rPr>
              <a:t>Updating your Overview Information</a:t>
            </a:r>
          </a:p>
        </p:txBody>
      </p:sp>
      <p:sp>
        <p:nvSpPr>
          <p:cNvPr id="4" name="Date Placeholder 3"/>
          <p:cNvSpPr>
            <a:spLocks noGrp="1"/>
          </p:cNvSpPr>
          <p:nvPr>
            <p:ph type="dt" sz="half" idx="10"/>
          </p:nvPr>
        </p:nvSpPr>
        <p:spPr>
          <a:xfrm>
            <a:off x="7554138" y="6223702"/>
            <a:ext cx="3108065" cy="314067"/>
          </a:xfrm>
        </p:spPr>
        <p:txBody>
          <a:bodyPr>
            <a:normAutofit/>
          </a:bodyPr>
          <a:lstStyle/>
          <a:p>
            <a:pPr algn="r">
              <a:spcAft>
                <a:spcPts val="600"/>
              </a:spcAft>
            </a:pPr>
            <a:r>
              <a:rPr lang="en-US" sz="1000">
                <a:solidFill>
                  <a:srgbClr val="898989"/>
                </a:solidFill>
              </a:rPr>
              <a:t>07/22/2019</a:t>
            </a:r>
          </a:p>
        </p:txBody>
      </p:sp>
      <p:sp>
        <p:nvSpPr>
          <p:cNvPr id="5" name="Slide Number Placeholder 4"/>
          <p:cNvSpPr>
            <a:spLocks noGrp="1"/>
          </p:cNvSpPr>
          <p:nvPr>
            <p:ph type="sldNum" sz="quarter" idx="12"/>
          </p:nvPr>
        </p:nvSpPr>
        <p:spPr>
          <a:xfrm>
            <a:off x="10825930" y="6223702"/>
            <a:ext cx="570728" cy="314067"/>
          </a:xfrm>
        </p:spPr>
        <p:txBody>
          <a:bodyPr>
            <a:normAutofit/>
          </a:bodyPr>
          <a:lstStyle/>
          <a:p>
            <a:pPr>
              <a:spcAft>
                <a:spcPts val="600"/>
              </a:spcAft>
            </a:pPr>
            <a:fld id="{519954A3-9DFD-4C44-94BA-B95130A3BA1C}" type="slidenum">
              <a:rPr lang="en-US" sz="1000">
                <a:solidFill>
                  <a:srgbClr val="898989"/>
                </a:solidFill>
              </a:rPr>
              <a:pPr>
                <a:spcAft>
                  <a:spcPts val="600"/>
                </a:spcAft>
              </a:pPr>
              <a:t>34</a:t>
            </a:fld>
            <a:endParaRPr lang="en-US" sz="1000">
              <a:solidFill>
                <a:srgbClr val="898989"/>
              </a:solidFill>
            </a:endParaRPr>
          </a:p>
        </p:txBody>
      </p:sp>
      <p:graphicFrame>
        <p:nvGraphicFramePr>
          <p:cNvPr id="7" name="Content Placeholder 2">
            <a:extLst>
              <a:ext uri="{FF2B5EF4-FFF2-40B4-BE49-F238E27FC236}">
                <a16:creationId xmlns:a16="http://schemas.microsoft.com/office/drawing/2014/main" id="{E0F081DB-8C4B-4071-AEF1-6D84DE89B5DA}"/>
              </a:ext>
            </a:extLst>
          </p:cNvPr>
          <p:cNvGraphicFramePr>
            <a:graphicFrameLocks noGrp="1"/>
          </p:cNvGraphicFramePr>
          <p:nvPr>
            <p:ph idx="1"/>
            <p:extLst>
              <p:ext uri="{D42A27DB-BD31-4B8C-83A1-F6EECF244321}">
                <p14:modId xmlns:p14="http://schemas.microsoft.com/office/powerpoint/2010/main" val="1505027150"/>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21237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22504" y="697129"/>
            <a:ext cx="8596668" cy="902677"/>
          </a:xfrm>
        </p:spPr>
        <p:txBody>
          <a:bodyPr/>
          <a:lstStyle/>
          <a:p>
            <a:r>
              <a:rPr lang="en-US" dirty="0"/>
              <a:t>Reminders from TE Central</a:t>
            </a:r>
          </a:p>
        </p:txBody>
      </p:sp>
      <p:sp>
        <p:nvSpPr>
          <p:cNvPr id="5" name="Content Placeholder 4"/>
          <p:cNvSpPr>
            <a:spLocks noGrp="1"/>
          </p:cNvSpPr>
          <p:nvPr>
            <p:ph idx="1"/>
          </p:nvPr>
        </p:nvSpPr>
        <p:spPr>
          <a:xfrm>
            <a:off x="745143" y="1974793"/>
            <a:ext cx="7275883" cy="1527141"/>
          </a:xfrm>
        </p:spPr>
        <p:txBody>
          <a:bodyPr>
            <a:normAutofit fontScale="92500"/>
          </a:bodyPr>
          <a:lstStyle/>
          <a:p>
            <a:r>
              <a:rPr lang="en-US" dirty="0"/>
              <a:t>TELO ONLY RESOURCE SECTION review</a:t>
            </a:r>
          </a:p>
          <a:p>
            <a:r>
              <a:rPr lang="en-US" dirty="0">
                <a:sym typeface="Wingdings" panose="05000000000000000000" pitchFamily="2" charset="2"/>
              </a:rPr>
              <a:t>TE Membership Dues are now late.  </a:t>
            </a:r>
          </a:p>
          <a:p>
            <a:pPr lvl="1"/>
            <a:r>
              <a:rPr lang="en-US" dirty="0">
                <a:sym typeface="Wingdings" panose="05000000000000000000" pitchFamily="2" charset="2"/>
              </a:rPr>
              <a:t>Please double check your Membership Dues statement </a:t>
            </a:r>
            <a:endParaRPr lang="en-US" dirty="0"/>
          </a:p>
          <a:p>
            <a:endParaRPr lang="en-US" dirty="0"/>
          </a:p>
        </p:txBody>
      </p:sp>
      <p:sp>
        <p:nvSpPr>
          <p:cNvPr id="2" name="Date Placeholder 1"/>
          <p:cNvSpPr>
            <a:spLocks noGrp="1"/>
          </p:cNvSpPr>
          <p:nvPr>
            <p:ph type="dt" sz="half" idx="10"/>
          </p:nvPr>
        </p:nvSpPr>
        <p:spPr/>
        <p:txBody>
          <a:bodyPr/>
          <a:lstStyle/>
          <a:p>
            <a:r>
              <a:rPr lang="en-US"/>
              <a:t>07/22/2019</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35</a:t>
            </a:fld>
            <a:endParaRPr lang="en-US" dirty="0"/>
          </a:p>
        </p:txBody>
      </p:sp>
      <p:sp>
        <p:nvSpPr>
          <p:cNvPr id="10" name="TextBox 9"/>
          <p:cNvSpPr txBox="1"/>
          <p:nvPr/>
        </p:nvSpPr>
        <p:spPr>
          <a:xfrm>
            <a:off x="7290548" y="4870520"/>
            <a:ext cx="2877711" cy="369332"/>
          </a:xfrm>
          <a:prstGeom prst="rect">
            <a:avLst/>
          </a:prstGeom>
          <a:noFill/>
        </p:spPr>
        <p:txBody>
          <a:bodyPr wrap="none" rtlCol="0">
            <a:spAutoFit/>
          </a:bodyPr>
          <a:lstStyle/>
          <a:p>
            <a:r>
              <a:rPr lang="en-US" dirty="0"/>
              <a:t>This member paid their dues</a:t>
            </a:r>
          </a:p>
        </p:txBody>
      </p:sp>
      <p:sp>
        <p:nvSpPr>
          <p:cNvPr id="14" name="TextBox 13"/>
          <p:cNvSpPr txBox="1"/>
          <p:nvPr/>
        </p:nvSpPr>
        <p:spPr>
          <a:xfrm>
            <a:off x="833674" y="4870520"/>
            <a:ext cx="3802066" cy="646331"/>
          </a:xfrm>
          <a:prstGeom prst="rect">
            <a:avLst/>
          </a:prstGeom>
          <a:noFill/>
        </p:spPr>
        <p:txBody>
          <a:bodyPr wrap="none" rtlCol="0">
            <a:spAutoFit/>
          </a:bodyPr>
          <a:lstStyle/>
          <a:p>
            <a:r>
              <a:rPr lang="en-US" dirty="0"/>
              <a:t>This member has NOT paid their dues</a:t>
            </a:r>
          </a:p>
          <a:p>
            <a:endParaRPr lang="en-US" dirty="0"/>
          </a:p>
        </p:txBody>
      </p:sp>
      <p:pic>
        <p:nvPicPr>
          <p:cNvPr id="15" name="Picture 14">
            <a:extLst>
              <a:ext uri="{FF2B5EF4-FFF2-40B4-BE49-F238E27FC236}">
                <a16:creationId xmlns:a16="http://schemas.microsoft.com/office/drawing/2014/main" id="{17472519-CCEE-4B5E-B7D7-EFDBC6FA7294}"/>
              </a:ext>
            </a:extLst>
          </p:cNvPr>
          <p:cNvPicPr>
            <a:picLocks noChangeAspect="1"/>
          </p:cNvPicPr>
          <p:nvPr/>
        </p:nvPicPr>
        <p:blipFill>
          <a:blip r:embed="rId3"/>
          <a:stretch>
            <a:fillRect/>
          </a:stretch>
        </p:blipFill>
        <p:spPr>
          <a:xfrm>
            <a:off x="871080" y="3350202"/>
            <a:ext cx="4281563" cy="1534334"/>
          </a:xfrm>
          <a:prstGeom prst="rect">
            <a:avLst/>
          </a:prstGeom>
        </p:spPr>
      </p:pic>
      <p:cxnSp>
        <p:nvCxnSpPr>
          <p:cNvPr id="17" name="Straight Arrow Connector 16">
            <a:extLst>
              <a:ext uri="{FF2B5EF4-FFF2-40B4-BE49-F238E27FC236}">
                <a16:creationId xmlns:a16="http://schemas.microsoft.com/office/drawing/2014/main" id="{DDFFE359-9607-47BE-B423-C738BB907995}"/>
              </a:ext>
            </a:extLst>
          </p:cNvPr>
          <p:cNvCxnSpPr/>
          <p:nvPr/>
        </p:nvCxnSpPr>
        <p:spPr>
          <a:xfrm flipV="1">
            <a:off x="2788467" y="4581053"/>
            <a:ext cx="506994" cy="4741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4DD06C3A-0E27-4240-BBC6-9722504C24D8}"/>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116195" y="2269284"/>
            <a:ext cx="1146961" cy="973037"/>
          </a:xfrm>
          <a:prstGeom prst="rect">
            <a:avLst/>
          </a:prstGeom>
        </p:spPr>
      </p:pic>
      <p:sp>
        <p:nvSpPr>
          <p:cNvPr id="20" name="TextBox 19">
            <a:extLst>
              <a:ext uri="{FF2B5EF4-FFF2-40B4-BE49-F238E27FC236}">
                <a16:creationId xmlns:a16="http://schemas.microsoft.com/office/drawing/2014/main" id="{DA5547DB-4B93-4373-8A7A-6163A1135F44}"/>
              </a:ext>
            </a:extLst>
          </p:cNvPr>
          <p:cNvSpPr txBox="1"/>
          <p:nvPr/>
        </p:nvSpPr>
        <p:spPr>
          <a:xfrm>
            <a:off x="6904210" y="1999699"/>
            <a:ext cx="4150643" cy="230832"/>
          </a:xfrm>
          <a:prstGeom prst="rect">
            <a:avLst/>
          </a:prstGeom>
          <a:noFill/>
        </p:spPr>
        <p:txBody>
          <a:bodyPr wrap="square" rtlCol="0">
            <a:spAutoFit/>
          </a:bodyPr>
          <a:lstStyle/>
          <a:p>
            <a:r>
              <a:rPr lang="en-US" sz="900" dirty="0">
                <a:hlinkClick r:id="rId5" tooltip="http://www.justintarte.com/2013/03/when-was-last-time.html"/>
              </a:rPr>
              <a:t>This Photo</a:t>
            </a:r>
            <a:r>
              <a:rPr lang="en-US" sz="900" dirty="0"/>
              <a:t> by Unknown Author is licensed under </a:t>
            </a:r>
            <a:r>
              <a:rPr lang="en-US" sz="900" dirty="0">
                <a:hlinkClick r:id="rId6" tooltip="https://creativecommons.org/licenses/by/4.0/"/>
              </a:rPr>
              <a:t>CC BY</a:t>
            </a:r>
            <a:endParaRPr lang="en-US" sz="900" dirty="0"/>
          </a:p>
        </p:txBody>
      </p:sp>
      <p:pic>
        <p:nvPicPr>
          <p:cNvPr id="6" name="Picture 5">
            <a:extLst>
              <a:ext uri="{FF2B5EF4-FFF2-40B4-BE49-F238E27FC236}">
                <a16:creationId xmlns:a16="http://schemas.microsoft.com/office/drawing/2014/main" id="{1347725E-FAE8-415B-8C4A-8290F52915A3}"/>
              </a:ext>
            </a:extLst>
          </p:cNvPr>
          <p:cNvPicPr>
            <a:picLocks noChangeAspect="1"/>
          </p:cNvPicPr>
          <p:nvPr/>
        </p:nvPicPr>
        <p:blipFill>
          <a:blip r:embed="rId7"/>
          <a:stretch>
            <a:fillRect/>
          </a:stretch>
        </p:blipFill>
        <p:spPr>
          <a:xfrm>
            <a:off x="7332820" y="3474173"/>
            <a:ext cx="3943350" cy="1352550"/>
          </a:xfrm>
          <a:prstGeom prst="rect">
            <a:avLst/>
          </a:prstGeom>
        </p:spPr>
      </p:pic>
      <p:cxnSp>
        <p:nvCxnSpPr>
          <p:cNvPr id="9" name="Straight Arrow Connector 8">
            <a:extLst>
              <a:ext uri="{FF2B5EF4-FFF2-40B4-BE49-F238E27FC236}">
                <a16:creationId xmlns:a16="http://schemas.microsoft.com/office/drawing/2014/main" id="{88247061-E8E1-4D44-897B-4BC79D199D96}"/>
              </a:ext>
            </a:extLst>
          </p:cNvPr>
          <p:cNvCxnSpPr>
            <a:cxnSpLocks/>
          </p:cNvCxnSpPr>
          <p:nvPr/>
        </p:nvCxnSpPr>
        <p:spPr>
          <a:xfrm flipV="1">
            <a:off x="8979531" y="4581054"/>
            <a:ext cx="855845" cy="474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754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8"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C6700FD2-09E2-4F8A-AB3A-1BECE0D57E0A}"/>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Learning Objectives</a:t>
            </a:r>
          </a:p>
        </p:txBody>
      </p:sp>
      <p:sp>
        <p:nvSpPr>
          <p:cNvPr id="4" name="Date Placeholder 3">
            <a:extLst>
              <a:ext uri="{FF2B5EF4-FFF2-40B4-BE49-F238E27FC236}">
                <a16:creationId xmlns:a16="http://schemas.microsoft.com/office/drawing/2014/main" id="{19DD01A5-138C-4E86-86AA-27A8A0818F9D}"/>
              </a:ext>
            </a:extLst>
          </p:cNvPr>
          <p:cNvSpPr>
            <a:spLocks noGrp="1"/>
          </p:cNvSpPr>
          <p:nvPr>
            <p:ph type="dt" sz="half" idx="10"/>
          </p:nvPr>
        </p:nvSpPr>
        <p:spPr>
          <a:xfrm>
            <a:off x="535021" y="6309360"/>
            <a:ext cx="3046379" cy="365125"/>
          </a:xfrm>
        </p:spPr>
        <p:txBody>
          <a:bodyPr>
            <a:normAutofit/>
          </a:bodyPr>
          <a:lstStyle/>
          <a:p>
            <a:pPr>
              <a:spcAft>
                <a:spcPts val="600"/>
              </a:spcAft>
            </a:pPr>
            <a:r>
              <a:rPr lang="en-US">
                <a:solidFill>
                  <a:prstClr val="black">
                    <a:tint val="75000"/>
                  </a:prstClr>
                </a:solidFill>
              </a:rPr>
              <a:t>07/22/2019</a:t>
            </a:r>
          </a:p>
        </p:txBody>
      </p:sp>
      <p:sp>
        <p:nvSpPr>
          <p:cNvPr id="5" name="Slide Number Placeholder 4">
            <a:extLst>
              <a:ext uri="{FF2B5EF4-FFF2-40B4-BE49-F238E27FC236}">
                <a16:creationId xmlns:a16="http://schemas.microsoft.com/office/drawing/2014/main" id="{7A9E1F19-A606-4269-8269-6DDFB85F2BAF}"/>
              </a:ext>
            </a:extLst>
          </p:cNvPr>
          <p:cNvSpPr>
            <a:spLocks noGrp="1"/>
          </p:cNvSpPr>
          <p:nvPr>
            <p:ph type="sldNum" sz="quarter" idx="12"/>
          </p:nvPr>
        </p:nvSpPr>
        <p:spPr>
          <a:xfrm>
            <a:off x="10265568" y="6309360"/>
            <a:ext cx="1088231" cy="365125"/>
          </a:xfrm>
        </p:spPr>
        <p:txBody>
          <a:bodyPr>
            <a:normAutofit/>
          </a:bodyPr>
          <a:lstStyle/>
          <a:p>
            <a:pPr>
              <a:spcAft>
                <a:spcPts val="600"/>
              </a:spcAft>
            </a:pPr>
            <a:fld id="{519954A3-9DFD-4C44-94BA-B95130A3BA1C}" type="slidenum">
              <a:rPr lang="en-US">
                <a:solidFill>
                  <a:prstClr val="black">
                    <a:tint val="75000"/>
                  </a:prstClr>
                </a:solidFill>
              </a:rPr>
              <a:pPr>
                <a:spcAft>
                  <a:spcPts val="600"/>
                </a:spcAft>
              </a:pPr>
              <a:t>36</a:t>
            </a:fld>
            <a:endParaRPr lang="en-US">
              <a:solidFill>
                <a:prstClr val="black">
                  <a:tint val="75000"/>
                </a:prstClr>
              </a:solidFill>
            </a:endParaRPr>
          </a:p>
        </p:txBody>
      </p:sp>
      <p:graphicFrame>
        <p:nvGraphicFramePr>
          <p:cNvPr id="7" name="Content Placeholder 2">
            <a:extLst>
              <a:ext uri="{FF2B5EF4-FFF2-40B4-BE49-F238E27FC236}">
                <a16:creationId xmlns:a16="http://schemas.microsoft.com/office/drawing/2014/main" id="{907FDCF9-86EB-4F68-AD7B-D9C9E19CBF47}"/>
              </a:ext>
            </a:extLst>
          </p:cNvPr>
          <p:cNvGraphicFramePr>
            <a:graphicFrameLocks noGrp="1"/>
          </p:cNvGraphicFramePr>
          <p:nvPr>
            <p:ph idx="1"/>
            <p:extLst>
              <p:ext uri="{D42A27DB-BD31-4B8C-83A1-F6EECF244321}">
                <p14:modId xmlns:p14="http://schemas.microsoft.com/office/powerpoint/2010/main" val="950552616"/>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77339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4B4CD-B44B-4A56-895B-285129C48304}"/>
              </a:ext>
            </a:extLst>
          </p:cNvPr>
          <p:cNvSpPr>
            <a:spLocks noGrp="1"/>
          </p:cNvSpPr>
          <p:nvPr>
            <p:ph type="title"/>
          </p:nvPr>
        </p:nvSpPr>
        <p:spPr/>
        <p:txBody>
          <a:bodyPr/>
          <a:lstStyle/>
          <a:p>
            <a:r>
              <a:rPr lang="en-US" dirty="0"/>
              <a:t>One final step</a:t>
            </a:r>
          </a:p>
        </p:txBody>
      </p:sp>
      <p:sp>
        <p:nvSpPr>
          <p:cNvPr id="4" name="Date Placeholder 3">
            <a:extLst>
              <a:ext uri="{FF2B5EF4-FFF2-40B4-BE49-F238E27FC236}">
                <a16:creationId xmlns:a16="http://schemas.microsoft.com/office/drawing/2014/main" id="{4F3D076B-436D-4E34-96EA-2A3FC3B31CBD}"/>
              </a:ext>
            </a:extLst>
          </p:cNvPr>
          <p:cNvSpPr>
            <a:spLocks noGrp="1"/>
          </p:cNvSpPr>
          <p:nvPr>
            <p:ph type="dt" sz="half" idx="10"/>
          </p:nvPr>
        </p:nvSpPr>
        <p:spPr/>
        <p:txBody>
          <a:bodyPr/>
          <a:lstStyle/>
          <a:p>
            <a:r>
              <a:rPr lang="en-US"/>
              <a:t>07/22/2019</a:t>
            </a:r>
            <a:endParaRPr lang="en-US" dirty="0"/>
          </a:p>
        </p:txBody>
      </p:sp>
      <p:sp>
        <p:nvSpPr>
          <p:cNvPr id="5" name="Slide Number Placeholder 4">
            <a:extLst>
              <a:ext uri="{FF2B5EF4-FFF2-40B4-BE49-F238E27FC236}">
                <a16:creationId xmlns:a16="http://schemas.microsoft.com/office/drawing/2014/main" id="{F90F94AD-A517-4F03-9553-66F5A2AD0E64}"/>
              </a:ext>
            </a:extLst>
          </p:cNvPr>
          <p:cNvSpPr>
            <a:spLocks noGrp="1"/>
          </p:cNvSpPr>
          <p:nvPr>
            <p:ph type="sldNum" sz="quarter" idx="12"/>
          </p:nvPr>
        </p:nvSpPr>
        <p:spPr/>
        <p:txBody>
          <a:bodyPr/>
          <a:lstStyle/>
          <a:p>
            <a:fld id="{519954A3-9DFD-4C44-94BA-B95130A3BA1C}" type="slidenum">
              <a:rPr lang="en-US" smtClean="0"/>
              <a:t>37</a:t>
            </a:fld>
            <a:endParaRPr lang="en-US" dirty="0"/>
          </a:p>
        </p:txBody>
      </p:sp>
      <p:pic>
        <p:nvPicPr>
          <p:cNvPr id="1025" name="Picture 1" descr="cid:image002.png@01D42424.89C21E90">
            <a:extLst>
              <a:ext uri="{FF2B5EF4-FFF2-40B4-BE49-F238E27FC236}">
                <a16:creationId xmlns:a16="http://schemas.microsoft.com/office/drawing/2014/main" id="{9F2E8956-8B6A-4C08-AF1C-FC67BE63524F}"/>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291079" y="2015732"/>
            <a:ext cx="10552943" cy="365861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26EA9F52-DE1B-4674-A74A-864425FDF5B6}"/>
              </a:ext>
            </a:extLst>
          </p:cNvPr>
          <p:cNvSpPr>
            <a:spLocks noChangeArrowheads="1"/>
          </p:cNvSpPr>
          <p:nvPr/>
        </p:nvSpPr>
        <p:spPr bwMode="auto">
          <a:xfrm>
            <a:off x="0" y="60880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7522606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FE79E2-790A-4A60-9DB6-90BA18EF5FAB}"/>
              </a:ext>
            </a:extLst>
          </p:cNvPr>
          <p:cNvSpPr>
            <a:spLocks noGrp="1"/>
          </p:cNvSpPr>
          <p:nvPr>
            <p:ph type="title"/>
          </p:nvPr>
        </p:nvSpPr>
        <p:spPr>
          <a:xfrm>
            <a:off x="640079" y="2053641"/>
            <a:ext cx="3669161" cy="2760098"/>
          </a:xfrm>
        </p:spPr>
        <p:txBody>
          <a:bodyPr>
            <a:normAutofit/>
          </a:bodyPr>
          <a:lstStyle/>
          <a:p>
            <a:r>
              <a:rPr lang="en-US">
                <a:solidFill>
                  <a:srgbClr val="FFFFFF"/>
                </a:solidFill>
              </a:rPr>
              <a:t>TE Central contact information</a:t>
            </a:r>
          </a:p>
        </p:txBody>
      </p:sp>
      <p:sp>
        <p:nvSpPr>
          <p:cNvPr id="4" name="Date Placeholder 3">
            <a:extLst>
              <a:ext uri="{FF2B5EF4-FFF2-40B4-BE49-F238E27FC236}">
                <a16:creationId xmlns:a16="http://schemas.microsoft.com/office/drawing/2014/main" id="{18B94010-1A6F-4772-A4AC-1A389979A28B}"/>
              </a:ext>
            </a:extLst>
          </p:cNvPr>
          <p:cNvSpPr>
            <a:spLocks noGrp="1"/>
          </p:cNvSpPr>
          <p:nvPr>
            <p:ph type="dt" sz="half" idx="10"/>
          </p:nvPr>
        </p:nvSpPr>
        <p:spPr>
          <a:xfrm>
            <a:off x="7717864" y="341916"/>
            <a:ext cx="3108065" cy="314067"/>
          </a:xfrm>
        </p:spPr>
        <p:txBody>
          <a:bodyPr>
            <a:normAutofit/>
          </a:bodyPr>
          <a:lstStyle/>
          <a:p>
            <a:pPr algn="r">
              <a:spcAft>
                <a:spcPts val="600"/>
              </a:spcAft>
            </a:pPr>
            <a:r>
              <a:rPr lang="en-US" sz="1000">
                <a:solidFill>
                  <a:srgbClr val="898989"/>
                </a:solidFill>
              </a:rPr>
              <a:t>07/22/2019</a:t>
            </a:r>
          </a:p>
        </p:txBody>
      </p:sp>
      <p:sp>
        <p:nvSpPr>
          <p:cNvPr id="3" name="Content Placeholder 2">
            <a:extLst>
              <a:ext uri="{FF2B5EF4-FFF2-40B4-BE49-F238E27FC236}">
                <a16:creationId xmlns:a16="http://schemas.microsoft.com/office/drawing/2014/main" id="{583C6B68-39F9-4D46-9E10-11BA4C2FD446}"/>
              </a:ext>
            </a:extLst>
          </p:cNvPr>
          <p:cNvSpPr>
            <a:spLocks noGrp="1"/>
          </p:cNvSpPr>
          <p:nvPr>
            <p:ph idx="1"/>
          </p:nvPr>
        </p:nvSpPr>
        <p:spPr>
          <a:xfrm>
            <a:off x="5430982" y="801866"/>
            <a:ext cx="5965676" cy="5230634"/>
          </a:xfrm>
        </p:spPr>
        <p:txBody>
          <a:bodyPr anchor="ctr">
            <a:normAutofit/>
          </a:bodyPr>
          <a:lstStyle/>
          <a:p>
            <a:r>
              <a:rPr lang="en-US" sz="2000" dirty="0">
                <a:solidFill>
                  <a:srgbClr val="000000"/>
                </a:solidFill>
              </a:rPr>
              <a:t>www.tuitionexchange.org	info@tuitionexchange.org</a:t>
            </a:r>
          </a:p>
          <a:p>
            <a:pPr marL="0" indent="0">
              <a:buNone/>
            </a:pPr>
            <a:r>
              <a:rPr lang="en-US" sz="2000" dirty="0">
                <a:solidFill>
                  <a:srgbClr val="000000"/>
                </a:solidFill>
              </a:rPr>
              <a:t>       </a:t>
            </a:r>
            <a:r>
              <a:rPr lang="en-US" sz="2000" b="1" dirty="0">
                <a:solidFill>
                  <a:srgbClr val="000000"/>
                </a:solidFill>
              </a:rPr>
              <a:t>Robert “Bob” Shorb</a:t>
            </a:r>
            <a:r>
              <a:rPr lang="en-US" sz="2000" dirty="0">
                <a:solidFill>
                  <a:srgbClr val="000000"/>
                </a:solidFill>
              </a:rPr>
              <a:t>	Member Recruitment	Executive Director/CEO	</a:t>
            </a:r>
          </a:p>
          <a:p>
            <a:pPr marL="0" indent="0">
              <a:buNone/>
            </a:pPr>
            <a:r>
              <a:rPr lang="en-US" sz="2000" dirty="0">
                <a:solidFill>
                  <a:srgbClr val="000000"/>
                </a:solidFill>
              </a:rPr>
              <a:t>       rshorb@tuitionexchange.org 	518.859.7301 	</a:t>
            </a:r>
          </a:p>
          <a:p>
            <a:pPr marL="457200" lvl="1" indent="0">
              <a:buNone/>
            </a:pPr>
            <a:r>
              <a:rPr lang="en-US" sz="2000" b="1" dirty="0">
                <a:solidFill>
                  <a:srgbClr val="000000"/>
                </a:solidFill>
              </a:rPr>
              <a:t>Janet Dodson   </a:t>
            </a:r>
            <a:r>
              <a:rPr lang="en-US" sz="2000" dirty="0">
                <a:solidFill>
                  <a:srgbClr val="000000"/>
                </a:solidFill>
              </a:rPr>
              <a:t>Membership Services 	</a:t>
            </a:r>
          </a:p>
          <a:p>
            <a:pPr marL="457200" lvl="1" indent="0">
              <a:buNone/>
            </a:pPr>
            <a:r>
              <a:rPr lang="en-US" sz="2000" dirty="0">
                <a:solidFill>
                  <a:srgbClr val="000000"/>
                </a:solidFill>
              </a:rPr>
              <a:t>	Director of Communications	</a:t>
            </a:r>
          </a:p>
          <a:p>
            <a:pPr marL="457200" lvl="1" indent="0">
              <a:buNone/>
            </a:pPr>
            <a:r>
              <a:rPr lang="en-US" sz="2000" dirty="0">
                <a:solidFill>
                  <a:srgbClr val="000000"/>
                </a:solidFill>
              </a:rPr>
              <a:t>jdodson@tuitionexchange.org  402.418.1081</a:t>
            </a:r>
          </a:p>
          <a:p>
            <a:pPr marL="457200" lvl="1" indent="0">
              <a:buNone/>
            </a:pPr>
            <a:r>
              <a:rPr lang="en-US" sz="2000" b="1" dirty="0">
                <a:solidFill>
                  <a:srgbClr val="000000"/>
                </a:solidFill>
              </a:rPr>
              <a:t>Kristine Lev</a:t>
            </a:r>
            <a:r>
              <a:rPr lang="en-US" sz="2000" dirty="0">
                <a:solidFill>
                  <a:srgbClr val="000000"/>
                </a:solidFill>
              </a:rPr>
              <a:t>	    All things financial</a:t>
            </a:r>
          </a:p>
          <a:p>
            <a:pPr marL="457200" lvl="1" indent="0">
              <a:buNone/>
            </a:pPr>
            <a:r>
              <a:rPr lang="en-US" sz="2000" dirty="0">
                <a:solidFill>
                  <a:srgbClr val="000000"/>
                </a:solidFill>
              </a:rPr>
              <a:t>	Director of Administration</a:t>
            </a:r>
          </a:p>
          <a:p>
            <a:pPr marL="457200" lvl="1" indent="0">
              <a:buNone/>
            </a:pPr>
            <a:r>
              <a:rPr lang="en-US" sz="2000" dirty="0">
                <a:solidFill>
                  <a:srgbClr val="000000"/>
                </a:solidFill>
              </a:rPr>
              <a:t>klev@tuitionexchange.org	301.941.1827</a:t>
            </a:r>
          </a:p>
          <a:p>
            <a:pPr marL="457200" lvl="1" indent="0">
              <a:buNone/>
            </a:pPr>
            <a:r>
              <a:rPr lang="en-US" sz="2000" dirty="0">
                <a:solidFill>
                  <a:srgbClr val="000000"/>
                </a:solidFill>
              </a:rPr>
              <a:t>						</a:t>
            </a:r>
          </a:p>
          <a:p>
            <a:pPr marL="457200" lvl="1" indent="0">
              <a:buNone/>
            </a:pPr>
            <a:endParaRPr lang="en-US" sz="2000" dirty="0">
              <a:solidFill>
                <a:srgbClr val="000000"/>
              </a:solidFill>
            </a:endParaRPr>
          </a:p>
        </p:txBody>
      </p:sp>
      <p:sp>
        <p:nvSpPr>
          <p:cNvPr id="5" name="Slide Number Placeholder 4">
            <a:extLst>
              <a:ext uri="{FF2B5EF4-FFF2-40B4-BE49-F238E27FC236}">
                <a16:creationId xmlns:a16="http://schemas.microsoft.com/office/drawing/2014/main" id="{7D6877FF-8E12-4E81-B352-87C1EE77631C}"/>
              </a:ext>
            </a:extLst>
          </p:cNvPr>
          <p:cNvSpPr>
            <a:spLocks noGrp="1"/>
          </p:cNvSpPr>
          <p:nvPr>
            <p:ph type="sldNum" sz="quarter" idx="12"/>
          </p:nvPr>
        </p:nvSpPr>
        <p:spPr>
          <a:xfrm>
            <a:off x="10825930" y="6223702"/>
            <a:ext cx="570728" cy="314067"/>
          </a:xfrm>
        </p:spPr>
        <p:txBody>
          <a:bodyPr>
            <a:normAutofit/>
          </a:bodyPr>
          <a:lstStyle/>
          <a:p>
            <a:pPr>
              <a:spcAft>
                <a:spcPts val="600"/>
              </a:spcAft>
            </a:pPr>
            <a:fld id="{519954A3-9DFD-4C44-94BA-B95130A3BA1C}" type="slidenum">
              <a:rPr lang="en-US" sz="1000">
                <a:solidFill>
                  <a:srgbClr val="898989"/>
                </a:solidFill>
              </a:rPr>
              <a:pPr>
                <a:spcAft>
                  <a:spcPts val="600"/>
                </a:spcAft>
              </a:pPr>
              <a:t>38</a:t>
            </a:fld>
            <a:endParaRPr lang="en-US" sz="1000">
              <a:solidFill>
                <a:srgbClr val="898989"/>
              </a:solidFill>
            </a:endParaRPr>
          </a:p>
        </p:txBody>
      </p:sp>
    </p:spTree>
    <p:extLst>
      <p:ext uri="{BB962C8B-B14F-4D97-AF65-F5344CB8AC3E}">
        <p14:creationId xmlns:p14="http://schemas.microsoft.com/office/powerpoint/2010/main" val="3128903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80A2EC6-FFFB-4B92-87ED-DF046E485511}"/>
              </a:ext>
            </a:extLst>
          </p:cNvPr>
          <p:cNvSpPr>
            <a:spLocks noGrp="1"/>
          </p:cNvSpPr>
          <p:nvPr>
            <p:ph type="dt" sz="half" idx="10"/>
          </p:nvPr>
        </p:nvSpPr>
        <p:spPr>
          <a:xfrm>
            <a:off x="7554138" y="6330118"/>
            <a:ext cx="3500715" cy="309201"/>
          </a:xfrm>
        </p:spPr>
        <p:txBody>
          <a:bodyPr>
            <a:normAutofit/>
          </a:bodyPr>
          <a:lstStyle/>
          <a:p>
            <a:pPr>
              <a:spcAft>
                <a:spcPts val="600"/>
              </a:spcAft>
            </a:pPr>
            <a:r>
              <a:rPr lang="en-US">
                <a:solidFill>
                  <a:srgbClr val="FFFFFF"/>
                </a:solidFill>
              </a:rPr>
              <a:t>07/22/2019</a:t>
            </a:r>
            <a:endParaRPr lang="en-US" dirty="0">
              <a:solidFill>
                <a:srgbClr val="FFFFFF"/>
              </a:solidFill>
            </a:endParaRPr>
          </a:p>
        </p:txBody>
      </p:sp>
      <p:sp>
        <p:nvSpPr>
          <p:cNvPr id="5" name="Slide Number Placeholder 4">
            <a:extLst>
              <a:ext uri="{FF2B5EF4-FFF2-40B4-BE49-F238E27FC236}">
                <a16:creationId xmlns:a16="http://schemas.microsoft.com/office/drawing/2014/main" id="{4DEFA85F-0FA2-46BA-A52E-BC53F0F5D71E}"/>
              </a:ext>
            </a:extLst>
          </p:cNvPr>
          <p:cNvSpPr>
            <a:spLocks noGrp="1"/>
          </p:cNvSpPr>
          <p:nvPr>
            <p:ph type="sldNum" sz="quarter" idx="12"/>
          </p:nvPr>
        </p:nvSpPr>
        <p:spPr>
          <a:xfrm>
            <a:off x="480060" y="6231866"/>
            <a:ext cx="811019" cy="503578"/>
          </a:xfrm>
        </p:spPr>
        <p:txBody>
          <a:bodyPr>
            <a:normAutofit/>
          </a:bodyPr>
          <a:lstStyle/>
          <a:p>
            <a:pPr>
              <a:lnSpc>
                <a:spcPct val="90000"/>
              </a:lnSpc>
              <a:spcAft>
                <a:spcPts val="600"/>
              </a:spcAft>
            </a:pPr>
            <a:fld id="{519954A3-9DFD-4C44-94BA-B95130A3BA1C}" type="slidenum">
              <a:rPr lang="en-US">
                <a:solidFill>
                  <a:srgbClr val="FFFFFF"/>
                </a:solidFill>
              </a:rPr>
              <a:pPr>
                <a:lnSpc>
                  <a:spcPct val="90000"/>
                </a:lnSpc>
                <a:spcAft>
                  <a:spcPts val="600"/>
                </a:spcAft>
              </a:pPr>
              <a:t>39</a:t>
            </a:fld>
            <a:endParaRPr lang="en-US" dirty="0">
              <a:solidFill>
                <a:srgbClr val="FFFFFF"/>
              </a:solidFill>
            </a:endParaRPr>
          </a:p>
        </p:txBody>
      </p:sp>
      <p:pic>
        <p:nvPicPr>
          <p:cNvPr id="3" name="Picture 2" descr="A close up of a sign&#10;&#10;Description automatically generated">
            <a:extLst>
              <a:ext uri="{FF2B5EF4-FFF2-40B4-BE49-F238E27FC236}">
                <a16:creationId xmlns:a16="http://schemas.microsoft.com/office/drawing/2014/main" id="{FD725BF6-E8A4-43AF-8A60-EA9BCDC4AE5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389745" y="2366818"/>
            <a:ext cx="6096000" cy="2438400"/>
          </a:xfrm>
          <a:prstGeom prst="rect">
            <a:avLst/>
          </a:prstGeom>
        </p:spPr>
      </p:pic>
      <p:sp>
        <p:nvSpPr>
          <p:cNvPr id="6" name="TextBox 5">
            <a:extLst>
              <a:ext uri="{FF2B5EF4-FFF2-40B4-BE49-F238E27FC236}">
                <a16:creationId xmlns:a16="http://schemas.microsoft.com/office/drawing/2014/main" id="{9C705435-D9A4-4622-B159-DD182EA69E3C}"/>
              </a:ext>
            </a:extLst>
          </p:cNvPr>
          <p:cNvSpPr txBox="1"/>
          <p:nvPr/>
        </p:nvSpPr>
        <p:spPr>
          <a:xfrm>
            <a:off x="4508500" y="4133850"/>
            <a:ext cx="3175000" cy="230832"/>
          </a:xfrm>
          <a:prstGeom prst="rect">
            <a:avLst/>
          </a:prstGeom>
          <a:noFill/>
        </p:spPr>
        <p:txBody>
          <a:bodyPr wrap="square" rtlCol="0">
            <a:spAutoFit/>
          </a:bodyPr>
          <a:lstStyle/>
          <a:p>
            <a:r>
              <a:rPr lang="en-US" sz="900">
                <a:hlinkClick r:id="rId4" tooltip="http://www.dailyclipart.net/clipart/category/thank-you-clip-art/"/>
              </a:rPr>
              <a:t>This Photo</a:t>
            </a:r>
            <a:r>
              <a:rPr lang="en-US" sz="900"/>
              <a:t> by Unknown Author is licensed under </a:t>
            </a:r>
            <a:r>
              <a:rPr lang="en-US" sz="900">
                <a:hlinkClick r:id="rId5" tooltip="https://creativecommons.org/licenses/by-nd/3.0/"/>
              </a:rPr>
              <a:t>CC BY-ND</a:t>
            </a:r>
            <a:endParaRPr lang="en-US" sz="900"/>
          </a:p>
        </p:txBody>
      </p:sp>
    </p:spTree>
    <p:extLst>
      <p:ext uri="{BB962C8B-B14F-4D97-AF65-F5344CB8AC3E}">
        <p14:creationId xmlns:p14="http://schemas.microsoft.com/office/powerpoint/2010/main" val="1061899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7267CD-A73C-4B34-93D9-EA3FABBCB49F}"/>
              </a:ext>
            </a:extLst>
          </p:cNvPr>
          <p:cNvSpPr>
            <a:spLocks noGrp="1"/>
          </p:cNvSpPr>
          <p:nvPr>
            <p:ph type="title"/>
          </p:nvPr>
        </p:nvSpPr>
        <p:spPr>
          <a:xfrm>
            <a:off x="863029" y="1012004"/>
            <a:ext cx="3416158" cy="4795408"/>
          </a:xfrm>
        </p:spPr>
        <p:txBody>
          <a:bodyPr>
            <a:normAutofit/>
          </a:bodyPr>
          <a:lstStyle/>
          <a:p>
            <a:r>
              <a:rPr lang="en-US">
                <a:solidFill>
                  <a:srgbClr val="FFFFFF"/>
                </a:solidFill>
              </a:rPr>
              <a:t>Mandatory training registration</a:t>
            </a:r>
          </a:p>
        </p:txBody>
      </p:sp>
      <p:sp>
        <p:nvSpPr>
          <p:cNvPr id="4" name="Date Placeholder 3">
            <a:extLst>
              <a:ext uri="{FF2B5EF4-FFF2-40B4-BE49-F238E27FC236}">
                <a16:creationId xmlns:a16="http://schemas.microsoft.com/office/drawing/2014/main" id="{0C7615A7-DCD0-4A7D-BE9D-15914115EA5E}"/>
              </a:ext>
            </a:extLst>
          </p:cNvPr>
          <p:cNvSpPr>
            <a:spLocks noGrp="1"/>
          </p:cNvSpPr>
          <p:nvPr>
            <p:ph type="dt" sz="half" idx="10"/>
          </p:nvPr>
        </p:nvSpPr>
        <p:spPr>
          <a:xfrm>
            <a:off x="7762293" y="6356350"/>
            <a:ext cx="2743200" cy="365125"/>
          </a:xfrm>
        </p:spPr>
        <p:txBody>
          <a:bodyPr>
            <a:normAutofit/>
          </a:bodyPr>
          <a:lstStyle/>
          <a:p>
            <a:pPr algn="r">
              <a:spcAft>
                <a:spcPts val="600"/>
              </a:spcAft>
            </a:pPr>
            <a:r>
              <a:rPr lang="en-US">
                <a:solidFill>
                  <a:prstClr val="black">
                    <a:tint val="75000"/>
                  </a:prstClr>
                </a:solidFill>
              </a:rPr>
              <a:t>07/22/2019</a:t>
            </a:r>
          </a:p>
        </p:txBody>
      </p:sp>
      <p:sp>
        <p:nvSpPr>
          <p:cNvPr id="5" name="Slide Number Placeholder 4">
            <a:extLst>
              <a:ext uri="{FF2B5EF4-FFF2-40B4-BE49-F238E27FC236}">
                <a16:creationId xmlns:a16="http://schemas.microsoft.com/office/drawing/2014/main" id="{11A7C0FC-4C8D-4ED6-9425-0EC08F1FAF9A}"/>
              </a:ext>
            </a:extLst>
          </p:cNvPr>
          <p:cNvSpPr>
            <a:spLocks noGrp="1"/>
          </p:cNvSpPr>
          <p:nvPr>
            <p:ph type="sldNum" sz="quarter" idx="12"/>
          </p:nvPr>
        </p:nvSpPr>
        <p:spPr>
          <a:xfrm>
            <a:off x="10726220" y="6356350"/>
            <a:ext cx="627580" cy="365125"/>
          </a:xfrm>
        </p:spPr>
        <p:txBody>
          <a:bodyPr>
            <a:normAutofit/>
          </a:bodyPr>
          <a:lstStyle/>
          <a:p>
            <a:pPr>
              <a:spcAft>
                <a:spcPts val="600"/>
              </a:spcAft>
            </a:pPr>
            <a:fld id="{519954A3-9DFD-4C44-94BA-B95130A3BA1C}" type="slidenum">
              <a:rPr lang="en-US">
                <a:solidFill>
                  <a:prstClr val="black">
                    <a:tint val="75000"/>
                  </a:prstClr>
                </a:solidFill>
              </a:rPr>
              <a:pPr>
                <a:spcAft>
                  <a:spcPts val="600"/>
                </a:spcAft>
              </a:pPr>
              <a:t>4</a:t>
            </a:fld>
            <a:endParaRPr lang="en-US">
              <a:solidFill>
                <a:prstClr val="black">
                  <a:tint val="75000"/>
                </a:prstClr>
              </a:solidFill>
            </a:endParaRPr>
          </a:p>
        </p:txBody>
      </p:sp>
      <p:graphicFrame>
        <p:nvGraphicFramePr>
          <p:cNvPr id="9" name="Content Placeholder 2">
            <a:extLst>
              <a:ext uri="{FF2B5EF4-FFF2-40B4-BE49-F238E27FC236}">
                <a16:creationId xmlns:a16="http://schemas.microsoft.com/office/drawing/2014/main" id="{625BCFC9-BAF6-4539-9FDD-439C893C9957}"/>
              </a:ext>
            </a:extLst>
          </p:cNvPr>
          <p:cNvGraphicFramePr>
            <a:graphicFrameLocks noGrp="1"/>
          </p:cNvGraphicFramePr>
          <p:nvPr>
            <p:ph idx="1"/>
            <p:extLst>
              <p:ext uri="{D42A27DB-BD31-4B8C-83A1-F6EECF244321}">
                <p14:modId xmlns:p14="http://schemas.microsoft.com/office/powerpoint/2010/main" val="412487644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1927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US">
                <a:solidFill>
                  <a:srgbClr val="FFFFFF"/>
                </a:solidFill>
              </a:rPr>
              <a:t>Enrollment  Report</a:t>
            </a:r>
            <a:br>
              <a:rPr lang="en-US">
                <a:solidFill>
                  <a:srgbClr val="FFFFFF"/>
                </a:solidFill>
              </a:rPr>
            </a:br>
            <a:br>
              <a:rPr lang="en-US">
                <a:solidFill>
                  <a:srgbClr val="FFFFFF"/>
                </a:solidFill>
              </a:rPr>
            </a:br>
            <a:endParaRPr lang="en-US">
              <a:solidFill>
                <a:srgbClr val="FFFFFF"/>
              </a:solidFill>
            </a:endParaRPr>
          </a:p>
        </p:txBody>
      </p:sp>
      <p:sp>
        <p:nvSpPr>
          <p:cNvPr id="4" name="Date Placeholder 3"/>
          <p:cNvSpPr>
            <a:spLocks noGrp="1"/>
          </p:cNvSpPr>
          <p:nvPr>
            <p:ph type="dt" sz="half" idx="10"/>
          </p:nvPr>
        </p:nvSpPr>
        <p:spPr>
          <a:xfrm>
            <a:off x="7762293" y="6356350"/>
            <a:ext cx="2743200" cy="365125"/>
          </a:xfrm>
        </p:spPr>
        <p:txBody>
          <a:bodyPr>
            <a:normAutofit/>
          </a:bodyPr>
          <a:lstStyle/>
          <a:p>
            <a:pPr algn="r">
              <a:spcAft>
                <a:spcPts val="600"/>
              </a:spcAft>
            </a:pPr>
            <a:r>
              <a:rPr lang="en-US">
                <a:solidFill>
                  <a:prstClr val="black">
                    <a:tint val="75000"/>
                  </a:prstClr>
                </a:solidFill>
              </a:rPr>
              <a:t>07/22/2019</a:t>
            </a:r>
          </a:p>
        </p:txBody>
      </p:sp>
      <p:sp>
        <p:nvSpPr>
          <p:cNvPr id="5" name="Slide Number Placeholder 4"/>
          <p:cNvSpPr>
            <a:spLocks noGrp="1"/>
          </p:cNvSpPr>
          <p:nvPr>
            <p:ph type="sldNum" sz="quarter" idx="12"/>
          </p:nvPr>
        </p:nvSpPr>
        <p:spPr>
          <a:xfrm>
            <a:off x="10726220" y="6356350"/>
            <a:ext cx="627580" cy="365125"/>
          </a:xfrm>
        </p:spPr>
        <p:txBody>
          <a:bodyPr>
            <a:normAutofit/>
          </a:bodyPr>
          <a:lstStyle/>
          <a:p>
            <a:pPr>
              <a:spcAft>
                <a:spcPts val="600"/>
              </a:spcAft>
            </a:pPr>
            <a:fld id="{519954A3-9DFD-4C44-94BA-B95130A3BA1C}" type="slidenum">
              <a:rPr lang="en-US">
                <a:solidFill>
                  <a:prstClr val="black">
                    <a:tint val="75000"/>
                  </a:prstClr>
                </a:solidFill>
              </a:rPr>
              <a:pPr>
                <a:spcAft>
                  <a:spcPts val="600"/>
                </a:spcAft>
              </a:pPr>
              <a:t>5</a:t>
            </a:fld>
            <a:endParaRPr lang="en-US">
              <a:solidFill>
                <a:prstClr val="black">
                  <a:tint val="75000"/>
                </a:prstClr>
              </a:solidFill>
            </a:endParaRPr>
          </a:p>
        </p:txBody>
      </p:sp>
      <p:graphicFrame>
        <p:nvGraphicFramePr>
          <p:cNvPr id="7" name="Content Placeholder 2">
            <a:extLst>
              <a:ext uri="{FF2B5EF4-FFF2-40B4-BE49-F238E27FC236}">
                <a16:creationId xmlns:a16="http://schemas.microsoft.com/office/drawing/2014/main" id="{8BD8E866-E128-47B5-B579-39EC72791CE5}"/>
              </a:ext>
            </a:extLst>
          </p:cNvPr>
          <p:cNvGraphicFramePr>
            <a:graphicFrameLocks noGrp="1"/>
          </p:cNvGraphicFramePr>
          <p:nvPr>
            <p:ph idx="1"/>
            <p:extLst>
              <p:ext uri="{D42A27DB-BD31-4B8C-83A1-F6EECF244321}">
                <p14:modId xmlns:p14="http://schemas.microsoft.com/office/powerpoint/2010/main" val="387625898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8483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E226B-BAF0-4497-8213-14E2C466AF03}"/>
              </a:ext>
            </a:extLst>
          </p:cNvPr>
          <p:cNvSpPr>
            <a:spLocks noGrp="1"/>
          </p:cNvSpPr>
          <p:nvPr>
            <p:ph type="title"/>
          </p:nvPr>
        </p:nvSpPr>
        <p:spPr>
          <a:xfrm>
            <a:off x="1451580" y="804520"/>
            <a:ext cx="5550355" cy="1049235"/>
          </a:xfrm>
        </p:spPr>
        <p:txBody>
          <a:bodyPr>
            <a:normAutofit fontScale="90000"/>
          </a:bodyPr>
          <a:lstStyle/>
          <a:p>
            <a:r>
              <a:rPr lang="en-US" dirty="0"/>
              <a:t>Reviewing Continuing 2019-20 scholarship recipients</a:t>
            </a:r>
          </a:p>
        </p:txBody>
      </p:sp>
      <p:sp>
        <p:nvSpPr>
          <p:cNvPr id="3" name="Content Placeholder 2">
            <a:extLst>
              <a:ext uri="{FF2B5EF4-FFF2-40B4-BE49-F238E27FC236}">
                <a16:creationId xmlns:a16="http://schemas.microsoft.com/office/drawing/2014/main" id="{D5A14F7A-BAD0-43D7-ABA4-D97A9180B930}"/>
              </a:ext>
            </a:extLst>
          </p:cNvPr>
          <p:cNvSpPr>
            <a:spLocks noGrp="1"/>
          </p:cNvSpPr>
          <p:nvPr>
            <p:ph idx="1"/>
          </p:nvPr>
        </p:nvSpPr>
        <p:spPr>
          <a:xfrm>
            <a:off x="1451580" y="2015732"/>
            <a:ext cx="5921891" cy="3450613"/>
          </a:xfrm>
        </p:spPr>
        <p:txBody>
          <a:bodyPr>
            <a:normAutofit fontScale="92500" lnSpcReduction="20000"/>
          </a:bodyPr>
          <a:lstStyle/>
          <a:p>
            <a:r>
              <a:rPr lang="en-US" dirty="0"/>
              <a:t>Open your Enrollment Report</a:t>
            </a:r>
          </a:p>
          <a:p>
            <a:r>
              <a:rPr lang="en-US" dirty="0"/>
              <a:t>Review EVERY current IMPORT student for:</a:t>
            </a:r>
          </a:p>
          <a:p>
            <a:pPr lvl="1"/>
            <a:r>
              <a:rPr lang="en-US" dirty="0"/>
              <a:t>Accurate EXPIRATION date</a:t>
            </a:r>
          </a:p>
          <a:p>
            <a:pPr lvl="1"/>
            <a:r>
              <a:rPr lang="en-US" dirty="0"/>
              <a:t>Fall, 2019 registration in place</a:t>
            </a:r>
          </a:p>
          <a:p>
            <a:pPr lvl="1"/>
            <a:r>
              <a:rPr lang="en-US" dirty="0"/>
              <a:t>Notify Financial Aid Office of the scholarship amount </a:t>
            </a:r>
          </a:p>
          <a:p>
            <a:r>
              <a:rPr lang="en-US" dirty="0"/>
              <a:t>Review EVERY current EXPORT student for: </a:t>
            </a:r>
          </a:p>
          <a:p>
            <a:pPr lvl="1"/>
            <a:r>
              <a:rPr lang="en-US" dirty="0"/>
              <a:t>continued employee eligibility for Exchange scholarship consideration</a:t>
            </a:r>
          </a:p>
          <a:p>
            <a:endParaRPr lang="en-US" dirty="0"/>
          </a:p>
        </p:txBody>
      </p:sp>
      <p:sp>
        <p:nvSpPr>
          <p:cNvPr id="4" name="Date Placeholder 3">
            <a:extLst>
              <a:ext uri="{FF2B5EF4-FFF2-40B4-BE49-F238E27FC236}">
                <a16:creationId xmlns:a16="http://schemas.microsoft.com/office/drawing/2014/main" id="{8A2A839B-C1E9-462F-B880-78BDA33B4A0D}"/>
              </a:ext>
            </a:extLst>
          </p:cNvPr>
          <p:cNvSpPr>
            <a:spLocks noGrp="1"/>
          </p:cNvSpPr>
          <p:nvPr>
            <p:ph type="dt" sz="half" idx="10"/>
          </p:nvPr>
        </p:nvSpPr>
        <p:spPr>
          <a:xfrm>
            <a:off x="1451580" y="5477468"/>
            <a:ext cx="5550355" cy="309201"/>
          </a:xfrm>
        </p:spPr>
        <p:txBody>
          <a:bodyPr>
            <a:normAutofit/>
          </a:bodyPr>
          <a:lstStyle/>
          <a:p>
            <a:pPr algn="l">
              <a:spcAft>
                <a:spcPts val="600"/>
              </a:spcAft>
            </a:pPr>
            <a:r>
              <a:rPr lang="en-US"/>
              <a:t>07/22/2019</a:t>
            </a:r>
            <a:endParaRPr lang="en-US" dirty="0"/>
          </a:p>
        </p:txBody>
      </p:sp>
      <p:sp>
        <p:nvSpPr>
          <p:cNvPr id="5" name="Slide Number Placeholder 4">
            <a:extLst>
              <a:ext uri="{FF2B5EF4-FFF2-40B4-BE49-F238E27FC236}">
                <a16:creationId xmlns:a16="http://schemas.microsoft.com/office/drawing/2014/main" id="{404073F3-D1CB-4FAD-95AC-DE6C9EBE8C67}"/>
              </a:ext>
            </a:extLst>
          </p:cNvPr>
          <p:cNvSpPr>
            <a:spLocks noGrp="1"/>
          </p:cNvSpPr>
          <p:nvPr>
            <p:ph type="sldNum" sz="quarter" idx="12"/>
          </p:nvPr>
        </p:nvSpPr>
        <p:spPr/>
        <p:txBody>
          <a:bodyPr>
            <a:normAutofit/>
          </a:bodyPr>
          <a:lstStyle/>
          <a:p>
            <a:pPr>
              <a:lnSpc>
                <a:spcPct val="90000"/>
              </a:lnSpc>
              <a:spcAft>
                <a:spcPts val="600"/>
              </a:spcAft>
            </a:pPr>
            <a:fld id="{519954A3-9DFD-4C44-94BA-B95130A3BA1C}" type="slidenum">
              <a:rPr lang="en-US" smtClean="0"/>
              <a:pPr>
                <a:lnSpc>
                  <a:spcPct val="90000"/>
                </a:lnSpc>
                <a:spcAft>
                  <a:spcPts val="600"/>
                </a:spcAft>
              </a:pPr>
              <a:t>6</a:t>
            </a:fld>
            <a:endParaRPr lang="en-US" dirty="0"/>
          </a:p>
        </p:txBody>
      </p:sp>
      <p:pic>
        <p:nvPicPr>
          <p:cNvPr id="10" name="Picture 9">
            <a:extLst>
              <a:ext uri="{FF2B5EF4-FFF2-40B4-BE49-F238E27FC236}">
                <a16:creationId xmlns:a16="http://schemas.microsoft.com/office/drawing/2014/main" id="{930679A6-ACC4-464B-86D1-4D06F180C7A4}"/>
              </a:ext>
            </a:extLst>
          </p:cNvPr>
          <p:cNvPicPr>
            <a:picLocks noChangeAspect="1"/>
          </p:cNvPicPr>
          <p:nvPr/>
        </p:nvPicPr>
        <p:blipFill>
          <a:blip r:embed="rId3"/>
          <a:stretch>
            <a:fillRect/>
          </a:stretch>
        </p:blipFill>
        <p:spPr>
          <a:xfrm>
            <a:off x="8053810" y="1211052"/>
            <a:ext cx="2847975" cy="3543300"/>
          </a:xfrm>
          <a:prstGeom prst="rect">
            <a:avLst/>
          </a:prstGeom>
        </p:spPr>
      </p:pic>
      <p:cxnSp>
        <p:nvCxnSpPr>
          <p:cNvPr id="14" name="Straight Arrow Connector 13">
            <a:extLst>
              <a:ext uri="{FF2B5EF4-FFF2-40B4-BE49-F238E27FC236}">
                <a16:creationId xmlns:a16="http://schemas.microsoft.com/office/drawing/2014/main" id="{A0BF8EDC-2E7A-4926-8A04-B9FBDC395D00}"/>
              </a:ext>
            </a:extLst>
          </p:cNvPr>
          <p:cNvCxnSpPr/>
          <p:nvPr/>
        </p:nvCxnSpPr>
        <p:spPr>
          <a:xfrm>
            <a:off x="4226757" y="2391508"/>
            <a:ext cx="4117143" cy="9495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7050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5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639BA38-C5E7-445E-973C-F8CDB3AB5019}"/>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en-US" sz="2600">
                <a:solidFill>
                  <a:srgbClr val="FFFFFF"/>
                </a:solidFill>
              </a:rPr>
              <a:t>If you attended Mandatory Training but…</a:t>
            </a:r>
          </a:p>
        </p:txBody>
      </p:sp>
      <p:pic>
        <p:nvPicPr>
          <p:cNvPr id="47" name="Content Placeholder 5">
            <a:extLst>
              <a:ext uri="{FF2B5EF4-FFF2-40B4-BE49-F238E27FC236}">
                <a16:creationId xmlns:a16="http://schemas.microsoft.com/office/drawing/2014/main" id="{ECA97C18-3AA6-4D08-AD48-A6656E6FD5A6}"/>
              </a:ext>
            </a:extLst>
          </p:cNvPr>
          <p:cNvPicPr>
            <a:picLocks noChangeAspect="1"/>
          </p:cNvPicPr>
          <p:nvPr/>
        </p:nvPicPr>
        <p:blipFill>
          <a:blip r:embed="rId3"/>
          <a:stretch>
            <a:fillRect/>
          </a:stretch>
        </p:blipFill>
        <p:spPr>
          <a:xfrm>
            <a:off x="4038600" y="2095126"/>
            <a:ext cx="7188199" cy="1527492"/>
          </a:xfrm>
          <a:prstGeom prst="rect">
            <a:avLst/>
          </a:prstGeom>
        </p:spPr>
      </p:pic>
      <p:sp>
        <p:nvSpPr>
          <p:cNvPr id="46" name="Content Placeholder 10">
            <a:extLst>
              <a:ext uri="{FF2B5EF4-FFF2-40B4-BE49-F238E27FC236}">
                <a16:creationId xmlns:a16="http://schemas.microsoft.com/office/drawing/2014/main" id="{0FE1B05B-385A-4DDD-AC95-BF8B1D243989}"/>
              </a:ext>
            </a:extLst>
          </p:cNvPr>
          <p:cNvSpPr>
            <a:spLocks noGrp="1"/>
          </p:cNvSpPr>
          <p:nvPr>
            <p:ph idx="1"/>
          </p:nvPr>
        </p:nvSpPr>
        <p:spPr>
          <a:xfrm>
            <a:off x="4038600" y="4884873"/>
            <a:ext cx="7188199" cy="1292090"/>
          </a:xfrm>
        </p:spPr>
        <p:txBody>
          <a:bodyPr>
            <a:normAutofit/>
          </a:bodyPr>
          <a:lstStyle/>
          <a:p>
            <a:r>
              <a:rPr lang="en-US" sz="1800"/>
              <a:t>Receive the message below – contact Janet D for assistance.</a:t>
            </a:r>
          </a:p>
        </p:txBody>
      </p:sp>
      <p:sp>
        <p:nvSpPr>
          <p:cNvPr id="4" name="Date Placeholder 3">
            <a:extLst>
              <a:ext uri="{FF2B5EF4-FFF2-40B4-BE49-F238E27FC236}">
                <a16:creationId xmlns:a16="http://schemas.microsoft.com/office/drawing/2014/main" id="{3BDB5D81-BED6-48BA-87F7-B6304772C1D2}"/>
              </a:ext>
            </a:extLst>
          </p:cNvPr>
          <p:cNvSpPr>
            <a:spLocks noGrp="1"/>
          </p:cNvSpPr>
          <p:nvPr>
            <p:ph type="dt" sz="half" idx="10"/>
          </p:nvPr>
        </p:nvSpPr>
        <p:spPr>
          <a:xfrm>
            <a:off x="241738" y="6356350"/>
            <a:ext cx="1655379" cy="365125"/>
          </a:xfrm>
        </p:spPr>
        <p:txBody>
          <a:bodyPr>
            <a:normAutofit/>
          </a:bodyPr>
          <a:lstStyle/>
          <a:p>
            <a:pPr algn="ctr">
              <a:spcAft>
                <a:spcPts val="600"/>
              </a:spcAft>
            </a:pPr>
            <a:r>
              <a:rPr lang="en-US">
                <a:solidFill>
                  <a:srgbClr val="FFFFFF"/>
                </a:solidFill>
              </a:rPr>
              <a:t>07/22/2019</a:t>
            </a:r>
          </a:p>
        </p:txBody>
      </p:sp>
      <p:sp>
        <p:nvSpPr>
          <p:cNvPr id="5" name="Slide Number Placeholder 4">
            <a:extLst>
              <a:ext uri="{FF2B5EF4-FFF2-40B4-BE49-F238E27FC236}">
                <a16:creationId xmlns:a16="http://schemas.microsoft.com/office/drawing/2014/main" id="{4EE79A51-CDE1-4CDE-9C58-4B849127B180}"/>
              </a:ext>
            </a:extLst>
          </p:cNvPr>
          <p:cNvSpPr>
            <a:spLocks noGrp="1"/>
          </p:cNvSpPr>
          <p:nvPr>
            <p:ph type="sldNum" sz="quarter" idx="12"/>
          </p:nvPr>
        </p:nvSpPr>
        <p:spPr>
          <a:xfrm>
            <a:off x="9884978" y="6356350"/>
            <a:ext cx="1468821" cy="365125"/>
          </a:xfrm>
        </p:spPr>
        <p:txBody>
          <a:bodyPr>
            <a:normAutofit/>
          </a:bodyPr>
          <a:lstStyle/>
          <a:p>
            <a:pPr>
              <a:spcAft>
                <a:spcPts val="600"/>
              </a:spcAft>
            </a:pPr>
            <a:fld id="{519954A3-9DFD-4C44-94BA-B95130A3BA1C}" type="slidenum">
              <a:rPr lang="en-US">
                <a:solidFill>
                  <a:prstClr val="black">
                    <a:tint val="75000"/>
                  </a:prstClr>
                </a:solidFill>
              </a:rPr>
              <a:pPr>
                <a:spcAft>
                  <a:spcPts val="600"/>
                </a:spcAft>
              </a:pPr>
              <a:t>7</a:t>
            </a:fld>
            <a:endParaRPr lang="en-US">
              <a:solidFill>
                <a:prstClr val="black">
                  <a:tint val="75000"/>
                </a:prstClr>
              </a:solidFill>
            </a:endParaRPr>
          </a:p>
        </p:txBody>
      </p:sp>
    </p:spTree>
    <p:extLst>
      <p:ext uri="{BB962C8B-B14F-4D97-AF65-F5344CB8AC3E}">
        <p14:creationId xmlns:p14="http://schemas.microsoft.com/office/powerpoint/2010/main" val="3345453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3C5F1-D9E7-4936-8218-ACB69A8165FA}"/>
              </a:ext>
            </a:extLst>
          </p:cNvPr>
          <p:cNvSpPr>
            <a:spLocks noGrp="1"/>
          </p:cNvSpPr>
          <p:nvPr>
            <p:ph type="title"/>
          </p:nvPr>
        </p:nvSpPr>
        <p:spPr/>
        <p:txBody>
          <a:bodyPr>
            <a:normAutofit/>
          </a:bodyPr>
          <a:lstStyle/>
          <a:p>
            <a:r>
              <a:rPr lang="en-US" dirty="0"/>
              <a:t>Adding first time 2019-20 scholarship recipients</a:t>
            </a:r>
          </a:p>
        </p:txBody>
      </p:sp>
      <p:sp>
        <p:nvSpPr>
          <p:cNvPr id="3" name="Content Placeholder 2">
            <a:extLst>
              <a:ext uri="{FF2B5EF4-FFF2-40B4-BE49-F238E27FC236}">
                <a16:creationId xmlns:a16="http://schemas.microsoft.com/office/drawing/2014/main" id="{548567B3-1313-4EF2-9EE0-50A27C2E54A7}"/>
              </a:ext>
            </a:extLst>
          </p:cNvPr>
          <p:cNvSpPr>
            <a:spLocks noGrp="1"/>
          </p:cNvSpPr>
          <p:nvPr>
            <p:ph idx="1"/>
          </p:nvPr>
        </p:nvSpPr>
        <p:spPr>
          <a:xfrm>
            <a:off x="1451579" y="2015734"/>
            <a:ext cx="4162555" cy="3450613"/>
          </a:xfrm>
        </p:spPr>
        <p:txBody>
          <a:bodyPr>
            <a:normAutofit fontScale="62500" lnSpcReduction="20000"/>
          </a:bodyPr>
          <a:lstStyle/>
          <a:p>
            <a:r>
              <a:rPr lang="en-US" dirty="0"/>
              <a:t>IMPORT student records use active confirmation: </a:t>
            </a:r>
          </a:p>
          <a:p>
            <a:pPr lvl="1"/>
            <a:r>
              <a:rPr lang="en-US" dirty="0"/>
              <a:t>with your Registrar confirming all awarded new IMPORTS are admitted and scheduled to enroll </a:t>
            </a:r>
          </a:p>
          <a:p>
            <a:pPr lvl="1"/>
            <a:r>
              <a:rPr lang="en-US" dirty="0"/>
              <a:t>with the Financial Aid Office confirming all new IMPORTS are awarded the Exchange scholarship</a:t>
            </a:r>
          </a:p>
          <a:p>
            <a:r>
              <a:rPr lang="en-US" dirty="0"/>
              <a:t>If the student is enrolled and funded  </a:t>
            </a:r>
          </a:p>
          <a:p>
            <a:pPr lvl="1"/>
            <a:r>
              <a:rPr lang="en-US" dirty="0"/>
              <a:t>check the Enrolled Box and Update Application </a:t>
            </a:r>
          </a:p>
          <a:p>
            <a:pPr lvl="1"/>
            <a:r>
              <a:rPr lang="en-US" dirty="0"/>
              <a:t>Check the scholarship amount entered for accuracy.  Update if necessary</a:t>
            </a:r>
          </a:p>
          <a:p>
            <a:r>
              <a:rPr lang="en-US" dirty="0"/>
              <a:t>EXPORT school receives email notification</a:t>
            </a:r>
          </a:p>
        </p:txBody>
      </p:sp>
      <p:sp>
        <p:nvSpPr>
          <p:cNvPr id="4" name="Date Placeholder 3">
            <a:extLst>
              <a:ext uri="{FF2B5EF4-FFF2-40B4-BE49-F238E27FC236}">
                <a16:creationId xmlns:a16="http://schemas.microsoft.com/office/drawing/2014/main" id="{2B48F876-4265-4EBA-BF91-9CFF6FFC398A}"/>
              </a:ext>
            </a:extLst>
          </p:cNvPr>
          <p:cNvSpPr>
            <a:spLocks noGrp="1"/>
          </p:cNvSpPr>
          <p:nvPr>
            <p:ph type="dt" sz="half" idx="10"/>
          </p:nvPr>
        </p:nvSpPr>
        <p:spPr/>
        <p:txBody>
          <a:bodyPr>
            <a:normAutofit/>
          </a:bodyPr>
          <a:lstStyle/>
          <a:p>
            <a:pPr>
              <a:spcAft>
                <a:spcPts val="600"/>
              </a:spcAft>
            </a:pPr>
            <a:r>
              <a:rPr lang="en-US"/>
              <a:t>07/22/2019</a:t>
            </a:r>
            <a:endParaRPr lang="en-US" dirty="0"/>
          </a:p>
        </p:txBody>
      </p:sp>
      <p:sp>
        <p:nvSpPr>
          <p:cNvPr id="5" name="Slide Number Placeholder 4">
            <a:extLst>
              <a:ext uri="{FF2B5EF4-FFF2-40B4-BE49-F238E27FC236}">
                <a16:creationId xmlns:a16="http://schemas.microsoft.com/office/drawing/2014/main" id="{783EA0EE-B65E-41AD-A965-5D62B2BFF9BD}"/>
              </a:ext>
            </a:extLst>
          </p:cNvPr>
          <p:cNvSpPr>
            <a:spLocks noGrp="1"/>
          </p:cNvSpPr>
          <p:nvPr>
            <p:ph type="sldNum" sz="quarter" idx="12"/>
          </p:nvPr>
        </p:nvSpPr>
        <p:spPr/>
        <p:txBody>
          <a:bodyPr>
            <a:normAutofit/>
          </a:bodyPr>
          <a:lstStyle/>
          <a:p>
            <a:pPr>
              <a:lnSpc>
                <a:spcPct val="90000"/>
              </a:lnSpc>
              <a:spcAft>
                <a:spcPts val="600"/>
              </a:spcAft>
            </a:pPr>
            <a:fld id="{519954A3-9DFD-4C44-94BA-B95130A3BA1C}" type="slidenum">
              <a:rPr lang="en-US" smtClean="0"/>
              <a:pPr>
                <a:lnSpc>
                  <a:spcPct val="90000"/>
                </a:lnSpc>
                <a:spcAft>
                  <a:spcPts val="600"/>
                </a:spcAft>
              </a:pPr>
              <a:t>8</a:t>
            </a:fld>
            <a:endParaRPr lang="en-US" dirty="0"/>
          </a:p>
        </p:txBody>
      </p:sp>
      <p:pic>
        <p:nvPicPr>
          <p:cNvPr id="7" name="Picture 6">
            <a:extLst>
              <a:ext uri="{FF2B5EF4-FFF2-40B4-BE49-F238E27FC236}">
                <a16:creationId xmlns:a16="http://schemas.microsoft.com/office/drawing/2014/main" id="{C33AFA87-64B0-4B9C-AA21-C4766DB444BE}"/>
              </a:ext>
            </a:extLst>
          </p:cNvPr>
          <p:cNvPicPr>
            <a:picLocks noChangeAspect="1"/>
          </p:cNvPicPr>
          <p:nvPr/>
        </p:nvPicPr>
        <p:blipFill>
          <a:blip r:embed="rId3"/>
          <a:stretch>
            <a:fillRect/>
          </a:stretch>
        </p:blipFill>
        <p:spPr>
          <a:xfrm>
            <a:off x="6472218" y="4212094"/>
            <a:ext cx="2994511" cy="1991350"/>
          </a:xfrm>
          <a:prstGeom prst="rect">
            <a:avLst/>
          </a:prstGeom>
        </p:spPr>
      </p:pic>
      <p:cxnSp>
        <p:nvCxnSpPr>
          <p:cNvPr id="9" name="Straight Arrow Connector 8">
            <a:extLst>
              <a:ext uri="{FF2B5EF4-FFF2-40B4-BE49-F238E27FC236}">
                <a16:creationId xmlns:a16="http://schemas.microsoft.com/office/drawing/2014/main" id="{1E054656-3640-4DF3-8B69-44FB4C845DBC}"/>
              </a:ext>
            </a:extLst>
          </p:cNvPr>
          <p:cNvCxnSpPr>
            <a:cxnSpLocks/>
          </p:cNvCxnSpPr>
          <p:nvPr/>
        </p:nvCxnSpPr>
        <p:spPr>
          <a:xfrm>
            <a:off x="3334327" y="4431323"/>
            <a:ext cx="4635146" cy="1668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86DC720-5980-4102-AEE7-BF0AFFE84675}"/>
              </a:ext>
            </a:extLst>
          </p:cNvPr>
          <p:cNvCxnSpPr>
            <a:cxnSpLocks/>
          </p:cNvCxnSpPr>
          <p:nvPr/>
        </p:nvCxnSpPr>
        <p:spPr>
          <a:xfrm>
            <a:off x="3766931" y="4071749"/>
            <a:ext cx="4083978" cy="16138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DA313AC2-CFFA-4FEE-B08B-46E34645A1C8}"/>
              </a:ext>
            </a:extLst>
          </p:cNvPr>
          <p:cNvPicPr>
            <a:picLocks noChangeAspect="1"/>
          </p:cNvPicPr>
          <p:nvPr/>
        </p:nvPicPr>
        <p:blipFill>
          <a:blip r:embed="rId4"/>
          <a:stretch>
            <a:fillRect/>
          </a:stretch>
        </p:blipFill>
        <p:spPr>
          <a:xfrm>
            <a:off x="5893542" y="1300364"/>
            <a:ext cx="1862688" cy="2731943"/>
          </a:xfrm>
          <a:prstGeom prst="rect">
            <a:avLst/>
          </a:prstGeom>
        </p:spPr>
      </p:pic>
      <p:pic>
        <p:nvPicPr>
          <p:cNvPr id="13" name="Picture 12">
            <a:extLst>
              <a:ext uri="{FF2B5EF4-FFF2-40B4-BE49-F238E27FC236}">
                <a16:creationId xmlns:a16="http://schemas.microsoft.com/office/drawing/2014/main" id="{03508EA2-7EDA-494C-8057-CDD8C071AFF3}"/>
              </a:ext>
            </a:extLst>
          </p:cNvPr>
          <p:cNvPicPr>
            <a:picLocks noChangeAspect="1"/>
          </p:cNvPicPr>
          <p:nvPr/>
        </p:nvPicPr>
        <p:blipFill>
          <a:blip r:embed="rId5"/>
          <a:stretch>
            <a:fillRect/>
          </a:stretch>
        </p:blipFill>
        <p:spPr>
          <a:xfrm>
            <a:off x="7850909" y="1909917"/>
            <a:ext cx="4224336" cy="1138237"/>
          </a:xfrm>
          <a:prstGeom prst="rect">
            <a:avLst/>
          </a:prstGeom>
        </p:spPr>
      </p:pic>
    </p:spTree>
    <p:extLst>
      <p:ext uri="{BB962C8B-B14F-4D97-AF65-F5344CB8AC3E}">
        <p14:creationId xmlns:p14="http://schemas.microsoft.com/office/powerpoint/2010/main" val="304098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723C4-3AAB-4203-A98B-A2D3986CCB33}"/>
              </a:ext>
            </a:extLst>
          </p:cNvPr>
          <p:cNvSpPr>
            <a:spLocks noGrp="1"/>
          </p:cNvSpPr>
          <p:nvPr>
            <p:ph type="title"/>
          </p:nvPr>
        </p:nvSpPr>
        <p:spPr>
          <a:xfrm>
            <a:off x="1451579" y="804519"/>
            <a:ext cx="5550357" cy="1049235"/>
          </a:xfrm>
        </p:spPr>
        <p:txBody>
          <a:bodyPr>
            <a:normAutofit fontScale="90000"/>
          </a:bodyPr>
          <a:lstStyle/>
          <a:p>
            <a:r>
              <a:rPr lang="en-US" dirty="0"/>
              <a:t>Something new since last year</a:t>
            </a:r>
          </a:p>
        </p:txBody>
      </p:sp>
      <p:sp>
        <p:nvSpPr>
          <p:cNvPr id="11" name="Content Placeholder 10">
            <a:extLst>
              <a:ext uri="{FF2B5EF4-FFF2-40B4-BE49-F238E27FC236}">
                <a16:creationId xmlns:a16="http://schemas.microsoft.com/office/drawing/2014/main" id="{F713054A-880F-450C-A85C-676339BB5879}"/>
              </a:ext>
            </a:extLst>
          </p:cNvPr>
          <p:cNvSpPr>
            <a:spLocks noGrp="1"/>
          </p:cNvSpPr>
          <p:nvPr>
            <p:ph idx="1"/>
          </p:nvPr>
        </p:nvSpPr>
        <p:spPr>
          <a:xfrm>
            <a:off x="1451579" y="2015732"/>
            <a:ext cx="5550357" cy="3450613"/>
          </a:xfrm>
        </p:spPr>
        <p:txBody>
          <a:bodyPr>
            <a:normAutofit/>
          </a:bodyPr>
          <a:lstStyle/>
          <a:p>
            <a:r>
              <a:rPr lang="en-US" dirty="0"/>
              <a:t>If your TE scholarship is correct in the system or your school is a Set-Rate school </a:t>
            </a:r>
          </a:p>
          <a:p>
            <a:r>
              <a:rPr lang="en-US" dirty="0"/>
              <a:t>and click Tuition or Set-Rate the amount field populates automagically!</a:t>
            </a:r>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E86C1028-BAD3-41C4-8B7E-056767BAE66B}"/>
              </a:ext>
            </a:extLst>
          </p:cNvPr>
          <p:cNvSpPr>
            <a:spLocks noGrp="1"/>
          </p:cNvSpPr>
          <p:nvPr>
            <p:ph type="dt" sz="half" idx="10"/>
          </p:nvPr>
        </p:nvSpPr>
        <p:spPr>
          <a:xfrm>
            <a:off x="1451579" y="5466345"/>
            <a:ext cx="5550357" cy="309201"/>
          </a:xfrm>
        </p:spPr>
        <p:txBody>
          <a:bodyPr>
            <a:normAutofit/>
          </a:bodyPr>
          <a:lstStyle/>
          <a:p>
            <a:pPr algn="l">
              <a:spcAft>
                <a:spcPts val="600"/>
              </a:spcAft>
            </a:pPr>
            <a:r>
              <a:rPr lang="en-US"/>
              <a:t>07/22/2019</a:t>
            </a:r>
          </a:p>
        </p:txBody>
      </p:sp>
      <p:sp>
        <p:nvSpPr>
          <p:cNvPr id="5" name="Slide Number Placeholder 4">
            <a:extLst>
              <a:ext uri="{FF2B5EF4-FFF2-40B4-BE49-F238E27FC236}">
                <a16:creationId xmlns:a16="http://schemas.microsoft.com/office/drawing/2014/main" id="{955DDB1D-1491-41BD-BB12-F056DFC5DA39}"/>
              </a:ext>
            </a:extLst>
          </p:cNvPr>
          <p:cNvSpPr>
            <a:spLocks noGrp="1"/>
          </p:cNvSpPr>
          <p:nvPr>
            <p:ph type="sldNum" sz="quarter" idx="12"/>
          </p:nvPr>
        </p:nvSpPr>
        <p:spPr/>
        <p:txBody>
          <a:bodyPr>
            <a:normAutofit/>
          </a:bodyPr>
          <a:lstStyle/>
          <a:p>
            <a:pPr>
              <a:lnSpc>
                <a:spcPct val="90000"/>
              </a:lnSpc>
              <a:spcAft>
                <a:spcPts val="600"/>
              </a:spcAft>
            </a:pPr>
            <a:fld id="{519954A3-9DFD-4C44-94BA-B95130A3BA1C}" type="slidenum">
              <a:rPr lang="en-US" smtClean="0"/>
              <a:pPr>
                <a:lnSpc>
                  <a:spcPct val="90000"/>
                </a:lnSpc>
                <a:spcAft>
                  <a:spcPts val="600"/>
                </a:spcAft>
              </a:pPr>
              <a:t>9</a:t>
            </a:fld>
            <a:endParaRPr lang="en-US"/>
          </a:p>
        </p:txBody>
      </p:sp>
      <p:pic>
        <p:nvPicPr>
          <p:cNvPr id="8" name="Picture 7">
            <a:extLst>
              <a:ext uri="{FF2B5EF4-FFF2-40B4-BE49-F238E27FC236}">
                <a16:creationId xmlns:a16="http://schemas.microsoft.com/office/drawing/2014/main" id="{BF3FBB1F-2FCA-4A4E-AA8F-CFCCADCAF1D4}"/>
              </a:ext>
            </a:extLst>
          </p:cNvPr>
          <p:cNvPicPr>
            <a:picLocks noChangeAspect="1"/>
          </p:cNvPicPr>
          <p:nvPr/>
        </p:nvPicPr>
        <p:blipFill>
          <a:blip r:embed="rId3"/>
          <a:stretch>
            <a:fillRect/>
          </a:stretch>
        </p:blipFill>
        <p:spPr>
          <a:xfrm>
            <a:off x="6482782" y="4047006"/>
            <a:ext cx="2498151" cy="2491906"/>
          </a:xfrm>
          <a:prstGeom prst="rect">
            <a:avLst/>
          </a:prstGeom>
        </p:spPr>
      </p:pic>
      <p:pic>
        <p:nvPicPr>
          <p:cNvPr id="9" name="Content Placeholder 5">
            <a:extLst>
              <a:ext uri="{FF2B5EF4-FFF2-40B4-BE49-F238E27FC236}">
                <a16:creationId xmlns:a16="http://schemas.microsoft.com/office/drawing/2014/main" id="{5BA03463-430D-4D31-A99B-546DE9EDACD8}"/>
              </a:ext>
            </a:extLst>
          </p:cNvPr>
          <p:cNvPicPr>
            <a:picLocks noChangeAspect="1"/>
          </p:cNvPicPr>
          <p:nvPr/>
        </p:nvPicPr>
        <p:blipFill>
          <a:blip r:embed="rId4"/>
          <a:stretch>
            <a:fillRect/>
          </a:stretch>
        </p:blipFill>
        <p:spPr>
          <a:xfrm>
            <a:off x="8011650" y="338754"/>
            <a:ext cx="3941099" cy="3353955"/>
          </a:xfrm>
          <a:prstGeom prst="rect">
            <a:avLst/>
          </a:prstGeom>
        </p:spPr>
      </p:pic>
      <p:cxnSp>
        <p:nvCxnSpPr>
          <p:cNvPr id="12" name="Straight Arrow Connector 11">
            <a:extLst>
              <a:ext uri="{FF2B5EF4-FFF2-40B4-BE49-F238E27FC236}">
                <a16:creationId xmlns:a16="http://schemas.microsoft.com/office/drawing/2014/main" id="{047F6F38-A2FC-4BF2-967A-DDAECD53D823}"/>
              </a:ext>
            </a:extLst>
          </p:cNvPr>
          <p:cNvCxnSpPr/>
          <p:nvPr/>
        </p:nvCxnSpPr>
        <p:spPr>
          <a:xfrm flipV="1">
            <a:off x="6019800" y="2209800"/>
            <a:ext cx="3133725" cy="238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6607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TotalTime>
  <Words>1835</Words>
  <Application>Microsoft Office PowerPoint</Application>
  <PresentationFormat>Widescreen</PresentationFormat>
  <Paragraphs>358</Paragraphs>
  <Slides>39</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Impact</vt:lpstr>
      <vt:lpstr>Office Theme</vt:lpstr>
      <vt:lpstr>Enrollment Report 2019</vt:lpstr>
      <vt:lpstr>Learning Objectives</vt:lpstr>
      <vt:lpstr>Why Mandatory?</vt:lpstr>
      <vt:lpstr>Mandatory training registration</vt:lpstr>
      <vt:lpstr>Enrollment  Report  </vt:lpstr>
      <vt:lpstr>Reviewing Continuing 2019-20 scholarship recipients</vt:lpstr>
      <vt:lpstr>If you attended Mandatory Training but…</vt:lpstr>
      <vt:lpstr>Adding first time 2019-20 scholarship recipients</vt:lpstr>
      <vt:lpstr>Something new since last year</vt:lpstr>
      <vt:lpstr>Where to update your Tuition and TE scholarship amounts</vt:lpstr>
      <vt:lpstr>Adding first time 2019-20 scholarship recipients </vt:lpstr>
      <vt:lpstr>I want to check the enrollment box, said the anxious Import school…</vt:lpstr>
      <vt:lpstr>PowerPoint Presentation</vt:lpstr>
      <vt:lpstr>Reminders, warnings, and cautions</vt:lpstr>
      <vt:lpstr>Reminders, warnings, and cautions</vt:lpstr>
      <vt:lpstr>Typical TELO Questions</vt:lpstr>
      <vt:lpstr>Typical TELO Questions</vt:lpstr>
      <vt:lpstr>Typical TELO Questions</vt:lpstr>
      <vt:lpstr>Updating an expiration date</vt:lpstr>
      <vt:lpstr>Enrollment Report Calendar</vt:lpstr>
      <vt:lpstr>Confirming the enrollment report is accurate</vt:lpstr>
      <vt:lpstr>Stop and LOOK </vt:lpstr>
      <vt:lpstr>Sissy Student’s applications</vt:lpstr>
      <vt:lpstr>PowerPoint Presentation</vt:lpstr>
      <vt:lpstr>Emails launch</vt:lpstr>
      <vt:lpstr>Emails launch</vt:lpstr>
      <vt:lpstr>Emails launch</vt:lpstr>
      <vt:lpstr>PowerPoint Presentation</vt:lpstr>
      <vt:lpstr>Tuition Exchange Participation Fees – (P-Fees) </vt:lpstr>
      <vt:lpstr>P-fee statement</vt:lpstr>
      <vt:lpstr>Remember – every school is an export and an import school!</vt:lpstr>
      <vt:lpstr>Updating your Mandatory Profile</vt:lpstr>
      <vt:lpstr>Updating your Overview Information</vt:lpstr>
      <vt:lpstr>Updating your Overview Information</vt:lpstr>
      <vt:lpstr>Reminders from TE Central</vt:lpstr>
      <vt:lpstr>Learning Objectives</vt:lpstr>
      <vt:lpstr>One final step</vt:lpstr>
      <vt:lpstr>TE Central 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Enrollment Report 2019</dc:title>
  <dc:creator>janet dodson</dc:creator>
  <cp:lastModifiedBy>janet dodson</cp:lastModifiedBy>
  <cp:revision>3</cp:revision>
  <dcterms:created xsi:type="dcterms:W3CDTF">2019-07-22T20:24:37Z</dcterms:created>
  <dcterms:modified xsi:type="dcterms:W3CDTF">2019-07-25T03:54:09Z</dcterms:modified>
</cp:coreProperties>
</file>