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4AC-1573-4418-B8D1-91986E8088B6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4AC-1573-4418-B8D1-91986E8088B6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0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4AC-1573-4418-B8D1-91986E8088B6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6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4AC-1573-4418-B8D1-91986E8088B6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1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4AC-1573-4418-B8D1-91986E8088B6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47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4AC-1573-4418-B8D1-91986E8088B6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06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4AC-1573-4418-B8D1-91986E8088B6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4AC-1573-4418-B8D1-91986E8088B6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4AC-1573-4418-B8D1-91986E8088B6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38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4AC-1573-4418-B8D1-91986E8088B6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0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14AC-1573-4418-B8D1-91986E8088B6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6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114AC-1573-4418-B8D1-91986E8088B6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1566C-3907-44D7-A8C4-0822A338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24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76693" y="999241"/>
            <a:ext cx="4672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Recertifying Eligible 2019-20 continuing student</a:t>
            </a:r>
          </a:p>
          <a:p>
            <a:r>
              <a:rPr lang="en-US" dirty="0"/>
              <a:t>TE scholars – EXPORT school only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59255" y="2471596"/>
            <a:ext cx="3004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Open your Enrollment Report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CF252DB-CEEB-40C8-8A8A-2C6D94EEA5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9847" y="885683"/>
            <a:ext cx="4180114" cy="4386404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0137F30-B032-4B7A-9465-3E525F8D602A}"/>
              </a:ext>
            </a:extLst>
          </p:cNvPr>
          <p:cNvCxnSpPr>
            <a:stCxn id="8" idx="3"/>
          </p:cNvCxnSpPr>
          <p:nvPr/>
        </p:nvCxnSpPr>
        <p:spPr>
          <a:xfrm>
            <a:off x="4063860" y="2656262"/>
            <a:ext cx="3122753" cy="772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999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44713" y="956437"/>
            <a:ext cx="1024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Scroll to the EXPORTS for 2018-19 and review the section titled </a:t>
            </a:r>
            <a:r>
              <a:rPr lang="en-US" dirty="0">
                <a:solidFill>
                  <a:srgbClr val="FF0000"/>
                </a:solidFill>
              </a:rPr>
              <a:t>Re-certify 2019-20</a:t>
            </a:r>
            <a:endParaRPr lang="en-US" dirty="0"/>
          </a:p>
          <a:p>
            <a:r>
              <a:rPr lang="en-US" dirty="0"/>
              <a:t>If the box reads Re-certified your work is complete.  </a:t>
            </a:r>
          </a:p>
          <a:p>
            <a:r>
              <a:rPr lang="en-US" dirty="0"/>
              <a:t>If the box reads Re-certify you need to click the Re-certify box, following the prompts to update the record.  </a:t>
            </a:r>
          </a:p>
          <a:p>
            <a:r>
              <a:rPr lang="en-US" dirty="0"/>
              <a:t>If the box reads N/A double check the Exp. Date.  If the date is WRONG, contact Janet to update the date.  Email is best, include the student’s name, TEID, and the NEW expiration date.   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DO NOT create a new application for continuing students.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F932EDC-CBBE-4892-BEEA-4FBF18A81B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650" y="2927026"/>
            <a:ext cx="10434637" cy="3131551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757231F-37AE-4341-A1F4-439B9F091859}"/>
              </a:ext>
            </a:extLst>
          </p:cNvPr>
          <p:cNvCxnSpPr/>
          <p:nvPr/>
        </p:nvCxnSpPr>
        <p:spPr>
          <a:xfrm>
            <a:off x="7410450" y="1181100"/>
            <a:ext cx="2419350" cy="2205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4AF879C-D350-447D-9F12-E97B5B8244F1}"/>
              </a:ext>
            </a:extLst>
          </p:cNvPr>
          <p:cNvCxnSpPr/>
          <p:nvPr/>
        </p:nvCxnSpPr>
        <p:spPr>
          <a:xfrm>
            <a:off x="3171825" y="1471613"/>
            <a:ext cx="6467475" cy="2481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E8CCD17-2F42-4170-A5E7-7CFC068B5BA6}"/>
              </a:ext>
            </a:extLst>
          </p:cNvPr>
          <p:cNvCxnSpPr/>
          <p:nvPr/>
        </p:nvCxnSpPr>
        <p:spPr>
          <a:xfrm>
            <a:off x="2752725" y="2024063"/>
            <a:ext cx="7243529" cy="2928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8777939-D084-4ADF-A13B-0BC759664831}"/>
              </a:ext>
            </a:extLst>
          </p:cNvPr>
          <p:cNvCxnSpPr/>
          <p:nvPr/>
        </p:nvCxnSpPr>
        <p:spPr>
          <a:xfrm>
            <a:off x="5100638" y="1999481"/>
            <a:ext cx="1081087" cy="1611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92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113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Dodson</dc:creator>
  <cp:lastModifiedBy>Janet Dodson</cp:lastModifiedBy>
  <cp:revision>2</cp:revision>
  <cp:lastPrinted>2019-03-28T15:06:42Z</cp:lastPrinted>
  <dcterms:created xsi:type="dcterms:W3CDTF">2017-03-20T19:35:18Z</dcterms:created>
  <dcterms:modified xsi:type="dcterms:W3CDTF">2019-03-28T16:34:46Z</dcterms:modified>
</cp:coreProperties>
</file>