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notesMasterIdLst>
    <p:notesMasterId r:id="rId30"/>
  </p:notesMasterIdLst>
  <p:sldIdLst>
    <p:sldId id="256" r:id="rId2"/>
    <p:sldId id="287" r:id="rId3"/>
    <p:sldId id="267" r:id="rId4"/>
    <p:sldId id="257" r:id="rId5"/>
    <p:sldId id="297" r:id="rId6"/>
    <p:sldId id="298" r:id="rId7"/>
    <p:sldId id="279" r:id="rId8"/>
    <p:sldId id="281" r:id="rId9"/>
    <p:sldId id="299" r:id="rId10"/>
    <p:sldId id="300" r:id="rId11"/>
    <p:sldId id="285" r:id="rId12"/>
    <p:sldId id="283" r:id="rId13"/>
    <p:sldId id="288" r:id="rId14"/>
    <p:sldId id="289" r:id="rId15"/>
    <p:sldId id="290" r:id="rId16"/>
    <p:sldId id="301" r:id="rId17"/>
    <p:sldId id="302" r:id="rId18"/>
    <p:sldId id="295" r:id="rId19"/>
    <p:sldId id="261" r:id="rId20"/>
    <p:sldId id="291" r:id="rId21"/>
    <p:sldId id="259" r:id="rId22"/>
    <p:sldId id="260" r:id="rId23"/>
    <p:sldId id="276" r:id="rId24"/>
    <p:sldId id="277" r:id="rId25"/>
    <p:sldId id="275" r:id="rId26"/>
    <p:sldId id="293" r:id="rId27"/>
    <p:sldId id="294" r:id="rId28"/>
    <p:sldId id="296" r:id="rId2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7" y="43"/>
      </p:cViewPr>
      <p:guideLst/>
    </p:cSldViewPr>
  </p:slideViewPr>
  <p:notesTextViewPr>
    <p:cViewPr>
      <p:scale>
        <a:sx n="1" d="1"/>
        <a:sy n="1" d="1"/>
      </p:scale>
      <p:origin x="0" y="0"/>
    </p:cViewPr>
  </p:notesTextViewPr>
  <p:sorterViewPr>
    <p:cViewPr>
      <p:scale>
        <a:sx n="150" d="100"/>
        <a:sy n="150" d="100"/>
      </p:scale>
      <p:origin x="0" y="-217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47.svg"/></Relationships>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svg"/><Relationship Id="rId1" Type="http://schemas.openxmlformats.org/officeDocument/2006/relationships/image" Target="../media/image48.png"/><Relationship Id="rId4" Type="http://schemas.openxmlformats.org/officeDocument/2006/relationships/image" Target="../media/image50.svg"/></Relationships>
</file>

<file path=ppt/diagrams/_rels/data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svg"/><Relationship Id="rId1" Type="http://schemas.openxmlformats.org/officeDocument/2006/relationships/image" Target="../media/image48.png"/><Relationship Id="rId6" Type="http://schemas.openxmlformats.org/officeDocument/2006/relationships/image" Target="../media/image47.svg"/><Relationship Id="rId5" Type="http://schemas.openxmlformats.org/officeDocument/2006/relationships/image" Target="../media/image59.png"/><Relationship Id="rId4" Type="http://schemas.openxmlformats.org/officeDocument/2006/relationships/image" Target="../media/image58.svg"/></Relationships>
</file>

<file path=ppt/diagrams/_rels/data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9.png"/><Relationship Id="rId12" Type="http://schemas.openxmlformats.org/officeDocument/2006/relationships/image" Target="../media/image30.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50.svg"/><Relationship Id="rId11" Type="http://schemas.openxmlformats.org/officeDocument/2006/relationships/image" Target="../media/image29.png"/><Relationship Id="rId5" Type="http://schemas.openxmlformats.org/officeDocument/2006/relationships/image" Target="../media/image49.png"/><Relationship Id="rId10" Type="http://schemas.openxmlformats.org/officeDocument/2006/relationships/image" Target="../media/image78.svg"/><Relationship Id="rId4" Type="http://schemas.openxmlformats.org/officeDocument/2006/relationships/image" Target="../media/image76.svg"/><Relationship Id="rId9" Type="http://schemas.openxmlformats.org/officeDocument/2006/relationships/image" Target="../media/image77.png"/><Relationship Id="rId14" Type="http://schemas.openxmlformats.org/officeDocument/2006/relationships/image" Target="../media/image8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4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svg"/><Relationship Id="rId1" Type="http://schemas.openxmlformats.org/officeDocument/2006/relationships/image" Target="../media/image48.png"/><Relationship Id="rId4" Type="http://schemas.openxmlformats.org/officeDocument/2006/relationships/image" Target="../media/image5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svg"/><Relationship Id="rId1" Type="http://schemas.openxmlformats.org/officeDocument/2006/relationships/image" Target="../media/image48.png"/><Relationship Id="rId6" Type="http://schemas.openxmlformats.org/officeDocument/2006/relationships/image" Target="../media/image47.svg"/><Relationship Id="rId5" Type="http://schemas.openxmlformats.org/officeDocument/2006/relationships/image" Target="../media/image59.png"/><Relationship Id="rId4" Type="http://schemas.openxmlformats.org/officeDocument/2006/relationships/image" Target="../media/image5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9.png"/><Relationship Id="rId12" Type="http://schemas.openxmlformats.org/officeDocument/2006/relationships/image" Target="../media/image30.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50.svg"/><Relationship Id="rId11" Type="http://schemas.openxmlformats.org/officeDocument/2006/relationships/image" Target="../media/image29.png"/><Relationship Id="rId5" Type="http://schemas.openxmlformats.org/officeDocument/2006/relationships/image" Target="../media/image49.png"/><Relationship Id="rId10" Type="http://schemas.openxmlformats.org/officeDocument/2006/relationships/image" Target="../media/image78.svg"/><Relationship Id="rId4" Type="http://schemas.openxmlformats.org/officeDocument/2006/relationships/image" Target="../media/image76.svg"/><Relationship Id="rId9" Type="http://schemas.openxmlformats.org/officeDocument/2006/relationships/image" Target="../media/image77.png"/><Relationship Id="rId1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18/5/colors/Iconchunking_coloredoutline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B31F2-D219-4527-B758-7AD5BBD51B02}" type="doc">
      <dgm:prSet loTypeId="urn:microsoft.com/office/officeart/2018/5/layout/IconCircleOutlineLabelList" loCatId="icon" qsTypeId="urn:microsoft.com/office/officeart/2005/8/quickstyle/simple1" qsCatId="simple" csTypeId="urn:microsoft.com/office/officeart/2018/5/colors/Iconchunking_coloredoutline_accent0_3" csCatId="mainScheme" phldr="1"/>
      <dgm:spPr/>
      <dgm:t>
        <a:bodyPr/>
        <a:lstStyle/>
        <a:p>
          <a:endParaRPr lang="en-US"/>
        </a:p>
      </dgm:t>
    </dgm:pt>
    <dgm:pt modelId="{C3147738-E3A2-4CFC-8782-505844407ABE}">
      <dgm:prSet/>
      <dgm:spPr/>
      <dgm:t>
        <a:bodyPr/>
        <a:lstStyle/>
        <a:p>
          <a:pPr>
            <a:lnSpc>
              <a:spcPct val="100000"/>
            </a:lnSpc>
            <a:defRPr cap="all"/>
          </a:pPr>
          <a:r>
            <a:rPr lang="en-US" dirty="0"/>
            <a:t>Training Update</a:t>
          </a:r>
        </a:p>
      </dgm:t>
    </dgm:pt>
    <dgm:pt modelId="{D84B04E1-4647-4528-928F-E165E5C4B7E1}" type="parTrans" cxnId="{AA3BBE56-0A6F-4BBF-B6C6-FC6730AB68BC}">
      <dgm:prSet/>
      <dgm:spPr/>
      <dgm:t>
        <a:bodyPr/>
        <a:lstStyle/>
        <a:p>
          <a:endParaRPr lang="en-US"/>
        </a:p>
      </dgm:t>
    </dgm:pt>
    <dgm:pt modelId="{DBCAC6D5-72A5-4870-B800-274ED955F093}" type="sibTrans" cxnId="{AA3BBE56-0A6F-4BBF-B6C6-FC6730AB68BC}">
      <dgm:prSet/>
      <dgm:spPr/>
      <dgm:t>
        <a:bodyPr/>
        <a:lstStyle/>
        <a:p>
          <a:endParaRPr lang="en-US"/>
        </a:p>
      </dgm:t>
    </dgm:pt>
    <dgm:pt modelId="{2FFD729D-A455-4CC2-BED6-C2BFF03DEDC2}">
      <dgm:prSet/>
      <dgm:spPr/>
      <dgm:t>
        <a:bodyPr/>
        <a:lstStyle/>
        <a:p>
          <a:pPr>
            <a:lnSpc>
              <a:spcPct val="100000"/>
            </a:lnSpc>
            <a:defRPr cap="all"/>
          </a:pPr>
          <a:r>
            <a:rPr lang="en-US" dirty="0"/>
            <a:t>Enrollment Report</a:t>
          </a:r>
        </a:p>
      </dgm:t>
    </dgm:pt>
    <dgm:pt modelId="{6F903B8A-3D56-471B-9DD2-D8F8C33B37C4}" type="parTrans" cxnId="{D94893A9-6760-4845-9C69-93330F46FC11}">
      <dgm:prSet/>
      <dgm:spPr/>
      <dgm:t>
        <a:bodyPr/>
        <a:lstStyle/>
        <a:p>
          <a:endParaRPr lang="en-US"/>
        </a:p>
      </dgm:t>
    </dgm:pt>
    <dgm:pt modelId="{EB637160-B980-4D99-8C29-282D77F98B22}" type="sibTrans" cxnId="{D94893A9-6760-4845-9C69-93330F46FC11}">
      <dgm:prSet/>
      <dgm:spPr/>
      <dgm:t>
        <a:bodyPr/>
        <a:lstStyle/>
        <a:p>
          <a:endParaRPr lang="en-US"/>
        </a:p>
      </dgm:t>
    </dgm:pt>
    <dgm:pt modelId="{C5170C74-736F-4DBB-A744-129A2C7FED10}">
      <dgm:prSet/>
      <dgm:spPr/>
      <dgm:t>
        <a:bodyPr/>
        <a:lstStyle/>
        <a:p>
          <a:pPr>
            <a:lnSpc>
              <a:spcPct val="100000"/>
            </a:lnSpc>
            <a:defRPr cap="all"/>
          </a:pPr>
          <a:r>
            <a:rPr lang="en-US" dirty="0"/>
            <a:t>Reminders, Warnings and Cautions</a:t>
          </a:r>
        </a:p>
      </dgm:t>
    </dgm:pt>
    <dgm:pt modelId="{35EFDEDB-70E1-4491-82ED-0FDC9FDDF11B}" type="parTrans" cxnId="{41D58B10-5D12-4D0D-9EFE-CD7AA85DA88F}">
      <dgm:prSet/>
      <dgm:spPr/>
      <dgm:t>
        <a:bodyPr/>
        <a:lstStyle/>
        <a:p>
          <a:endParaRPr lang="en-US"/>
        </a:p>
      </dgm:t>
    </dgm:pt>
    <dgm:pt modelId="{2BE8CBD8-8946-48BD-8C7C-EACEF758F1FD}" type="sibTrans" cxnId="{41D58B10-5D12-4D0D-9EFE-CD7AA85DA88F}">
      <dgm:prSet/>
      <dgm:spPr/>
      <dgm:t>
        <a:bodyPr/>
        <a:lstStyle/>
        <a:p>
          <a:endParaRPr lang="en-US"/>
        </a:p>
      </dgm:t>
    </dgm:pt>
    <dgm:pt modelId="{33776B95-B82B-4841-88D0-5B00D5CE0794}">
      <dgm:prSet/>
      <dgm:spPr/>
      <dgm:t>
        <a:bodyPr/>
        <a:lstStyle/>
        <a:p>
          <a:pPr>
            <a:lnSpc>
              <a:spcPct val="100000"/>
            </a:lnSpc>
            <a:defRPr cap="all"/>
          </a:pPr>
          <a:r>
            <a:rPr lang="en-US" dirty="0"/>
            <a:t>Participation Fees</a:t>
          </a:r>
        </a:p>
      </dgm:t>
    </dgm:pt>
    <dgm:pt modelId="{B1860387-61F5-425A-9190-1177E2B7508C}" type="parTrans" cxnId="{B730D1F7-0D48-400D-BBAE-60A5FC4EC93F}">
      <dgm:prSet/>
      <dgm:spPr/>
      <dgm:t>
        <a:bodyPr/>
        <a:lstStyle/>
        <a:p>
          <a:endParaRPr lang="en-US"/>
        </a:p>
      </dgm:t>
    </dgm:pt>
    <dgm:pt modelId="{082DB698-AD9D-40D1-A664-A3279124E0B4}" type="sibTrans" cxnId="{B730D1F7-0D48-400D-BBAE-60A5FC4EC93F}">
      <dgm:prSet/>
      <dgm:spPr/>
      <dgm:t>
        <a:bodyPr/>
        <a:lstStyle/>
        <a:p>
          <a:endParaRPr lang="en-US"/>
        </a:p>
      </dgm:t>
    </dgm:pt>
    <dgm:pt modelId="{0695BD89-BFBA-48CC-8EDE-5C56F494DB56}">
      <dgm:prSet/>
      <dgm:spPr/>
      <dgm:t>
        <a:bodyPr/>
        <a:lstStyle/>
        <a:p>
          <a:pPr>
            <a:lnSpc>
              <a:spcPct val="100000"/>
            </a:lnSpc>
            <a:defRPr cap="all"/>
          </a:pPr>
          <a:r>
            <a:rPr lang="en-US" dirty="0"/>
            <a:t>Reminders, Warnings and Cautions</a:t>
          </a:r>
        </a:p>
      </dgm:t>
    </dgm:pt>
    <dgm:pt modelId="{83E52AE8-2DAE-4757-A885-9E6AB042107E}" type="parTrans" cxnId="{D69266DD-91F1-459A-BE8B-B5A4BF715878}">
      <dgm:prSet/>
      <dgm:spPr/>
      <dgm:t>
        <a:bodyPr/>
        <a:lstStyle/>
        <a:p>
          <a:endParaRPr lang="en-US"/>
        </a:p>
      </dgm:t>
    </dgm:pt>
    <dgm:pt modelId="{7D4F8440-C705-4E7C-A5EC-84E0FF2BF3FE}" type="sibTrans" cxnId="{D69266DD-91F1-459A-BE8B-B5A4BF715878}">
      <dgm:prSet/>
      <dgm:spPr/>
      <dgm:t>
        <a:bodyPr/>
        <a:lstStyle/>
        <a:p>
          <a:endParaRPr lang="en-US"/>
        </a:p>
      </dgm:t>
    </dgm:pt>
    <dgm:pt modelId="{A0260F29-5B5C-42D4-AA81-36830E5D5A8F}">
      <dgm:prSet/>
      <dgm:spPr/>
      <dgm:t>
        <a:bodyPr/>
        <a:lstStyle/>
        <a:p>
          <a:pPr>
            <a:lnSpc>
              <a:spcPct val="100000"/>
            </a:lnSpc>
            <a:defRPr cap="all"/>
          </a:pPr>
          <a:r>
            <a:rPr lang="en-US" dirty="0"/>
            <a:t>Updating Your Mandatory Profile and Overview Information</a:t>
          </a:r>
        </a:p>
      </dgm:t>
    </dgm:pt>
    <dgm:pt modelId="{74C1014E-0A3B-45DC-B4CA-8EE04E625D2E}" type="parTrans" cxnId="{96B5C798-7AB6-4302-AB62-8386B1DDC7D6}">
      <dgm:prSet/>
      <dgm:spPr/>
      <dgm:t>
        <a:bodyPr/>
        <a:lstStyle/>
        <a:p>
          <a:endParaRPr lang="en-US"/>
        </a:p>
      </dgm:t>
    </dgm:pt>
    <dgm:pt modelId="{400D09B7-8C76-43D6-ABD2-54EED8B75B5C}" type="sibTrans" cxnId="{96B5C798-7AB6-4302-AB62-8386B1DDC7D6}">
      <dgm:prSet/>
      <dgm:spPr/>
      <dgm:t>
        <a:bodyPr/>
        <a:lstStyle/>
        <a:p>
          <a:endParaRPr lang="en-US"/>
        </a:p>
      </dgm:t>
    </dgm:pt>
    <dgm:pt modelId="{43A3012C-22BD-456F-A8D1-47011FCC7493}">
      <dgm:prSet/>
      <dgm:spPr/>
      <dgm:t>
        <a:bodyPr/>
        <a:lstStyle/>
        <a:p>
          <a:pPr>
            <a:lnSpc>
              <a:spcPct val="100000"/>
            </a:lnSpc>
            <a:defRPr cap="all"/>
          </a:pPr>
          <a:r>
            <a:rPr lang="en-US" dirty="0"/>
            <a:t>Reminders from TE Central</a:t>
          </a:r>
        </a:p>
      </dgm:t>
    </dgm:pt>
    <dgm:pt modelId="{1F2F6246-1C3F-4C3C-B1C0-AA32B12BE55C}" type="parTrans" cxnId="{E8146EC3-5F18-456A-9920-E5C483A47FE2}">
      <dgm:prSet/>
      <dgm:spPr/>
      <dgm:t>
        <a:bodyPr/>
        <a:lstStyle/>
        <a:p>
          <a:endParaRPr lang="en-US"/>
        </a:p>
      </dgm:t>
    </dgm:pt>
    <dgm:pt modelId="{43D76360-BD1C-441D-AD69-F6C42B7F10E7}" type="sibTrans" cxnId="{E8146EC3-5F18-456A-9920-E5C483A47FE2}">
      <dgm:prSet/>
      <dgm:spPr/>
      <dgm:t>
        <a:bodyPr/>
        <a:lstStyle/>
        <a:p>
          <a:endParaRPr lang="en-US"/>
        </a:p>
      </dgm:t>
    </dgm:pt>
    <dgm:pt modelId="{A8EA19AC-BDE3-454A-96A8-5872CBB52EBD}" type="pres">
      <dgm:prSet presAssocID="{08FB31F2-D219-4527-B758-7AD5BBD51B02}" presName="root" presStyleCnt="0">
        <dgm:presLayoutVars>
          <dgm:dir/>
          <dgm:resizeHandles val="exact"/>
        </dgm:presLayoutVars>
      </dgm:prSet>
      <dgm:spPr/>
    </dgm:pt>
    <dgm:pt modelId="{3C54E213-397B-4CA7-9E74-DC5472FC0D63}" type="pres">
      <dgm:prSet presAssocID="{C3147738-E3A2-4CFC-8782-505844407ABE}" presName="compNode" presStyleCnt="0"/>
      <dgm:spPr/>
    </dgm:pt>
    <dgm:pt modelId="{F8F4782B-8690-4599-A968-DB9713F12770}" type="pres">
      <dgm:prSet presAssocID="{C3147738-E3A2-4CFC-8782-505844407ABE}" presName="iconBgRect" presStyleLbl="trAlignAcc1" presStyleIdx="0"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50153DAC-EBCF-4B59-9FC5-A06509DEA6F7}" type="pres">
      <dgm:prSet presAssocID="{C3147738-E3A2-4CFC-8782-505844407AB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FB8B4799-82AE-4EA6-94D7-C991D404806B}" type="pres">
      <dgm:prSet presAssocID="{C3147738-E3A2-4CFC-8782-505844407ABE}" presName="spaceRect" presStyleCnt="0"/>
      <dgm:spPr/>
    </dgm:pt>
    <dgm:pt modelId="{CFB7D6AD-61EE-44E1-9311-5F2DE0714EA1}" type="pres">
      <dgm:prSet presAssocID="{C3147738-E3A2-4CFC-8782-505844407ABE}" presName="textRect" presStyleLbl="revTx" presStyleIdx="0" presStyleCnt="7">
        <dgm:presLayoutVars>
          <dgm:chMax val="1"/>
          <dgm:chPref val="1"/>
        </dgm:presLayoutVars>
      </dgm:prSet>
      <dgm:spPr/>
    </dgm:pt>
    <dgm:pt modelId="{7927C758-EB13-4900-9E9D-8FC181259DF8}" type="pres">
      <dgm:prSet presAssocID="{DBCAC6D5-72A5-4870-B800-274ED955F093}" presName="sibTrans" presStyleCnt="0"/>
      <dgm:spPr/>
    </dgm:pt>
    <dgm:pt modelId="{1A716EC8-6126-40E0-A009-4903F0AA4AA9}" type="pres">
      <dgm:prSet presAssocID="{2FFD729D-A455-4CC2-BED6-C2BFF03DEDC2}" presName="compNode" presStyleCnt="0"/>
      <dgm:spPr/>
    </dgm:pt>
    <dgm:pt modelId="{A833BD96-8EAC-4980-80D0-7BF7F26DFA4C}" type="pres">
      <dgm:prSet presAssocID="{2FFD729D-A455-4CC2-BED6-C2BFF03DEDC2}" presName="iconBgRect" presStyleLbl="trAlignAcc1" presStyleIdx="1"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7050087B-FB23-41DA-AFBF-99F749EB36F1}" type="pres">
      <dgm:prSet presAssocID="{2FFD729D-A455-4CC2-BED6-C2BFF03DEDC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2FD3337B-B8D1-40C8-A52A-FA089FE6BB49}" type="pres">
      <dgm:prSet presAssocID="{2FFD729D-A455-4CC2-BED6-C2BFF03DEDC2}" presName="spaceRect" presStyleCnt="0"/>
      <dgm:spPr/>
    </dgm:pt>
    <dgm:pt modelId="{6A3F9662-D6CD-486E-886B-496BE9EF52C7}" type="pres">
      <dgm:prSet presAssocID="{2FFD729D-A455-4CC2-BED6-C2BFF03DEDC2}" presName="textRect" presStyleLbl="revTx" presStyleIdx="1" presStyleCnt="7">
        <dgm:presLayoutVars>
          <dgm:chMax val="1"/>
          <dgm:chPref val="1"/>
        </dgm:presLayoutVars>
      </dgm:prSet>
      <dgm:spPr/>
    </dgm:pt>
    <dgm:pt modelId="{60554401-1824-47FA-AC9C-9F848010111E}" type="pres">
      <dgm:prSet presAssocID="{EB637160-B980-4D99-8C29-282D77F98B22}" presName="sibTrans" presStyleCnt="0"/>
      <dgm:spPr/>
    </dgm:pt>
    <dgm:pt modelId="{C49D11DF-1BFC-49B2-840B-EF9D0CE77972}" type="pres">
      <dgm:prSet presAssocID="{C5170C74-736F-4DBB-A744-129A2C7FED10}" presName="compNode" presStyleCnt="0"/>
      <dgm:spPr/>
    </dgm:pt>
    <dgm:pt modelId="{9EAB886E-87E8-4647-80CB-240800264D71}" type="pres">
      <dgm:prSet presAssocID="{C5170C74-736F-4DBB-A744-129A2C7FED10}" presName="iconBgRect" presStyleLbl="trAlignAcc1" presStyleIdx="2"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A7F87ACF-D067-46CA-B174-D2BBE1CADD84}" type="pres">
      <dgm:prSet presAssocID="{C5170C74-736F-4DBB-A744-129A2C7FED1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
        </a:ext>
      </dgm:extLst>
    </dgm:pt>
    <dgm:pt modelId="{544B74C5-8F25-4174-9DAD-644533C8A128}" type="pres">
      <dgm:prSet presAssocID="{C5170C74-736F-4DBB-A744-129A2C7FED10}" presName="spaceRect" presStyleCnt="0"/>
      <dgm:spPr/>
    </dgm:pt>
    <dgm:pt modelId="{FEFD0673-490D-4AB5-B18A-21B6A64A17D4}" type="pres">
      <dgm:prSet presAssocID="{C5170C74-736F-4DBB-A744-129A2C7FED10}" presName="textRect" presStyleLbl="revTx" presStyleIdx="2" presStyleCnt="7">
        <dgm:presLayoutVars>
          <dgm:chMax val="1"/>
          <dgm:chPref val="1"/>
        </dgm:presLayoutVars>
      </dgm:prSet>
      <dgm:spPr/>
    </dgm:pt>
    <dgm:pt modelId="{E2DAEA94-5CE4-48FE-865D-AB66EE9CCEB2}" type="pres">
      <dgm:prSet presAssocID="{2BE8CBD8-8946-48BD-8C7C-EACEF758F1FD}" presName="sibTrans" presStyleCnt="0"/>
      <dgm:spPr/>
    </dgm:pt>
    <dgm:pt modelId="{79823F8C-FDB7-42B6-A45E-412E4D3BF77B}" type="pres">
      <dgm:prSet presAssocID="{33776B95-B82B-4841-88D0-5B00D5CE0794}" presName="compNode" presStyleCnt="0"/>
      <dgm:spPr/>
    </dgm:pt>
    <dgm:pt modelId="{F138AAF1-F8DE-4EB1-8BAD-5D4179352DFC}" type="pres">
      <dgm:prSet presAssocID="{33776B95-B82B-4841-88D0-5B00D5CE0794}" presName="iconBgRect" presStyleLbl="trAlignAcc1" presStyleIdx="3"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F61195DB-1B6F-4A29-9C0E-4DADC5F74E8D}" type="pres">
      <dgm:prSet presAssocID="{33776B95-B82B-4841-88D0-5B00D5CE079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0E904D28-2597-4CA5-BB57-25B179F0569B}" type="pres">
      <dgm:prSet presAssocID="{33776B95-B82B-4841-88D0-5B00D5CE0794}" presName="spaceRect" presStyleCnt="0"/>
      <dgm:spPr/>
    </dgm:pt>
    <dgm:pt modelId="{20C5A2B1-2165-4C71-970C-AC130507C970}" type="pres">
      <dgm:prSet presAssocID="{33776B95-B82B-4841-88D0-5B00D5CE0794}" presName="textRect" presStyleLbl="revTx" presStyleIdx="3" presStyleCnt="7">
        <dgm:presLayoutVars>
          <dgm:chMax val="1"/>
          <dgm:chPref val="1"/>
        </dgm:presLayoutVars>
      </dgm:prSet>
      <dgm:spPr/>
    </dgm:pt>
    <dgm:pt modelId="{06D62454-277B-4757-9E57-C5226944D22E}" type="pres">
      <dgm:prSet presAssocID="{082DB698-AD9D-40D1-A664-A3279124E0B4}" presName="sibTrans" presStyleCnt="0"/>
      <dgm:spPr/>
    </dgm:pt>
    <dgm:pt modelId="{F865E706-07FB-44D9-84ED-719718D17633}" type="pres">
      <dgm:prSet presAssocID="{0695BD89-BFBA-48CC-8EDE-5C56F494DB56}" presName="compNode" presStyleCnt="0"/>
      <dgm:spPr/>
    </dgm:pt>
    <dgm:pt modelId="{D8EE9161-C2BC-4DCC-A973-30D294DA3F2B}" type="pres">
      <dgm:prSet presAssocID="{0695BD89-BFBA-48CC-8EDE-5C56F494DB56}" presName="iconBgRect" presStyleLbl="trAlignAcc1" presStyleIdx="4"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95BAFFB8-0BD6-4479-8061-84027EC86830}" type="pres">
      <dgm:prSet presAssocID="{0695BD89-BFBA-48CC-8EDE-5C56F494DB5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ble and chairs"/>
        </a:ext>
      </dgm:extLst>
    </dgm:pt>
    <dgm:pt modelId="{EEE2DAC5-99AF-441D-8054-0D03287C5A27}" type="pres">
      <dgm:prSet presAssocID="{0695BD89-BFBA-48CC-8EDE-5C56F494DB56}" presName="spaceRect" presStyleCnt="0"/>
      <dgm:spPr/>
    </dgm:pt>
    <dgm:pt modelId="{4D946D85-FEFB-4073-8ABB-DBD642221046}" type="pres">
      <dgm:prSet presAssocID="{0695BD89-BFBA-48CC-8EDE-5C56F494DB56}" presName="textRect" presStyleLbl="revTx" presStyleIdx="4" presStyleCnt="7">
        <dgm:presLayoutVars>
          <dgm:chMax val="1"/>
          <dgm:chPref val="1"/>
        </dgm:presLayoutVars>
      </dgm:prSet>
      <dgm:spPr/>
    </dgm:pt>
    <dgm:pt modelId="{B8A4AD85-9426-44D7-86E3-0917FDD08710}" type="pres">
      <dgm:prSet presAssocID="{7D4F8440-C705-4E7C-A5EC-84E0FF2BF3FE}" presName="sibTrans" presStyleCnt="0"/>
      <dgm:spPr/>
    </dgm:pt>
    <dgm:pt modelId="{EB65B19E-4B23-4787-BD8D-BE02F5FDB09F}" type="pres">
      <dgm:prSet presAssocID="{A0260F29-5B5C-42D4-AA81-36830E5D5A8F}" presName="compNode" presStyleCnt="0"/>
      <dgm:spPr/>
    </dgm:pt>
    <dgm:pt modelId="{824B630A-658D-4691-A230-0B4E1D9A4738}" type="pres">
      <dgm:prSet presAssocID="{A0260F29-5B5C-42D4-AA81-36830E5D5A8F}" presName="iconBgRect" presStyleLbl="trAlignAcc1" presStyleIdx="5"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968CD92D-7FDB-43A0-9C0F-A91D3EB443E2}" type="pres">
      <dgm:prSet presAssocID="{A0260F29-5B5C-42D4-AA81-36830E5D5A8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Network"/>
        </a:ext>
      </dgm:extLst>
    </dgm:pt>
    <dgm:pt modelId="{AE18F7AC-DA66-4C4F-AEE8-49D37EE718CE}" type="pres">
      <dgm:prSet presAssocID="{A0260F29-5B5C-42D4-AA81-36830E5D5A8F}" presName="spaceRect" presStyleCnt="0"/>
      <dgm:spPr/>
    </dgm:pt>
    <dgm:pt modelId="{BD467E7D-DADB-4DE6-9415-F5FA80FB8269}" type="pres">
      <dgm:prSet presAssocID="{A0260F29-5B5C-42D4-AA81-36830E5D5A8F}" presName="textRect" presStyleLbl="revTx" presStyleIdx="5" presStyleCnt="7">
        <dgm:presLayoutVars>
          <dgm:chMax val="1"/>
          <dgm:chPref val="1"/>
        </dgm:presLayoutVars>
      </dgm:prSet>
      <dgm:spPr/>
    </dgm:pt>
    <dgm:pt modelId="{D71B582C-145F-49BB-A202-EB26BFD3C822}" type="pres">
      <dgm:prSet presAssocID="{400D09B7-8C76-43D6-ABD2-54EED8B75B5C}" presName="sibTrans" presStyleCnt="0"/>
      <dgm:spPr/>
    </dgm:pt>
    <dgm:pt modelId="{B15F6935-5F89-4735-BD04-4B912175F441}" type="pres">
      <dgm:prSet presAssocID="{43A3012C-22BD-456F-A8D1-47011FCC7493}" presName="compNode" presStyleCnt="0"/>
      <dgm:spPr/>
    </dgm:pt>
    <dgm:pt modelId="{68AD6A0D-22C3-4191-B9BE-8D24C0E4750A}" type="pres">
      <dgm:prSet presAssocID="{43A3012C-22BD-456F-A8D1-47011FCC7493}" presName="iconBgRect" presStyleLbl="trAlignAcc1" presStyleIdx="6" presStyleCnt="7"/>
      <dgm:spPr>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gm:spPr>
    </dgm:pt>
    <dgm:pt modelId="{AE9C8EEC-6ED7-4602-93AB-CADEC8481F4F}" type="pres">
      <dgm:prSet presAssocID="{43A3012C-22BD-456F-A8D1-47011FCC749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ower"/>
        </a:ext>
      </dgm:extLst>
    </dgm:pt>
    <dgm:pt modelId="{3379C4E1-B506-4A17-B442-FB00C36219C1}" type="pres">
      <dgm:prSet presAssocID="{43A3012C-22BD-456F-A8D1-47011FCC7493}" presName="spaceRect" presStyleCnt="0"/>
      <dgm:spPr/>
    </dgm:pt>
    <dgm:pt modelId="{B233F546-0D0C-4C5A-8174-75AEA76C0748}" type="pres">
      <dgm:prSet presAssocID="{43A3012C-22BD-456F-A8D1-47011FCC7493}" presName="textRect" presStyleLbl="revTx" presStyleIdx="6" presStyleCnt="7">
        <dgm:presLayoutVars>
          <dgm:chMax val="1"/>
          <dgm:chPref val="1"/>
        </dgm:presLayoutVars>
      </dgm:prSet>
      <dgm:spPr/>
    </dgm:pt>
  </dgm:ptLst>
  <dgm:cxnLst>
    <dgm:cxn modelId="{41D58B10-5D12-4D0D-9EFE-CD7AA85DA88F}" srcId="{08FB31F2-D219-4527-B758-7AD5BBD51B02}" destId="{C5170C74-736F-4DBB-A744-129A2C7FED10}" srcOrd="2" destOrd="0" parTransId="{35EFDEDB-70E1-4491-82ED-0FDC9FDDF11B}" sibTransId="{2BE8CBD8-8946-48BD-8C7C-EACEF758F1FD}"/>
    <dgm:cxn modelId="{9992B23E-3290-4E7A-A339-878A1B95C239}" type="presOf" srcId="{08FB31F2-D219-4527-B758-7AD5BBD51B02}" destId="{A8EA19AC-BDE3-454A-96A8-5872CBB52EBD}" srcOrd="0" destOrd="0" presId="urn:microsoft.com/office/officeart/2018/5/layout/IconCircleOutlineLabelList"/>
    <dgm:cxn modelId="{957DAB6C-10C0-47B2-951A-658813C2AEA8}" type="presOf" srcId="{43A3012C-22BD-456F-A8D1-47011FCC7493}" destId="{B233F546-0D0C-4C5A-8174-75AEA76C0748}" srcOrd="0" destOrd="0" presId="urn:microsoft.com/office/officeart/2018/5/layout/IconCircleOutlineLabelList"/>
    <dgm:cxn modelId="{4D8BCB6D-F156-43FA-9D8B-554B6424EE19}" type="presOf" srcId="{A0260F29-5B5C-42D4-AA81-36830E5D5A8F}" destId="{BD467E7D-DADB-4DE6-9415-F5FA80FB8269}" srcOrd="0" destOrd="0" presId="urn:microsoft.com/office/officeart/2018/5/layout/IconCircleOutlineLabelList"/>
    <dgm:cxn modelId="{D0709E74-F8E7-46FF-A704-3F58F4BFDCD2}" type="presOf" srcId="{2FFD729D-A455-4CC2-BED6-C2BFF03DEDC2}" destId="{6A3F9662-D6CD-486E-886B-496BE9EF52C7}" srcOrd="0" destOrd="0" presId="urn:microsoft.com/office/officeart/2018/5/layout/IconCircleOutlineLabelList"/>
    <dgm:cxn modelId="{AA3BBE56-0A6F-4BBF-B6C6-FC6730AB68BC}" srcId="{08FB31F2-D219-4527-B758-7AD5BBD51B02}" destId="{C3147738-E3A2-4CFC-8782-505844407ABE}" srcOrd="0" destOrd="0" parTransId="{D84B04E1-4647-4528-928F-E165E5C4B7E1}" sibTransId="{DBCAC6D5-72A5-4870-B800-274ED955F093}"/>
    <dgm:cxn modelId="{C07EB391-3AC1-411F-AA56-CB9FB920CF83}" type="presOf" srcId="{0695BD89-BFBA-48CC-8EDE-5C56F494DB56}" destId="{4D946D85-FEFB-4073-8ABB-DBD642221046}" srcOrd="0" destOrd="0" presId="urn:microsoft.com/office/officeart/2018/5/layout/IconCircleOutlineLabelList"/>
    <dgm:cxn modelId="{96B5C798-7AB6-4302-AB62-8386B1DDC7D6}" srcId="{08FB31F2-D219-4527-B758-7AD5BBD51B02}" destId="{A0260F29-5B5C-42D4-AA81-36830E5D5A8F}" srcOrd="5" destOrd="0" parTransId="{74C1014E-0A3B-45DC-B4CA-8EE04E625D2E}" sibTransId="{400D09B7-8C76-43D6-ABD2-54EED8B75B5C}"/>
    <dgm:cxn modelId="{AB39259F-45DF-4CAD-8315-744A979CA5EF}" type="presOf" srcId="{C5170C74-736F-4DBB-A744-129A2C7FED10}" destId="{FEFD0673-490D-4AB5-B18A-21B6A64A17D4}" srcOrd="0" destOrd="0" presId="urn:microsoft.com/office/officeart/2018/5/layout/IconCircleOutlineLabelList"/>
    <dgm:cxn modelId="{D94893A9-6760-4845-9C69-93330F46FC11}" srcId="{08FB31F2-D219-4527-B758-7AD5BBD51B02}" destId="{2FFD729D-A455-4CC2-BED6-C2BFF03DEDC2}" srcOrd="1" destOrd="0" parTransId="{6F903B8A-3D56-471B-9DD2-D8F8C33B37C4}" sibTransId="{EB637160-B980-4D99-8C29-282D77F98B22}"/>
    <dgm:cxn modelId="{64AF4FAE-5C5F-4F57-B776-E6D066530246}" type="presOf" srcId="{33776B95-B82B-4841-88D0-5B00D5CE0794}" destId="{20C5A2B1-2165-4C71-970C-AC130507C970}" srcOrd="0" destOrd="0" presId="urn:microsoft.com/office/officeart/2018/5/layout/IconCircleOutlineLabelList"/>
    <dgm:cxn modelId="{E8146EC3-5F18-456A-9920-E5C483A47FE2}" srcId="{08FB31F2-D219-4527-B758-7AD5BBD51B02}" destId="{43A3012C-22BD-456F-A8D1-47011FCC7493}" srcOrd="6" destOrd="0" parTransId="{1F2F6246-1C3F-4C3C-B1C0-AA32B12BE55C}" sibTransId="{43D76360-BD1C-441D-AD69-F6C42B7F10E7}"/>
    <dgm:cxn modelId="{4F3EC4C8-0B1A-490D-A036-1C28F7DB1930}" type="presOf" srcId="{C3147738-E3A2-4CFC-8782-505844407ABE}" destId="{CFB7D6AD-61EE-44E1-9311-5F2DE0714EA1}" srcOrd="0" destOrd="0" presId="urn:microsoft.com/office/officeart/2018/5/layout/IconCircleOutlineLabelList"/>
    <dgm:cxn modelId="{D69266DD-91F1-459A-BE8B-B5A4BF715878}" srcId="{08FB31F2-D219-4527-B758-7AD5BBD51B02}" destId="{0695BD89-BFBA-48CC-8EDE-5C56F494DB56}" srcOrd="4" destOrd="0" parTransId="{83E52AE8-2DAE-4757-A885-9E6AB042107E}" sibTransId="{7D4F8440-C705-4E7C-A5EC-84E0FF2BF3FE}"/>
    <dgm:cxn modelId="{B730D1F7-0D48-400D-BBAE-60A5FC4EC93F}" srcId="{08FB31F2-D219-4527-B758-7AD5BBD51B02}" destId="{33776B95-B82B-4841-88D0-5B00D5CE0794}" srcOrd="3" destOrd="0" parTransId="{B1860387-61F5-425A-9190-1177E2B7508C}" sibTransId="{082DB698-AD9D-40D1-A664-A3279124E0B4}"/>
    <dgm:cxn modelId="{0BEDE171-3090-4E73-A090-CC603EB55BEA}" type="presParOf" srcId="{A8EA19AC-BDE3-454A-96A8-5872CBB52EBD}" destId="{3C54E213-397B-4CA7-9E74-DC5472FC0D63}" srcOrd="0" destOrd="0" presId="urn:microsoft.com/office/officeart/2018/5/layout/IconCircleOutlineLabelList"/>
    <dgm:cxn modelId="{FA0A11CE-3861-4DFC-BCF6-BAC9025BE247}" type="presParOf" srcId="{3C54E213-397B-4CA7-9E74-DC5472FC0D63}" destId="{F8F4782B-8690-4599-A968-DB9713F12770}" srcOrd="0" destOrd="0" presId="urn:microsoft.com/office/officeart/2018/5/layout/IconCircleOutlineLabelList"/>
    <dgm:cxn modelId="{48E94951-CE4A-4020-9C13-AE527DCAE9F7}" type="presParOf" srcId="{3C54E213-397B-4CA7-9E74-DC5472FC0D63}" destId="{50153DAC-EBCF-4B59-9FC5-A06509DEA6F7}" srcOrd="1" destOrd="0" presId="urn:microsoft.com/office/officeart/2018/5/layout/IconCircleOutlineLabelList"/>
    <dgm:cxn modelId="{BFE1F8AC-FAD0-48F3-B640-4885DA352D4D}" type="presParOf" srcId="{3C54E213-397B-4CA7-9E74-DC5472FC0D63}" destId="{FB8B4799-82AE-4EA6-94D7-C991D404806B}" srcOrd="2" destOrd="0" presId="urn:microsoft.com/office/officeart/2018/5/layout/IconCircleOutlineLabelList"/>
    <dgm:cxn modelId="{25E812F1-BCEB-426C-AF24-B15AB4914C29}" type="presParOf" srcId="{3C54E213-397B-4CA7-9E74-DC5472FC0D63}" destId="{CFB7D6AD-61EE-44E1-9311-5F2DE0714EA1}" srcOrd="3" destOrd="0" presId="urn:microsoft.com/office/officeart/2018/5/layout/IconCircleOutlineLabelList"/>
    <dgm:cxn modelId="{838A51C2-28F9-498F-B2B7-7CD168CA0DCB}" type="presParOf" srcId="{A8EA19AC-BDE3-454A-96A8-5872CBB52EBD}" destId="{7927C758-EB13-4900-9E9D-8FC181259DF8}" srcOrd="1" destOrd="0" presId="urn:microsoft.com/office/officeart/2018/5/layout/IconCircleOutlineLabelList"/>
    <dgm:cxn modelId="{3AA8E635-2FA4-43B8-9308-50D7D12CDBE8}" type="presParOf" srcId="{A8EA19AC-BDE3-454A-96A8-5872CBB52EBD}" destId="{1A716EC8-6126-40E0-A009-4903F0AA4AA9}" srcOrd="2" destOrd="0" presId="urn:microsoft.com/office/officeart/2018/5/layout/IconCircleOutlineLabelList"/>
    <dgm:cxn modelId="{E6AE4BB2-28CE-4BDD-A19B-5F7F67FED209}" type="presParOf" srcId="{1A716EC8-6126-40E0-A009-4903F0AA4AA9}" destId="{A833BD96-8EAC-4980-80D0-7BF7F26DFA4C}" srcOrd="0" destOrd="0" presId="urn:microsoft.com/office/officeart/2018/5/layout/IconCircleOutlineLabelList"/>
    <dgm:cxn modelId="{035B8863-1CCE-44DA-AF71-83A266FB46BA}" type="presParOf" srcId="{1A716EC8-6126-40E0-A009-4903F0AA4AA9}" destId="{7050087B-FB23-41DA-AFBF-99F749EB36F1}" srcOrd="1" destOrd="0" presId="urn:microsoft.com/office/officeart/2018/5/layout/IconCircleOutlineLabelList"/>
    <dgm:cxn modelId="{BE845573-CFB2-411E-9832-16BF2A50D311}" type="presParOf" srcId="{1A716EC8-6126-40E0-A009-4903F0AA4AA9}" destId="{2FD3337B-B8D1-40C8-A52A-FA089FE6BB49}" srcOrd="2" destOrd="0" presId="urn:microsoft.com/office/officeart/2018/5/layout/IconCircleOutlineLabelList"/>
    <dgm:cxn modelId="{6AC01B1E-9C96-4A64-886A-DEA63BAA14AA}" type="presParOf" srcId="{1A716EC8-6126-40E0-A009-4903F0AA4AA9}" destId="{6A3F9662-D6CD-486E-886B-496BE9EF52C7}" srcOrd="3" destOrd="0" presId="urn:microsoft.com/office/officeart/2018/5/layout/IconCircleOutlineLabelList"/>
    <dgm:cxn modelId="{2108CA9F-C63B-43EE-866D-1B73F0200242}" type="presParOf" srcId="{A8EA19AC-BDE3-454A-96A8-5872CBB52EBD}" destId="{60554401-1824-47FA-AC9C-9F848010111E}" srcOrd="3" destOrd="0" presId="urn:microsoft.com/office/officeart/2018/5/layout/IconCircleOutlineLabelList"/>
    <dgm:cxn modelId="{8738B7F7-E860-4150-9A13-C144B631D24C}" type="presParOf" srcId="{A8EA19AC-BDE3-454A-96A8-5872CBB52EBD}" destId="{C49D11DF-1BFC-49B2-840B-EF9D0CE77972}" srcOrd="4" destOrd="0" presId="urn:microsoft.com/office/officeart/2018/5/layout/IconCircleOutlineLabelList"/>
    <dgm:cxn modelId="{A2241F00-13CF-49F2-B6BE-1FC3AF3938C6}" type="presParOf" srcId="{C49D11DF-1BFC-49B2-840B-EF9D0CE77972}" destId="{9EAB886E-87E8-4647-80CB-240800264D71}" srcOrd="0" destOrd="0" presId="urn:microsoft.com/office/officeart/2018/5/layout/IconCircleOutlineLabelList"/>
    <dgm:cxn modelId="{977DE3C3-C8E4-4553-9E67-F8A5C0B9808C}" type="presParOf" srcId="{C49D11DF-1BFC-49B2-840B-EF9D0CE77972}" destId="{A7F87ACF-D067-46CA-B174-D2BBE1CADD84}" srcOrd="1" destOrd="0" presId="urn:microsoft.com/office/officeart/2018/5/layout/IconCircleOutlineLabelList"/>
    <dgm:cxn modelId="{B325E8A5-C1A7-4CFE-B8C5-695EF82B5934}" type="presParOf" srcId="{C49D11DF-1BFC-49B2-840B-EF9D0CE77972}" destId="{544B74C5-8F25-4174-9DAD-644533C8A128}" srcOrd="2" destOrd="0" presId="urn:microsoft.com/office/officeart/2018/5/layout/IconCircleOutlineLabelList"/>
    <dgm:cxn modelId="{C1E542FA-7046-42B8-ACC6-A800C7E3BDD7}" type="presParOf" srcId="{C49D11DF-1BFC-49B2-840B-EF9D0CE77972}" destId="{FEFD0673-490D-4AB5-B18A-21B6A64A17D4}" srcOrd="3" destOrd="0" presId="urn:microsoft.com/office/officeart/2018/5/layout/IconCircleOutlineLabelList"/>
    <dgm:cxn modelId="{D33D5AD2-E9D6-4DCA-A02D-0A414652A119}" type="presParOf" srcId="{A8EA19AC-BDE3-454A-96A8-5872CBB52EBD}" destId="{E2DAEA94-5CE4-48FE-865D-AB66EE9CCEB2}" srcOrd="5" destOrd="0" presId="urn:microsoft.com/office/officeart/2018/5/layout/IconCircleOutlineLabelList"/>
    <dgm:cxn modelId="{143C8DE6-F2A9-49E3-A423-ADAD6E24D9F6}" type="presParOf" srcId="{A8EA19AC-BDE3-454A-96A8-5872CBB52EBD}" destId="{79823F8C-FDB7-42B6-A45E-412E4D3BF77B}" srcOrd="6" destOrd="0" presId="urn:microsoft.com/office/officeart/2018/5/layout/IconCircleOutlineLabelList"/>
    <dgm:cxn modelId="{A9298864-7FF5-4251-BFCA-4FFB105A7BE0}" type="presParOf" srcId="{79823F8C-FDB7-42B6-A45E-412E4D3BF77B}" destId="{F138AAF1-F8DE-4EB1-8BAD-5D4179352DFC}" srcOrd="0" destOrd="0" presId="urn:microsoft.com/office/officeart/2018/5/layout/IconCircleOutlineLabelList"/>
    <dgm:cxn modelId="{3E94DAD3-EFBB-4747-8CC5-127659FE90A6}" type="presParOf" srcId="{79823F8C-FDB7-42B6-A45E-412E4D3BF77B}" destId="{F61195DB-1B6F-4A29-9C0E-4DADC5F74E8D}" srcOrd="1" destOrd="0" presId="urn:microsoft.com/office/officeart/2018/5/layout/IconCircleOutlineLabelList"/>
    <dgm:cxn modelId="{02C28B35-D9B9-4495-8CC2-257544AA4465}" type="presParOf" srcId="{79823F8C-FDB7-42B6-A45E-412E4D3BF77B}" destId="{0E904D28-2597-4CA5-BB57-25B179F0569B}" srcOrd="2" destOrd="0" presId="urn:microsoft.com/office/officeart/2018/5/layout/IconCircleOutlineLabelList"/>
    <dgm:cxn modelId="{77819B9E-9D83-4E91-AB6C-D75A52E8C8BC}" type="presParOf" srcId="{79823F8C-FDB7-42B6-A45E-412E4D3BF77B}" destId="{20C5A2B1-2165-4C71-970C-AC130507C970}" srcOrd="3" destOrd="0" presId="urn:microsoft.com/office/officeart/2018/5/layout/IconCircleOutlineLabelList"/>
    <dgm:cxn modelId="{93DA0AC8-B05C-4FD3-BE06-096E10B697EE}" type="presParOf" srcId="{A8EA19AC-BDE3-454A-96A8-5872CBB52EBD}" destId="{06D62454-277B-4757-9E57-C5226944D22E}" srcOrd="7" destOrd="0" presId="urn:microsoft.com/office/officeart/2018/5/layout/IconCircleOutlineLabelList"/>
    <dgm:cxn modelId="{DA8ACA25-0BDA-48A1-8C8D-E8454FD9A103}" type="presParOf" srcId="{A8EA19AC-BDE3-454A-96A8-5872CBB52EBD}" destId="{F865E706-07FB-44D9-84ED-719718D17633}" srcOrd="8" destOrd="0" presId="urn:microsoft.com/office/officeart/2018/5/layout/IconCircleOutlineLabelList"/>
    <dgm:cxn modelId="{6524F6E9-D998-4A08-BC1F-6BEAFCB42644}" type="presParOf" srcId="{F865E706-07FB-44D9-84ED-719718D17633}" destId="{D8EE9161-C2BC-4DCC-A973-30D294DA3F2B}" srcOrd="0" destOrd="0" presId="urn:microsoft.com/office/officeart/2018/5/layout/IconCircleOutlineLabelList"/>
    <dgm:cxn modelId="{2BFA3D80-D266-4062-848B-6B264D2CF720}" type="presParOf" srcId="{F865E706-07FB-44D9-84ED-719718D17633}" destId="{95BAFFB8-0BD6-4479-8061-84027EC86830}" srcOrd="1" destOrd="0" presId="urn:microsoft.com/office/officeart/2018/5/layout/IconCircleOutlineLabelList"/>
    <dgm:cxn modelId="{E008BCFA-6168-4E81-8BBE-A8ADD4A9FD8F}" type="presParOf" srcId="{F865E706-07FB-44D9-84ED-719718D17633}" destId="{EEE2DAC5-99AF-441D-8054-0D03287C5A27}" srcOrd="2" destOrd="0" presId="urn:microsoft.com/office/officeart/2018/5/layout/IconCircleOutlineLabelList"/>
    <dgm:cxn modelId="{E8EB9B3E-BB20-4816-B668-17C4252060EF}" type="presParOf" srcId="{F865E706-07FB-44D9-84ED-719718D17633}" destId="{4D946D85-FEFB-4073-8ABB-DBD642221046}" srcOrd="3" destOrd="0" presId="urn:microsoft.com/office/officeart/2018/5/layout/IconCircleOutlineLabelList"/>
    <dgm:cxn modelId="{87B56525-5793-42C0-B7F1-39E87508EBFC}" type="presParOf" srcId="{A8EA19AC-BDE3-454A-96A8-5872CBB52EBD}" destId="{B8A4AD85-9426-44D7-86E3-0917FDD08710}" srcOrd="9" destOrd="0" presId="urn:microsoft.com/office/officeart/2018/5/layout/IconCircleOutlineLabelList"/>
    <dgm:cxn modelId="{9C4D0BA5-821B-4C20-8E20-6839268681F2}" type="presParOf" srcId="{A8EA19AC-BDE3-454A-96A8-5872CBB52EBD}" destId="{EB65B19E-4B23-4787-BD8D-BE02F5FDB09F}" srcOrd="10" destOrd="0" presId="urn:microsoft.com/office/officeart/2018/5/layout/IconCircleOutlineLabelList"/>
    <dgm:cxn modelId="{E615EA3D-0840-4728-A138-9E3B93FEEFD6}" type="presParOf" srcId="{EB65B19E-4B23-4787-BD8D-BE02F5FDB09F}" destId="{824B630A-658D-4691-A230-0B4E1D9A4738}" srcOrd="0" destOrd="0" presId="urn:microsoft.com/office/officeart/2018/5/layout/IconCircleOutlineLabelList"/>
    <dgm:cxn modelId="{3643FDA4-DFC6-46A4-82DB-3A2A6D7B5D88}" type="presParOf" srcId="{EB65B19E-4B23-4787-BD8D-BE02F5FDB09F}" destId="{968CD92D-7FDB-43A0-9C0F-A91D3EB443E2}" srcOrd="1" destOrd="0" presId="urn:microsoft.com/office/officeart/2018/5/layout/IconCircleOutlineLabelList"/>
    <dgm:cxn modelId="{4285D812-2DB6-494F-AF62-259106CB9D50}" type="presParOf" srcId="{EB65B19E-4B23-4787-BD8D-BE02F5FDB09F}" destId="{AE18F7AC-DA66-4C4F-AEE8-49D37EE718CE}" srcOrd="2" destOrd="0" presId="urn:microsoft.com/office/officeart/2018/5/layout/IconCircleOutlineLabelList"/>
    <dgm:cxn modelId="{8E7960FC-558D-4169-9B0B-E1D146DA633F}" type="presParOf" srcId="{EB65B19E-4B23-4787-BD8D-BE02F5FDB09F}" destId="{BD467E7D-DADB-4DE6-9415-F5FA80FB8269}" srcOrd="3" destOrd="0" presId="urn:microsoft.com/office/officeart/2018/5/layout/IconCircleOutlineLabelList"/>
    <dgm:cxn modelId="{B3DAFE4E-481E-43A8-8B84-82D5A7E393B3}" type="presParOf" srcId="{A8EA19AC-BDE3-454A-96A8-5872CBB52EBD}" destId="{D71B582C-145F-49BB-A202-EB26BFD3C822}" srcOrd="11" destOrd="0" presId="urn:microsoft.com/office/officeart/2018/5/layout/IconCircleOutlineLabelList"/>
    <dgm:cxn modelId="{7192F0ED-DFD8-477C-8861-6B5B7D399C9A}" type="presParOf" srcId="{A8EA19AC-BDE3-454A-96A8-5872CBB52EBD}" destId="{B15F6935-5F89-4735-BD04-4B912175F441}" srcOrd="12" destOrd="0" presId="urn:microsoft.com/office/officeart/2018/5/layout/IconCircleOutlineLabelList"/>
    <dgm:cxn modelId="{514C4CB4-A90E-4F16-9080-29F4369CE912}" type="presParOf" srcId="{B15F6935-5F89-4735-BD04-4B912175F441}" destId="{68AD6A0D-22C3-4191-B9BE-8D24C0E4750A}" srcOrd="0" destOrd="0" presId="urn:microsoft.com/office/officeart/2018/5/layout/IconCircleOutlineLabelList"/>
    <dgm:cxn modelId="{46639092-8BFF-4B7B-97F7-73F8182AACB9}" type="presParOf" srcId="{B15F6935-5F89-4735-BD04-4B912175F441}" destId="{AE9C8EEC-6ED7-4602-93AB-CADEC8481F4F}" srcOrd="1" destOrd="0" presId="urn:microsoft.com/office/officeart/2018/5/layout/IconCircleOutlineLabelList"/>
    <dgm:cxn modelId="{C1AE70DD-DAE4-4B62-B212-602CBB02F9E8}" type="presParOf" srcId="{B15F6935-5F89-4735-BD04-4B912175F441}" destId="{3379C4E1-B506-4A17-B442-FB00C36219C1}" srcOrd="2" destOrd="0" presId="urn:microsoft.com/office/officeart/2018/5/layout/IconCircleOutlineLabelList"/>
    <dgm:cxn modelId="{31C4EDAA-6BEE-4E8C-A558-3EA788D90EA2}" type="presParOf" srcId="{B15F6935-5F89-4735-BD04-4B912175F441}" destId="{B233F546-0D0C-4C5A-8174-75AEA76C0748}" srcOrd="3" destOrd="0" presId="urn:microsoft.com/office/officeart/2018/5/layout/IconCircleOutlin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7B961-3AF2-4AB4-881F-ECCAB48DC090}" type="doc">
      <dgm:prSet loTypeId="urn:microsoft.com/office/officeart/2018/2/layout/IconCircle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9E5CEB5-407C-4813-BB52-634FD204498D}">
      <dgm:prSet/>
      <dgm:spPr/>
      <dgm:t>
        <a:bodyPr/>
        <a:lstStyle/>
        <a:p>
          <a:r>
            <a:rPr lang="en-US"/>
            <a:t>System understanding is important</a:t>
          </a:r>
        </a:p>
      </dgm:t>
    </dgm:pt>
    <dgm:pt modelId="{CF3AD0FD-6711-4A7D-9445-5675F84A5D14}" type="parTrans" cxnId="{AB29ADD4-2108-4971-8AF8-FB38D1AFBBA9}">
      <dgm:prSet/>
      <dgm:spPr/>
      <dgm:t>
        <a:bodyPr/>
        <a:lstStyle/>
        <a:p>
          <a:endParaRPr lang="en-US"/>
        </a:p>
      </dgm:t>
    </dgm:pt>
    <dgm:pt modelId="{0B5D7425-0BEF-446E-BBE7-5E9261F16315}" type="sibTrans" cxnId="{AB29ADD4-2108-4971-8AF8-FB38D1AFBBA9}">
      <dgm:prSet/>
      <dgm:spPr/>
      <dgm:t>
        <a:bodyPr/>
        <a:lstStyle/>
        <a:p>
          <a:endParaRPr lang="en-US"/>
        </a:p>
      </dgm:t>
    </dgm:pt>
    <dgm:pt modelId="{A379B29C-388B-4E8A-BB2D-7E30479829DB}">
      <dgm:prSet/>
      <dgm:spPr/>
      <dgm:t>
        <a:bodyPr/>
        <a:lstStyle/>
        <a:p>
          <a:r>
            <a:rPr lang="en-US"/>
            <a:t>Keeps schools in compliance making sure every enrolled Exchange scholar is listed</a:t>
          </a:r>
        </a:p>
      </dgm:t>
    </dgm:pt>
    <dgm:pt modelId="{400B3A3F-C3CC-4638-848D-41D983B2807B}" type="parTrans" cxnId="{70923A53-8BC6-40D9-BB06-22A38A61D1E2}">
      <dgm:prSet/>
      <dgm:spPr/>
      <dgm:t>
        <a:bodyPr/>
        <a:lstStyle/>
        <a:p>
          <a:endParaRPr lang="en-US"/>
        </a:p>
      </dgm:t>
    </dgm:pt>
    <dgm:pt modelId="{08A14536-6F0A-4C26-9B8B-920C20C5705D}" type="sibTrans" cxnId="{70923A53-8BC6-40D9-BB06-22A38A61D1E2}">
      <dgm:prSet/>
      <dgm:spPr/>
      <dgm:t>
        <a:bodyPr/>
        <a:lstStyle/>
        <a:p>
          <a:endParaRPr lang="en-US"/>
        </a:p>
      </dgm:t>
    </dgm:pt>
    <dgm:pt modelId="{17685263-D4DC-4F65-A168-0D4A434B8454}">
      <dgm:prSet/>
      <dgm:spPr/>
      <dgm:t>
        <a:bodyPr/>
        <a:lstStyle/>
        <a:p>
          <a:r>
            <a:rPr lang="en-US"/>
            <a:t>Last academic year, discovered more than 100 students were not listed on 2017-18 Enrollment Report  </a:t>
          </a:r>
        </a:p>
      </dgm:t>
    </dgm:pt>
    <dgm:pt modelId="{F35A74D4-9C19-4E19-9D3F-AF059A6CAF80}" type="parTrans" cxnId="{3CBA06EB-9796-402C-A442-92CF4219CA8A}">
      <dgm:prSet/>
      <dgm:spPr/>
      <dgm:t>
        <a:bodyPr/>
        <a:lstStyle/>
        <a:p>
          <a:endParaRPr lang="en-US"/>
        </a:p>
      </dgm:t>
    </dgm:pt>
    <dgm:pt modelId="{C809374F-A4FD-4CA5-BF63-214F2A0B6FDE}" type="sibTrans" cxnId="{3CBA06EB-9796-402C-A442-92CF4219CA8A}">
      <dgm:prSet/>
      <dgm:spPr/>
      <dgm:t>
        <a:bodyPr/>
        <a:lstStyle/>
        <a:p>
          <a:endParaRPr lang="en-US"/>
        </a:p>
      </dgm:t>
    </dgm:pt>
    <dgm:pt modelId="{52CB486F-E3C3-459A-9DE6-6B4CC700CE08}">
      <dgm:prSet/>
      <dgm:spPr/>
      <dgm:t>
        <a:bodyPr/>
        <a:lstStyle/>
        <a:p>
          <a:r>
            <a:rPr lang="en-US"/>
            <a:t>Improves institutional understanding of the TE scholarship program</a:t>
          </a:r>
        </a:p>
      </dgm:t>
    </dgm:pt>
    <dgm:pt modelId="{A719B6D1-E563-432F-9D6B-13A13F7026BB}" type="parTrans" cxnId="{BFAB5AC6-7B9B-45DA-983A-4AAB3C603431}">
      <dgm:prSet/>
      <dgm:spPr/>
      <dgm:t>
        <a:bodyPr/>
        <a:lstStyle/>
        <a:p>
          <a:endParaRPr lang="en-US"/>
        </a:p>
      </dgm:t>
    </dgm:pt>
    <dgm:pt modelId="{A72BA384-3023-418E-9094-A342AB7710D5}" type="sibTrans" cxnId="{BFAB5AC6-7B9B-45DA-983A-4AAB3C603431}">
      <dgm:prSet/>
      <dgm:spPr/>
      <dgm:t>
        <a:bodyPr/>
        <a:lstStyle/>
        <a:p>
          <a:endParaRPr lang="en-US"/>
        </a:p>
      </dgm:t>
    </dgm:pt>
    <dgm:pt modelId="{233224ED-DED0-4BDE-B507-4D38D9251579}" type="pres">
      <dgm:prSet presAssocID="{75D7B961-3AF2-4AB4-881F-ECCAB48DC090}" presName="root" presStyleCnt="0">
        <dgm:presLayoutVars>
          <dgm:dir/>
          <dgm:resizeHandles val="exact"/>
        </dgm:presLayoutVars>
      </dgm:prSet>
      <dgm:spPr/>
    </dgm:pt>
    <dgm:pt modelId="{062D11B7-724C-469A-8DBC-CD906EC47DD7}" type="pres">
      <dgm:prSet presAssocID="{75D7B961-3AF2-4AB4-881F-ECCAB48DC090}" presName="container" presStyleCnt="0">
        <dgm:presLayoutVars>
          <dgm:dir/>
          <dgm:resizeHandles val="exact"/>
        </dgm:presLayoutVars>
      </dgm:prSet>
      <dgm:spPr/>
    </dgm:pt>
    <dgm:pt modelId="{3DB17909-2B0D-4FE4-9CD3-28FE1D62657E}" type="pres">
      <dgm:prSet presAssocID="{89E5CEB5-407C-4813-BB52-634FD204498D}" presName="compNode" presStyleCnt="0"/>
      <dgm:spPr/>
    </dgm:pt>
    <dgm:pt modelId="{F5A49015-7AE4-40F6-A583-6440486DB491}" type="pres">
      <dgm:prSet presAssocID="{89E5CEB5-407C-4813-BB52-634FD204498D}" presName="iconBgRect" presStyleLbl="bgShp" presStyleIdx="0" presStyleCnt="4"/>
      <dgm:spPr/>
    </dgm:pt>
    <dgm:pt modelId="{F20B7030-07ED-4BFC-BD40-EDA336CB91A9}" type="pres">
      <dgm:prSet presAssocID="{89E5CEB5-407C-4813-BB52-634FD204498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E7B656B3-9734-4143-9B73-B5E65DF1FCB4}" type="pres">
      <dgm:prSet presAssocID="{89E5CEB5-407C-4813-BB52-634FD204498D}" presName="spaceRect" presStyleCnt="0"/>
      <dgm:spPr/>
    </dgm:pt>
    <dgm:pt modelId="{2D9D7B88-C1B8-46BF-B7FD-9AD6FBF2CA5D}" type="pres">
      <dgm:prSet presAssocID="{89E5CEB5-407C-4813-BB52-634FD204498D}" presName="textRect" presStyleLbl="revTx" presStyleIdx="0" presStyleCnt="4">
        <dgm:presLayoutVars>
          <dgm:chMax val="1"/>
          <dgm:chPref val="1"/>
        </dgm:presLayoutVars>
      </dgm:prSet>
      <dgm:spPr/>
    </dgm:pt>
    <dgm:pt modelId="{044EE422-F851-4330-BFA6-D390C5A90A85}" type="pres">
      <dgm:prSet presAssocID="{0B5D7425-0BEF-446E-BBE7-5E9261F16315}" presName="sibTrans" presStyleLbl="sibTrans2D1" presStyleIdx="0" presStyleCnt="0"/>
      <dgm:spPr/>
    </dgm:pt>
    <dgm:pt modelId="{5C8A4762-65ED-4A32-BA47-FF40DFA861B5}" type="pres">
      <dgm:prSet presAssocID="{A379B29C-388B-4E8A-BB2D-7E30479829DB}" presName="compNode" presStyleCnt="0"/>
      <dgm:spPr/>
    </dgm:pt>
    <dgm:pt modelId="{BDAC89A4-7C17-4BF7-8F22-864F588B2919}" type="pres">
      <dgm:prSet presAssocID="{A379B29C-388B-4E8A-BB2D-7E30479829DB}" presName="iconBgRect" presStyleLbl="bgShp" presStyleIdx="1" presStyleCnt="4"/>
      <dgm:spPr/>
    </dgm:pt>
    <dgm:pt modelId="{568A299F-574D-415D-BDE1-CE94C0DE3559}" type="pres">
      <dgm:prSet presAssocID="{A379B29C-388B-4E8A-BB2D-7E30479829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F8EE124-1C20-47DC-AC99-F0C7DBC8FC59}" type="pres">
      <dgm:prSet presAssocID="{A379B29C-388B-4E8A-BB2D-7E30479829DB}" presName="spaceRect" presStyleCnt="0"/>
      <dgm:spPr/>
    </dgm:pt>
    <dgm:pt modelId="{708F3E67-CAFE-4467-A959-E962F284C639}" type="pres">
      <dgm:prSet presAssocID="{A379B29C-388B-4E8A-BB2D-7E30479829DB}" presName="textRect" presStyleLbl="revTx" presStyleIdx="1" presStyleCnt="4">
        <dgm:presLayoutVars>
          <dgm:chMax val="1"/>
          <dgm:chPref val="1"/>
        </dgm:presLayoutVars>
      </dgm:prSet>
      <dgm:spPr/>
    </dgm:pt>
    <dgm:pt modelId="{4E1A8659-0DBE-4EF5-BFD2-D7AEF184A0E1}" type="pres">
      <dgm:prSet presAssocID="{08A14536-6F0A-4C26-9B8B-920C20C5705D}" presName="sibTrans" presStyleLbl="sibTrans2D1" presStyleIdx="0" presStyleCnt="0"/>
      <dgm:spPr/>
    </dgm:pt>
    <dgm:pt modelId="{7E2B222C-C6B1-4F52-A48D-81AB26E1C854}" type="pres">
      <dgm:prSet presAssocID="{17685263-D4DC-4F65-A168-0D4A434B8454}" presName="compNode" presStyleCnt="0"/>
      <dgm:spPr/>
    </dgm:pt>
    <dgm:pt modelId="{E672D668-A170-411C-9F95-1A125BD8BE90}" type="pres">
      <dgm:prSet presAssocID="{17685263-D4DC-4F65-A168-0D4A434B8454}" presName="iconBgRect" presStyleLbl="bgShp" presStyleIdx="2" presStyleCnt="4"/>
      <dgm:spPr/>
    </dgm:pt>
    <dgm:pt modelId="{B4907330-B912-4E5E-8165-7011245686FA}" type="pres">
      <dgm:prSet presAssocID="{17685263-D4DC-4F65-A168-0D4A434B84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19D956A6-8CB0-490A-BDE6-4B036F03DD28}" type="pres">
      <dgm:prSet presAssocID="{17685263-D4DC-4F65-A168-0D4A434B8454}" presName="spaceRect" presStyleCnt="0"/>
      <dgm:spPr/>
    </dgm:pt>
    <dgm:pt modelId="{A4421D15-1082-4F46-8770-DAF83D2E489C}" type="pres">
      <dgm:prSet presAssocID="{17685263-D4DC-4F65-A168-0D4A434B8454}" presName="textRect" presStyleLbl="revTx" presStyleIdx="2" presStyleCnt="4">
        <dgm:presLayoutVars>
          <dgm:chMax val="1"/>
          <dgm:chPref val="1"/>
        </dgm:presLayoutVars>
      </dgm:prSet>
      <dgm:spPr/>
    </dgm:pt>
    <dgm:pt modelId="{4335A540-112A-4299-A8AE-0907B2026C86}" type="pres">
      <dgm:prSet presAssocID="{C809374F-A4FD-4CA5-BF63-214F2A0B6FDE}" presName="sibTrans" presStyleLbl="sibTrans2D1" presStyleIdx="0" presStyleCnt="0"/>
      <dgm:spPr/>
    </dgm:pt>
    <dgm:pt modelId="{7A390350-FF5E-4A41-B460-5FC57A8C360E}" type="pres">
      <dgm:prSet presAssocID="{52CB486F-E3C3-459A-9DE6-6B4CC700CE08}" presName="compNode" presStyleCnt="0"/>
      <dgm:spPr/>
    </dgm:pt>
    <dgm:pt modelId="{BC9294F5-E135-4B9F-A6B0-A031DCEE8B25}" type="pres">
      <dgm:prSet presAssocID="{52CB486F-E3C3-459A-9DE6-6B4CC700CE08}" presName="iconBgRect" presStyleLbl="bgShp" presStyleIdx="3" presStyleCnt="4"/>
      <dgm:spPr/>
    </dgm:pt>
    <dgm:pt modelId="{B6CC89F9-8891-43FF-9489-AA3EA8C49044}" type="pres">
      <dgm:prSet presAssocID="{52CB486F-E3C3-459A-9DE6-6B4CC700CE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2E4A4290-E8CD-4FBF-8A92-16FFB64853A1}" type="pres">
      <dgm:prSet presAssocID="{52CB486F-E3C3-459A-9DE6-6B4CC700CE08}" presName="spaceRect" presStyleCnt="0"/>
      <dgm:spPr/>
    </dgm:pt>
    <dgm:pt modelId="{9ED42E77-3872-4EA8-AA10-302D30636311}" type="pres">
      <dgm:prSet presAssocID="{52CB486F-E3C3-459A-9DE6-6B4CC700CE08}" presName="textRect" presStyleLbl="revTx" presStyleIdx="3" presStyleCnt="4">
        <dgm:presLayoutVars>
          <dgm:chMax val="1"/>
          <dgm:chPref val="1"/>
        </dgm:presLayoutVars>
      </dgm:prSet>
      <dgm:spPr/>
    </dgm:pt>
  </dgm:ptLst>
  <dgm:cxnLst>
    <dgm:cxn modelId="{32D11800-8295-4A9F-9FD3-B3B2E21AE3DC}" type="presOf" srcId="{17685263-D4DC-4F65-A168-0D4A434B8454}" destId="{A4421D15-1082-4F46-8770-DAF83D2E489C}" srcOrd="0" destOrd="0" presId="urn:microsoft.com/office/officeart/2018/2/layout/IconCircleList"/>
    <dgm:cxn modelId="{F98C2904-C827-43E5-B595-1D0BAD342D20}" type="presOf" srcId="{A379B29C-388B-4E8A-BB2D-7E30479829DB}" destId="{708F3E67-CAFE-4467-A959-E962F284C639}" srcOrd="0" destOrd="0" presId="urn:microsoft.com/office/officeart/2018/2/layout/IconCircleList"/>
    <dgm:cxn modelId="{20FAB410-D206-4ED1-9287-9932691E5A39}" type="presOf" srcId="{52CB486F-E3C3-459A-9DE6-6B4CC700CE08}" destId="{9ED42E77-3872-4EA8-AA10-302D30636311}" srcOrd="0" destOrd="0" presId="urn:microsoft.com/office/officeart/2018/2/layout/IconCircleList"/>
    <dgm:cxn modelId="{14562D5C-CC6F-4C5A-AA4C-A963E82C67EA}" type="presOf" srcId="{89E5CEB5-407C-4813-BB52-634FD204498D}" destId="{2D9D7B88-C1B8-46BF-B7FD-9AD6FBF2CA5D}" srcOrd="0" destOrd="0" presId="urn:microsoft.com/office/officeart/2018/2/layout/IconCircleList"/>
    <dgm:cxn modelId="{70923A53-8BC6-40D9-BB06-22A38A61D1E2}" srcId="{75D7B961-3AF2-4AB4-881F-ECCAB48DC090}" destId="{A379B29C-388B-4E8A-BB2D-7E30479829DB}" srcOrd="1" destOrd="0" parTransId="{400B3A3F-C3CC-4638-848D-41D983B2807B}" sibTransId="{08A14536-6F0A-4C26-9B8B-920C20C5705D}"/>
    <dgm:cxn modelId="{F01D4FA6-3324-42BD-B92B-613FA1043709}" type="presOf" srcId="{0B5D7425-0BEF-446E-BBE7-5E9261F16315}" destId="{044EE422-F851-4330-BFA6-D390C5A90A85}" srcOrd="0" destOrd="0" presId="urn:microsoft.com/office/officeart/2018/2/layout/IconCircleList"/>
    <dgm:cxn modelId="{BFAB5AC6-7B9B-45DA-983A-4AAB3C603431}" srcId="{75D7B961-3AF2-4AB4-881F-ECCAB48DC090}" destId="{52CB486F-E3C3-459A-9DE6-6B4CC700CE08}" srcOrd="3" destOrd="0" parTransId="{A719B6D1-E563-432F-9D6B-13A13F7026BB}" sibTransId="{A72BA384-3023-418E-9094-A342AB7710D5}"/>
    <dgm:cxn modelId="{1EF728CF-5CD5-4A3E-B893-57B693EB0979}" type="presOf" srcId="{C809374F-A4FD-4CA5-BF63-214F2A0B6FDE}" destId="{4335A540-112A-4299-A8AE-0907B2026C86}" srcOrd="0" destOrd="0" presId="urn:microsoft.com/office/officeart/2018/2/layout/IconCircleList"/>
    <dgm:cxn modelId="{AB29ADD4-2108-4971-8AF8-FB38D1AFBBA9}" srcId="{75D7B961-3AF2-4AB4-881F-ECCAB48DC090}" destId="{89E5CEB5-407C-4813-BB52-634FD204498D}" srcOrd="0" destOrd="0" parTransId="{CF3AD0FD-6711-4A7D-9445-5675F84A5D14}" sibTransId="{0B5D7425-0BEF-446E-BBE7-5E9261F16315}"/>
    <dgm:cxn modelId="{A80BC5D9-5530-4238-906B-0262AF550B3B}" type="presOf" srcId="{75D7B961-3AF2-4AB4-881F-ECCAB48DC090}" destId="{233224ED-DED0-4BDE-B507-4D38D9251579}" srcOrd="0" destOrd="0" presId="urn:microsoft.com/office/officeart/2018/2/layout/IconCircleList"/>
    <dgm:cxn modelId="{3CBA06EB-9796-402C-A442-92CF4219CA8A}" srcId="{75D7B961-3AF2-4AB4-881F-ECCAB48DC090}" destId="{17685263-D4DC-4F65-A168-0D4A434B8454}" srcOrd="2" destOrd="0" parTransId="{F35A74D4-9C19-4E19-9D3F-AF059A6CAF80}" sibTransId="{C809374F-A4FD-4CA5-BF63-214F2A0B6FDE}"/>
    <dgm:cxn modelId="{2D2266ED-985F-498C-8054-ADEF1CCCF273}" type="presOf" srcId="{08A14536-6F0A-4C26-9B8B-920C20C5705D}" destId="{4E1A8659-0DBE-4EF5-BFD2-D7AEF184A0E1}" srcOrd="0" destOrd="0" presId="urn:microsoft.com/office/officeart/2018/2/layout/IconCircleList"/>
    <dgm:cxn modelId="{A9FD5BEB-58A4-4E52-9EF2-CCA1BB13536D}" type="presParOf" srcId="{233224ED-DED0-4BDE-B507-4D38D9251579}" destId="{062D11B7-724C-469A-8DBC-CD906EC47DD7}" srcOrd="0" destOrd="0" presId="urn:microsoft.com/office/officeart/2018/2/layout/IconCircleList"/>
    <dgm:cxn modelId="{4FB93446-065B-4FA5-A123-E43F8C76C408}" type="presParOf" srcId="{062D11B7-724C-469A-8DBC-CD906EC47DD7}" destId="{3DB17909-2B0D-4FE4-9CD3-28FE1D62657E}" srcOrd="0" destOrd="0" presId="urn:microsoft.com/office/officeart/2018/2/layout/IconCircleList"/>
    <dgm:cxn modelId="{9C7575C1-6AD6-4E6C-B4F8-7BC80D3F453B}" type="presParOf" srcId="{3DB17909-2B0D-4FE4-9CD3-28FE1D62657E}" destId="{F5A49015-7AE4-40F6-A583-6440486DB491}" srcOrd="0" destOrd="0" presId="urn:microsoft.com/office/officeart/2018/2/layout/IconCircleList"/>
    <dgm:cxn modelId="{AF89C278-A015-4612-8125-EC23256BE6BD}" type="presParOf" srcId="{3DB17909-2B0D-4FE4-9CD3-28FE1D62657E}" destId="{F20B7030-07ED-4BFC-BD40-EDA336CB91A9}" srcOrd="1" destOrd="0" presId="urn:microsoft.com/office/officeart/2018/2/layout/IconCircleList"/>
    <dgm:cxn modelId="{BA1DF5E4-3618-44D3-9E60-6A6589DFF2D4}" type="presParOf" srcId="{3DB17909-2B0D-4FE4-9CD3-28FE1D62657E}" destId="{E7B656B3-9734-4143-9B73-B5E65DF1FCB4}" srcOrd="2" destOrd="0" presId="urn:microsoft.com/office/officeart/2018/2/layout/IconCircleList"/>
    <dgm:cxn modelId="{8E795FDD-193E-48AD-B445-1819F75B05F8}" type="presParOf" srcId="{3DB17909-2B0D-4FE4-9CD3-28FE1D62657E}" destId="{2D9D7B88-C1B8-46BF-B7FD-9AD6FBF2CA5D}" srcOrd="3" destOrd="0" presId="urn:microsoft.com/office/officeart/2018/2/layout/IconCircleList"/>
    <dgm:cxn modelId="{7B6EA5FB-0182-446F-B104-CEFC41E583FF}" type="presParOf" srcId="{062D11B7-724C-469A-8DBC-CD906EC47DD7}" destId="{044EE422-F851-4330-BFA6-D390C5A90A85}" srcOrd="1" destOrd="0" presId="urn:microsoft.com/office/officeart/2018/2/layout/IconCircleList"/>
    <dgm:cxn modelId="{6F2CFD7A-677E-4CD4-B9CB-85172C67E078}" type="presParOf" srcId="{062D11B7-724C-469A-8DBC-CD906EC47DD7}" destId="{5C8A4762-65ED-4A32-BA47-FF40DFA861B5}" srcOrd="2" destOrd="0" presId="urn:microsoft.com/office/officeart/2018/2/layout/IconCircleList"/>
    <dgm:cxn modelId="{F2C1E455-FEA7-471A-8748-A935A439FED3}" type="presParOf" srcId="{5C8A4762-65ED-4A32-BA47-FF40DFA861B5}" destId="{BDAC89A4-7C17-4BF7-8F22-864F588B2919}" srcOrd="0" destOrd="0" presId="urn:microsoft.com/office/officeart/2018/2/layout/IconCircleList"/>
    <dgm:cxn modelId="{EA204FDA-70AA-4179-8B4A-DF1EF6D26C29}" type="presParOf" srcId="{5C8A4762-65ED-4A32-BA47-FF40DFA861B5}" destId="{568A299F-574D-415D-BDE1-CE94C0DE3559}" srcOrd="1" destOrd="0" presId="urn:microsoft.com/office/officeart/2018/2/layout/IconCircleList"/>
    <dgm:cxn modelId="{D27BF341-5421-434F-B129-78474986F2CF}" type="presParOf" srcId="{5C8A4762-65ED-4A32-BA47-FF40DFA861B5}" destId="{DF8EE124-1C20-47DC-AC99-F0C7DBC8FC59}" srcOrd="2" destOrd="0" presId="urn:microsoft.com/office/officeart/2018/2/layout/IconCircleList"/>
    <dgm:cxn modelId="{89FAC10C-FD94-4BEA-BEF7-186A4FF20E73}" type="presParOf" srcId="{5C8A4762-65ED-4A32-BA47-FF40DFA861B5}" destId="{708F3E67-CAFE-4467-A959-E962F284C639}" srcOrd="3" destOrd="0" presId="urn:microsoft.com/office/officeart/2018/2/layout/IconCircleList"/>
    <dgm:cxn modelId="{9861380A-C8BC-456F-BD01-D6E03A6073BF}" type="presParOf" srcId="{062D11B7-724C-469A-8DBC-CD906EC47DD7}" destId="{4E1A8659-0DBE-4EF5-BFD2-D7AEF184A0E1}" srcOrd="3" destOrd="0" presId="urn:microsoft.com/office/officeart/2018/2/layout/IconCircleList"/>
    <dgm:cxn modelId="{E38AB516-53A9-42E1-8972-93E97AC9DE93}" type="presParOf" srcId="{062D11B7-724C-469A-8DBC-CD906EC47DD7}" destId="{7E2B222C-C6B1-4F52-A48D-81AB26E1C854}" srcOrd="4" destOrd="0" presId="urn:microsoft.com/office/officeart/2018/2/layout/IconCircleList"/>
    <dgm:cxn modelId="{BF713FED-F076-4AD2-92D3-F4814CCB75B0}" type="presParOf" srcId="{7E2B222C-C6B1-4F52-A48D-81AB26E1C854}" destId="{E672D668-A170-411C-9F95-1A125BD8BE90}" srcOrd="0" destOrd="0" presId="urn:microsoft.com/office/officeart/2018/2/layout/IconCircleList"/>
    <dgm:cxn modelId="{83747190-0E8E-44AA-82DF-F51F100E8253}" type="presParOf" srcId="{7E2B222C-C6B1-4F52-A48D-81AB26E1C854}" destId="{B4907330-B912-4E5E-8165-7011245686FA}" srcOrd="1" destOrd="0" presId="urn:microsoft.com/office/officeart/2018/2/layout/IconCircleList"/>
    <dgm:cxn modelId="{B289FCAD-8A53-4291-9850-EEA9063C31F1}" type="presParOf" srcId="{7E2B222C-C6B1-4F52-A48D-81AB26E1C854}" destId="{19D956A6-8CB0-490A-BDE6-4B036F03DD28}" srcOrd="2" destOrd="0" presId="urn:microsoft.com/office/officeart/2018/2/layout/IconCircleList"/>
    <dgm:cxn modelId="{98CCD8F8-A48A-4318-9EB1-38940A12D617}" type="presParOf" srcId="{7E2B222C-C6B1-4F52-A48D-81AB26E1C854}" destId="{A4421D15-1082-4F46-8770-DAF83D2E489C}" srcOrd="3" destOrd="0" presId="urn:microsoft.com/office/officeart/2018/2/layout/IconCircleList"/>
    <dgm:cxn modelId="{E3B673E1-C333-4895-9604-47964C4EE271}" type="presParOf" srcId="{062D11B7-724C-469A-8DBC-CD906EC47DD7}" destId="{4335A540-112A-4299-A8AE-0907B2026C86}" srcOrd="5" destOrd="0" presId="urn:microsoft.com/office/officeart/2018/2/layout/IconCircleList"/>
    <dgm:cxn modelId="{0FE17614-4CEE-4010-87FB-35EC204C7A1F}" type="presParOf" srcId="{062D11B7-724C-469A-8DBC-CD906EC47DD7}" destId="{7A390350-FF5E-4A41-B460-5FC57A8C360E}" srcOrd="6" destOrd="0" presId="urn:microsoft.com/office/officeart/2018/2/layout/IconCircleList"/>
    <dgm:cxn modelId="{43E8204E-0770-4F2D-99BD-E3605B6FCBB1}" type="presParOf" srcId="{7A390350-FF5E-4A41-B460-5FC57A8C360E}" destId="{BC9294F5-E135-4B9F-A6B0-A031DCEE8B25}" srcOrd="0" destOrd="0" presId="urn:microsoft.com/office/officeart/2018/2/layout/IconCircleList"/>
    <dgm:cxn modelId="{0B4746E4-B20F-477C-A645-1E64D1281F6C}" type="presParOf" srcId="{7A390350-FF5E-4A41-B460-5FC57A8C360E}" destId="{B6CC89F9-8891-43FF-9489-AA3EA8C49044}" srcOrd="1" destOrd="0" presId="urn:microsoft.com/office/officeart/2018/2/layout/IconCircleList"/>
    <dgm:cxn modelId="{FA633560-FDD6-481B-BB92-A91354861740}" type="presParOf" srcId="{7A390350-FF5E-4A41-B460-5FC57A8C360E}" destId="{2E4A4290-E8CD-4FBF-8A92-16FFB64853A1}" srcOrd="2" destOrd="0" presId="urn:microsoft.com/office/officeart/2018/2/layout/IconCircleList"/>
    <dgm:cxn modelId="{2D2504A8-0DBF-4FFD-9B80-DD7D7B16EC14}" type="presParOf" srcId="{7A390350-FF5E-4A41-B460-5FC57A8C360E}" destId="{9ED42E77-3872-4EA8-AA10-302D3063631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61477B-2C94-4248-8E77-55883DA5D0FC}"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AB1EEA6-C667-42B6-943F-C6366E2E2A73}">
      <dgm:prSet/>
      <dgm:spPr/>
      <dgm:t>
        <a:bodyPr/>
        <a:lstStyle/>
        <a:p>
          <a:r>
            <a:rPr lang="en-US" dirty="0"/>
            <a:t>Reviews need to be completed before April 19, 2019</a:t>
          </a:r>
        </a:p>
      </dgm:t>
    </dgm:pt>
    <dgm:pt modelId="{6080F566-A234-44B2-BE91-DCB24A8D9A5A}" type="parTrans" cxnId="{04A0B243-12E1-402F-964B-9F05EC912CD6}">
      <dgm:prSet/>
      <dgm:spPr/>
      <dgm:t>
        <a:bodyPr/>
        <a:lstStyle/>
        <a:p>
          <a:endParaRPr lang="en-US"/>
        </a:p>
      </dgm:t>
    </dgm:pt>
    <dgm:pt modelId="{BE29FAB9-C02E-43ED-B18A-A6BFD6A36E7A}" type="sibTrans" cxnId="{04A0B243-12E1-402F-964B-9F05EC912CD6}">
      <dgm:prSet/>
      <dgm:spPr/>
      <dgm:t>
        <a:bodyPr/>
        <a:lstStyle/>
        <a:p>
          <a:endParaRPr lang="en-US"/>
        </a:p>
      </dgm:t>
    </dgm:pt>
    <dgm:pt modelId="{AF9EEE0B-7164-4F3F-960F-545D0675434A}">
      <dgm:prSet/>
      <dgm:spPr/>
      <dgm:t>
        <a:bodyPr/>
        <a:lstStyle/>
        <a:p>
          <a:r>
            <a:rPr lang="en-US" dirty="0"/>
            <a:t>Confirm your 2018-19 Participation fees (P-fees) are paid in full</a:t>
          </a:r>
        </a:p>
      </dgm:t>
    </dgm:pt>
    <dgm:pt modelId="{28A5C97E-96B3-4E5E-A5A3-FD441D85AA97}" type="parTrans" cxnId="{413D85AC-26E7-4AF4-8DAE-7E0E913108EA}">
      <dgm:prSet/>
      <dgm:spPr/>
      <dgm:t>
        <a:bodyPr/>
        <a:lstStyle/>
        <a:p>
          <a:endParaRPr lang="en-US"/>
        </a:p>
      </dgm:t>
    </dgm:pt>
    <dgm:pt modelId="{02BF167C-F249-4639-BEB9-0136E15589B0}" type="sibTrans" cxnId="{413D85AC-26E7-4AF4-8DAE-7E0E913108EA}">
      <dgm:prSet/>
      <dgm:spPr/>
      <dgm:t>
        <a:bodyPr/>
        <a:lstStyle/>
        <a:p>
          <a:endParaRPr lang="en-US"/>
        </a:p>
      </dgm:t>
    </dgm:pt>
    <dgm:pt modelId="{1FADAB68-12CC-46D9-BE28-5FFC63813D48}">
      <dgm:prSet/>
      <dgm:spPr/>
      <dgm:t>
        <a:bodyPr/>
        <a:lstStyle/>
        <a:p>
          <a:r>
            <a:rPr lang="en-US" dirty="0"/>
            <a:t>Confirm all Imports are listed on your Enrollment Report</a:t>
          </a:r>
        </a:p>
      </dgm:t>
    </dgm:pt>
    <dgm:pt modelId="{853D32BA-22DB-4A2E-9933-8A3B2F59FF17}" type="parTrans" cxnId="{7C592DAD-5FCF-4928-8A86-1B3E23AE47D0}">
      <dgm:prSet/>
      <dgm:spPr/>
      <dgm:t>
        <a:bodyPr/>
        <a:lstStyle/>
        <a:p>
          <a:endParaRPr lang="en-US"/>
        </a:p>
      </dgm:t>
    </dgm:pt>
    <dgm:pt modelId="{EF4B9F82-657C-4E55-991C-39683F3A0E07}" type="sibTrans" cxnId="{7C592DAD-5FCF-4928-8A86-1B3E23AE47D0}">
      <dgm:prSet/>
      <dgm:spPr/>
      <dgm:t>
        <a:bodyPr/>
        <a:lstStyle/>
        <a:p>
          <a:endParaRPr lang="en-US"/>
        </a:p>
      </dgm:t>
    </dgm:pt>
    <dgm:pt modelId="{F0B284F3-71C3-4EC5-AEA4-854533512942}">
      <dgm:prSet/>
      <dgm:spPr/>
      <dgm:t>
        <a:bodyPr/>
        <a:lstStyle/>
        <a:p>
          <a:r>
            <a:rPr lang="en-US" dirty="0"/>
            <a:t>Students missing?  Contact your TE Liaison Officer</a:t>
          </a:r>
        </a:p>
      </dgm:t>
    </dgm:pt>
    <dgm:pt modelId="{3D184AAA-EBCC-480B-B0A9-ED7FAE0B5D54}" type="parTrans" cxnId="{39645A0D-2C94-42F5-9C4B-1972E5F8BA84}">
      <dgm:prSet/>
      <dgm:spPr/>
      <dgm:t>
        <a:bodyPr/>
        <a:lstStyle/>
        <a:p>
          <a:endParaRPr lang="en-US"/>
        </a:p>
      </dgm:t>
    </dgm:pt>
    <dgm:pt modelId="{28E9B835-2A21-4111-9CB3-35B32AF8BC12}" type="sibTrans" cxnId="{39645A0D-2C94-42F5-9C4B-1972E5F8BA84}">
      <dgm:prSet/>
      <dgm:spPr/>
      <dgm:t>
        <a:bodyPr/>
        <a:lstStyle/>
        <a:p>
          <a:endParaRPr lang="en-US"/>
        </a:p>
      </dgm:t>
    </dgm:pt>
    <dgm:pt modelId="{3D042617-F66F-4336-9F80-9F0053E3B262}" type="pres">
      <dgm:prSet presAssocID="{C061477B-2C94-4248-8E77-55883DA5D0FC}" presName="root" presStyleCnt="0">
        <dgm:presLayoutVars>
          <dgm:dir/>
          <dgm:resizeHandles val="exact"/>
        </dgm:presLayoutVars>
      </dgm:prSet>
      <dgm:spPr/>
    </dgm:pt>
    <dgm:pt modelId="{43A4E27C-B668-4EF0-80A2-B7C7B01301EC}" type="pres">
      <dgm:prSet presAssocID="{3AB1EEA6-C667-42B6-943F-C6366E2E2A73}" presName="compNode" presStyleCnt="0"/>
      <dgm:spPr/>
    </dgm:pt>
    <dgm:pt modelId="{6A22EE4C-BC0C-43C6-B801-A8DF383F015F}" type="pres">
      <dgm:prSet presAssocID="{3AB1EEA6-C667-42B6-943F-C6366E2E2A73}" presName="bgRect" presStyleLbl="bgShp" presStyleIdx="0" presStyleCnt="4" custLinFactNeighborX="-7390" custLinFactNeighborY="3820"/>
      <dgm:spPr/>
    </dgm:pt>
    <dgm:pt modelId="{3DDFD441-2144-405F-B1BF-4452E77ADE6F}" type="pres">
      <dgm:prSet presAssocID="{3AB1EEA6-C667-42B6-943F-C6366E2E2A7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3A762EBD-E04A-42D6-AAD9-79D567225A3D}" type="pres">
      <dgm:prSet presAssocID="{3AB1EEA6-C667-42B6-943F-C6366E2E2A73}" presName="spaceRect" presStyleCnt="0"/>
      <dgm:spPr/>
    </dgm:pt>
    <dgm:pt modelId="{EE5427A5-328C-4F3F-9951-0F4901566383}" type="pres">
      <dgm:prSet presAssocID="{3AB1EEA6-C667-42B6-943F-C6366E2E2A73}" presName="parTx" presStyleLbl="revTx" presStyleIdx="0" presStyleCnt="4">
        <dgm:presLayoutVars>
          <dgm:chMax val="0"/>
          <dgm:chPref val="0"/>
        </dgm:presLayoutVars>
      </dgm:prSet>
      <dgm:spPr/>
    </dgm:pt>
    <dgm:pt modelId="{2030E119-54B6-4642-8473-0BE6AFE2BD3D}" type="pres">
      <dgm:prSet presAssocID="{BE29FAB9-C02E-43ED-B18A-A6BFD6A36E7A}" presName="sibTrans" presStyleCnt="0"/>
      <dgm:spPr/>
    </dgm:pt>
    <dgm:pt modelId="{80692646-8CA3-4A2A-B624-C03FD2161131}" type="pres">
      <dgm:prSet presAssocID="{AF9EEE0B-7164-4F3F-960F-545D0675434A}" presName="compNode" presStyleCnt="0"/>
      <dgm:spPr/>
    </dgm:pt>
    <dgm:pt modelId="{3FBB11F5-B191-4B8D-B794-6D33DA6C3F40}" type="pres">
      <dgm:prSet presAssocID="{AF9EEE0B-7164-4F3F-960F-545D0675434A}" presName="bgRect" presStyleLbl="bgShp" presStyleIdx="1" presStyleCnt="4"/>
      <dgm:spPr/>
    </dgm:pt>
    <dgm:pt modelId="{B264E8C3-FC79-4C92-9A8B-6061CE81DC0B}" type="pres">
      <dgm:prSet presAssocID="{AF9EEE0B-7164-4F3F-960F-545D0675434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2B750CD-14BF-4B12-A927-0C6889680FA1}" type="pres">
      <dgm:prSet presAssocID="{AF9EEE0B-7164-4F3F-960F-545D0675434A}" presName="spaceRect" presStyleCnt="0"/>
      <dgm:spPr/>
    </dgm:pt>
    <dgm:pt modelId="{ACD19C25-E938-4385-9B7B-0BE6CDAE8BD0}" type="pres">
      <dgm:prSet presAssocID="{AF9EEE0B-7164-4F3F-960F-545D0675434A}" presName="parTx" presStyleLbl="revTx" presStyleIdx="1" presStyleCnt="4">
        <dgm:presLayoutVars>
          <dgm:chMax val="0"/>
          <dgm:chPref val="0"/>
        </dgm:presLayoutVars>
      </dgm:prSet>
      <dgm:spPr/>
    </dgm:pt>
    <dgm:pt modelId="{0D567F98-6DAB-4788-8D3A-30EB68E40407}" type="pres">
      <dgm:prSet presAssocID="{02BF167C-F249-4639-BEB9-0136E15589B0}" presName="sibTrans" presStyleCnt="0"/>
      <dgm:spPr/>
    </dgm:pt>
    <dgm:pt modelId="{DFB1C6D8-0C5D-47E9-B572-FC58A0FE7797}" type="pres">
      <dgm:prSet presAssocID="{1FADAB68-12CC-46D9-BE28-5FFC63813D48}" presName="compNode" presStyleCnt="0"/>
      <dgm:spPr/>
    </dgm:pt>
    <dgm:pt modelId="{A2BE9E26-8C88-47F2-8EBE-BA7AED9A40B1}" type="pres">
      <dgm:prSet presAssocID="{1FADAB68-12CC-46D9-BE28-5FFC63813D48}" presName="bgRect" presStyleLbl="bgShp" presStyleIdx="2" presStyleCnt="4"/>
      <dgm:spPr/>
    </dgm:pt>
    <dgm:pt modelId="{7A873872-98BD-45ED-9697-07D5D689BEFF}" type="pres">
      <dgm:prSet presAssocID="{1FADAB68-12CC-46D9-BE28-5FFC63813D4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348D23C-2E43-40E2-8349-6F206C199F00}" type="pres">
      <dgm:prSet presAssocID="{1FADAB68-12CC-46D9-BE28-5FFC63813D48}" presName="spaceRect" presStyleCnt="0"/>
      <dgm:spPr/>
    </dgm:pt>
    <dgm:pt modelId="{2C7BF1AF-ACD2-48AD-BCB6-C256E700C9B0}" type="pres">
      <dgm:prSet presAssocID="{1FADAB68-12CC-46D9-BE28-5FFC63813D48}" presName="parTx" presStyleLbl="revTx" presStyleIdx="2" presStyleCnt="4">
        <dgm:presLayoutVars>
          <dgm:chMax val="0"/>
          <dgm:chPref val="0"/>
        </dgm:presLayoutVars>
      </dgm:prSet>
      <dgm:spPr/>
    </dgm:pt>
    <dgm:pt modelId="{66113712-148A-41EB-8392-0A9BBD7E31E5}" type="pres">
      <dgm:prSet presAssocID="{EF4B9F82-657C-4E55-991C-39683F3A0E07}" presName="sibTrans" presStyleCnt="0"/>
      <dgm:spPr/>
    </dgm:pt>
    <dgm:pt modelId="{5F487FCC-36AE-4D61-981F-3F2813BB2C09}" type="pres">
      <dgm:prSet presAssocID="{F0B284F3-71C3-4EC5-AEA4-854533512942}" presName="compNode" presStyleCnt="0"/>
      <dgm:spPr/>
    </dgm:pt>
    <dgm:pt modelId="{C1CACB90-A118-4B9B-8B29-EE396C167A30}" type="pres">
      <dgm:prSet presAssocID="{F0B284F3-71C3-4EC5-AEA4-854533512942}" presName="bgRect" presStyleLbl="bgShp" presStyleIdx="3" presStyleCnt="4"/>
      <dgm:spPr/>
    </dgm:pt>
    <dgm:pt modelId="{DA8364B5-A26C-41D2-B79C-026BF5EF5506}" type="pres">
      <dgm:prSet presAssocID="{F0B284F3-71C3-4EC5-AEA4-85453351294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row: U-turn"/>
        </a:ext>
      </dgm:extLst>
    </dgm:pt>
    <dgm:pt modelId="{4BFF282D-B267-442B-8AD0-43D8B4A7D622}" type="pres">
      <dgm:prSet presAssocID="{F0B284F3-71C3-4EC5-AEA4-854533512942}" presName="spaceRect" presStyleCnt="0"/>
      <dgm:spPr/>
    </dgm:pt>
    <dgm:pt modelId="{467CBCF0-2309-44BA-92EF-ABECDDE4184E}" type="pres">
      <dgm:prSet presAssocID="{F0B284F3-71C3-4EC5-AEA4-854533512942}" presName="parTx" presStyleLbl="revTx" presStyleIdx="3" presStyleCnt="4">
        <dgm:presLayoutVars>
          <dgm:chMax val="0"/>
          <dgm:chPref val="0"/>
        </dgm:presLayoutVars>
      </dgm:prSet>
      <dgm:spPr/>
    </dgm:pt>
  </dgm:ptLst>
  <dgm:cxnLst>
    <dgm:cxn modelId="{39645A0D-2C94-42F5-9C4B-1972E5F8BA84}" srcId="{C061477B-2C94-4248-8E77-55883DA5D0FC}" destId="{F0B284F3-71C3-4EC5-AEA4-854533512942}" srcOrd="3" destOrd="0" parTransId="{3D184AAA-EBCC-480B-B0A9-ED7FAE0B5D54}" sibTransId="{28E9B835-2A21-4111-9CB3-35B32AF8BC12}"/>
    <dgm:cxn modelId="{C51EEC61-0D76-42E3-87CA-AD2EDD7AD3CA}" type="presOf" srcId="{1FADAB68-12CC-46D9-BE28-5FFC63813D48}" destId="{2C7BF1AF-ACD2-48AD-BCB6-C256E700C9B0}" srcOrd="0" destOrd="0" presId="urn:microsoft.com/office/officeart/2018/2/layout/IconVerticalSolidList"/>
    <dgm:cxn modelId="{04A0B243-12E1-402F-964B-9F05EC912CD6}" srcId="{C061477B-2C94-4248-8E77-55883DA5D0FC}" destId="{3AB1EEA6-C667-42B6-943F-C6366E2E2A73}" srcOrd="0" destOrd="0" parTransId="{6080F566-A234-44B2-BE91-DCB24A8D9A5A}" sibTransId="{BE29FAB9-C02E-43ED-B18A-A6BFD6A36E7A}"/>
    <dgm:cxn modelId="{71B1B654-741E-4763-B40D-D28CCEA789DD}" type="presOf" srcId="{F0B284F3-71C3-4EC5-AEA4-854533512942}" destId="{467CBCF0-2309-44BA-92EF-ABECDDE4184E}" srcOrd="0" destOrd="0" presId="urn:microsoft.com/office/officeart/2018/2/layout/IconVerticalSolidList"/>
    <dgm:cxn modelId="{05EE2E8F-2E37-41FA-A79F-B531E928C2D6}" type="presOf" srcId="{3AB1EEA6-C667-42B6-943F-C6366E2E2A73}" destId="{EE5427A5-328C-4F3F-9951-0F4901566383}" srcOrd="0" destOrd="0" presId="urn:microsoft.com/office/officeart/2018/2/layout/IconVerticalSolidList"/>
    <dgm:cxn modelId="{413D85AC-26E7-4AF4-8DAE-7E0E913108EA}" srcId="{C061477B-2C94-4248-8E77-55883DA5D0FC}" destId="{AF9EEE0B-7164-4F3F-960F-545D0675434A}" srcOrd="1" destOrd="0" parTransId="{28A5C97E-96B3-4E5E-A5A3-FD441D85AA97}" sibTransId="{02BF167C-F249-4639-BEB9-0136E15589B0}"/>
    <dgm:cxn modelId="{7C592DAD-5FCF-4928-8A86-1B3E23AE47D0}" srcId="{C061477B-2C94-4248-8E77-55883DA5D0FC}" destId="{1FADAB68-12CC-46D9-BE28-5FFC63813D48}" srcOrd="2" destOrd="0" parTransId="{853D32BA-22DB-4A2E-9933-8A3B2F59FF17}" sibTransId="{EF4B9F82-657C-4E55-991C-39683F3A0E07}"/>
    <dgm:cxn modelId="{1794C2C6-8DE4-4F3F-B542-98CD91B73137}" type="presOf" srcId="{C061477B-2C94-4248-8E77-55883DA5D0FC}" destId="{3D042617-F66F-4336-9F80-9F0053E3B262}" srcOrd="0" destOrd="0" presId="urn:microsoft.com/office/officeart/2018/2/layout/IconVerticalSolidList"/>
    <dgm:cxn modelId="{EFC0A2D1-8766-444E-AB74-E4EE2B7F8811}" type="presOf" srcId="{AF9EEE0B-7164-4F3F-960F-545D0675434A}" destId="{ACD19C25-E938-4385-9B7B-0BE6CDAE8BD0}" srcOrd="0" destOrd="0" presId="urn:microsoft.com/office/officeart/2018/2/layout/IconVerticalSolidList"/>
    <dgm:cxn modelId="{A0CC4EAA-6865-45D0-9902-98432D07F4DC}" type="presParOf" srcId="{3D042617-F66F-4336-9F80-9F0053E3B262}" destId="{43A4E27C-B668-4EF0-80A2-B7C7B01301EC}" srcOrd="0" destOrd="0" presId="urn:microsoft.com/office/officeart/2018/2/layout/IconVerticalSolidList"/>
    <dgm:cxn modelId="{CF0F790E-D840-4EA5-BFDE-3BE7B6DF0FD9}" type="presParOf" srcId="{43A4E27C-B668-4EF0-80A2-B7C7B01301EC}" destId="{6A22EE4C-BC0C-43C6-B801-A8DF383F015F}" srcOrd="0" destOrd="0" presId="urn:microsoft.com/office/officeart/2018/2/layout/IconVerticalSolidList"/>
    <dgm:cxn modelId="{9DCB734F-28E8-4F7C-9F86-7D3764055497}" type="presParOf" srcId="{43A4E27C-B668-4EF0-80A2-B7C7B01301EC}" destId="{3DDFD441-2144-405F-B1BF-4452E77ADE6F}" srcOrd="1" destOrd="0" presId="urn:microsoft.com/office/officeart/2018/2/layout/IconVerticalSolidList"/>
    <dgm:cxn modelId="{DFFF6AA2-85F4-4134-BFF3-976A52BFD499}" type="presParOf" srcId="{43A4E27C-B668-4EF0-80A2-B7C7B01301EC}" destId="{3A762EBD-E04A-42D6-AAD9-79D567225A3D}" srcOrd="2" destOrd="0" presId="urn:microsoft.com/office/officeart/2018/2/layout/IconVerticalSolidList"/>
    <dgm:cxn modelId="{F97342F1-D61B-4871-9BC5-DB895BCA0C96}" type="presParOf" srcId="{43A4E27C-B668-4EF0-80A2-B7C7B01301EC}" destId="{EE5427A5-328C-4F3F-9951-0F4901566383}" srcOrd="3" destOrd="0" presId="urn:microsoft.com/office/officeart/2018/2/layout/IconVerticalSolidList"/>
    <dgm:cxn modelId="{926F5BD0-F5B0-4B81-BC6A-B08D3481E4D7}" type="presParOf" srcId="{3D042617-F66F-4336-9F80-9F0053E3B262}" destId="{2030E119-54B6-4642-8473-0BE6AFE2BD3D}" srcOrd="1" destOrd="0" presId="urn:microsoft.com/office/officeart/2018/2/layout/IconVerticalSolidList"/>
    <dgm:cxn modelId="{94C99C17-5C3A-48A0-8EDB-5FA19BFC39A7}" type="presParOf" srcId="{3D042617-F66F-4336-9F80-9F0053E3B262}" destId="{80692646-8CA3-4A2A-B624-C03FD2161131}" srcOrd="2" destOrd="0" presId="urn:microsoft.com/office/officeart/2018/2/layout/IconVerticalSolidList"/>
    <dgm:cxn modelId="{E6355D75-BD41-4C2A-9DCA-0A67161D22AC}" type="presParOf" srcId="{80692646-8CA3-4A2A-B624-C03FD2161131}" destId="{3FBB11F5-B191-4B8D-B794-6D33DA6C3F40}" srcOrd="0" destOrd="0" presId="urn:microsoft.com/office/officeart/2018/2/layout/IconVerticalSolidList"/>
    <dgm:cxn modelId="{A0A7EAFD-A663-4F84-9841-6EABA904E0DF}" type="presParOf" srcId="{80692646-8CA3-4A2A-B624-C03FD2161131}" destId="{B264E8C3-FC79-4C92-9A8B-6061CE81DC0B}" srcOrd="1" destOrd="0" presId="urn:microsoft.com/office/officeart/2018/2/layout/IconVerticalSolidList"/>
    <dgm:cxn modelId="{29A81FFD-7A24-4EB5-A5DA-EEEA9F37BBB7}" type="presParOf" srcId="{80692646-8CA3-4A2A-B624-C03FD2161131}" destId="{42B750CD-14BF-4B12-A927-0C6889680FA1}" srcOrd="2" destOrd="0" presId="urn:microsoft.com/office/officeart/2018/2/layout/IconVerticalSolidList"/>
    <dgm:cxn modelId="{7A1E834C-FDA9-457C-B02D-05E158C12FB3}" type="presParOf" srcId="{80692646-8CA3-4A2A-B624-C03FD2161131}" destId="{ACD19C25-E938-4385-9B7B-0BE6CDAE8BD0}" srcOrd="3" destOrd="0" presId="urn:microsoft.com/office/officeart/2018/2/layout/IconVerticalSolidList"/>
    <dgm:cxn modelId="{9D09196D-0FA3-4433-BDEE-D6F940CA1057}" type="presParOf" srcId="{3D042617-F66F-4336-9F80-9F0053E3B262}" destId="{0D567F98-6DAB-4788-8D3A-30EB68E40407}" srcOrd="3" destOrd="0" presId="urn:microsoft.com/office/officeart/2018/2/layout/IconVerticalSolidList"/>
    <dgm:cxn modelId="{1A53F48C-4097-46E3-87AD-B604FA844C35}" type="presParOf" srcId="{3D042617-F66F-4336-9F80-9F0053E3B262}" destId="{DFB1C6D8-0C5D-47E9-B572-FC58A0FE7797}" srcOrd="4" destOrd="0" presId="urn:microsoft.com/office/officeart/2018/2/layout/IconVerticalSolidList"/>
    <dgm:cxn modelId="{A849960B-C2B9-4F6A-A867-0CAE036A1B1A}" type="presParOf" srcId="{DFB1C6D8-0C5D-47E9-B572-FC58A0FE7797}" destId="{A2BE9E26-8C88-47F2-8EBE-BA7AED9A40B1}" srcOrd="0" destOrd="0" presId="urn:microsoft.com/office/officeart/2018/2/layout/IconVerticalSolidList"/>
    <dgm:cxn modelId="{E5BCA98B-4EE1-49B0-B424-4B8C81DBDDA4}" type="presParOf" srcId="{DFB1C6D8-0C5D-47E9-B572-FC58A0FE7797}" destId="{7A873872-98BD-45ED-9697-07D5D689BEFF}" srcOrd="1" destOrd="0" presId="urn:microsoft.com/office/officeart/2018/2/layout/IconVerticalSolidList"/>
    <dgm:cxn modelId="{3C0720CC-1C78-454F-ABC6-99633CDE4A91}" type="presParOf" srcId="{DFB1C6D8-0C5D-47E9-B572-FC58A0FE7797}" destId="{7348D23C-2E43-40E2-8349-6F206C199F00}" srcOrd="2" destOrd="0" presId="urn:microsoft.com/office/officeart/2018/2/layout/IconVerticalSolidList"/>
    <dgm:cxn modelId="{1AFB5DDB-01E8-4194-98D3-0F043FE5F4F1}" type="presParOf" srcId="{DFB1C6D8-0C5D-47E9-B572-FC58A0FE7797}" destId="{2C7BF1AF-ACD2-48AD-BCB6-C256E700C9B0}" srcOrd="3" destOrd="0" presId="urn:microsoft.com/office/officeart/2018/2/layout/IconVerticalSolidList"/>
    <dgm:cxn modelId="{9022ABD2-4356-425F-A79A-253B5C3D5670}" type="presParOf" srcId="{3D042617-F66F-4336-9F80-9F0053E3B262}" destId="{66113712-148A-41EB-8392-0A9BBD7E31E5}" srcOrd="5" destOrd="0" presId="urn:microsoft.com/office/officeart/2018/2/layout/IconVerticalSolidList"/>
    <dgm:cxn modelId="{45B0DCD9-CB24-4B93-B264-6DA533FAC2A2}" type="presParOf" srcId="{3D042617-F66F-4336-9F80-9F0053E3B262}" destId="{5F487FCC-36AE-4D61-981F-3F2813BB2C09}" srcOrd="6" destOrd="0" presId="urn:microsoft.com/office/officeart/2018/2/layout/IconVerticalSolidList"/>
    <dgm:cxn modelId="{E9D5CDBB-0DF0-4502-9C7C-476CA7134CE3}" type="presParOf" srcId="{5F487FCC-36AE-4D61-981F-3F2813BB2C09}" destId="{C1CACB90-A118-4B9B-8B29-EE396C167A30}" srcOrd="0" destOrd="0" presId="urn:microsoft.com/office/officeart/2018/2/layout/IconVerticalSolidList"/>
    <dgm:cxn modelId="{06717D82-DEB6-4708-9376-57597E086201}" type="presParOf" srcId="{5F487FCC-36AE-4D61-981F-3F2813BB2C09}" destId="{DA8364B5-A26C-41D2-B79C-026BF5EF5506}" srcOrd="1" destOrd="0" presId="urn:microsoft.com/office/officeart/2018/2/layout/IconVerticalSolidList"/>
    <dgm:cxn modelId="{9426BAA4-AA6C-4BCD-97BE-2BF8AD3DE11D}" type="presParOf" srcId="{5F487FCC-36AE-4D61-981F-3F2813BB2C09}" destId="{4BFF282D-B267-442B-8AD0-43D8B4A7D622}" srcOrd="2" destOrd="0" presId="urn:microsoft.com/office/officeart/2018/2/layout/IconVerticalSolidList"/>
    <dgm:cxn modelId="{E496C6BF-4511-4AB3-B50F-BC604D4967A3}" type="presParOf" srcId="{5F487FCC-36AE-4D61-981F-3F2813BB2C09}" destId="{467CBCF0-2309-44BA-92EF-ABECDDE4184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A45A80-BC51-423C-B2B0-82B590A71559}"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7619E6F-7817-4C1D-905A-1B9F8BB8E8DD}">
      <dgm:prSet/>
      <dgm:spPr/>
      <dgm:t>
        <a:bodyPr/>
        <a:lstStyle/>
        <a:p>
          <a:pPr>
            <a:defRPr b="1"/>
          </a:pPr>
          <a:r>
            <a:rPr lang="en-US" dirty="0"/>
            <a:t>Reasons why the 2018 – 19 new Imports are missing </a:t>
          </a:r>
        </a:p>
      </dgm:t>
    </dgm:pt>
    <dgm:pt modelId="{E78B4805-DDE0-48D9-AE6B-79D0E91D2181}" type="parTrans" cxnId="{B1E117FD-6C16-47C8-8FB8-2D26260FF708}">
      <dgm:prSet/>
      <dgm:spPr/>
      <dgm:t>
        <a:bodyPr/>
        <a:lstStyle/>
        <a:p>
          <a:endParaRPr lang="en-US"/>
        </a:p>
      </dgm:t>
    </dgm:pt>
    <dgm:pt modelId="{815DE7CC-6DF3-4CEA-A63E-8BBA019F6B6D}" type="sibTrans" cxnId="{B1E117FD-6C16-47C8-8FB8-2D26260FF708}">
      <dgm:prSet/>
      <dgm:spPr/>
      <dgm:t>
        <a:bodyPr/>
        <a:lstStyle/>
        <a:p>
          <a:endParaRPr lang="en-US"/>
        </a:p>
      </dgm:t>
    </dgm:pt>
    <dgm:pt modelId="{86737B8F-CEF9-4EF6-847F-1E1F9BED3D63}">
      <dgm:prSet/>
      <dgm:spPr/>
      <dgm:t>
        <a:bodyPr/>
        <a:lstStyle/>
        <a:p>
          <a:r>
            <a:rPr lang="en-US" baseline="0" dirty="0"/>
            <a:t>Did the IMPORT mark the student as enrolled?</a:t>
          </a:r>
          <a:endParaRPr lang="en-US" dirty="0"/>
        </a:p>
      </dgm:t>
    </dgm:pt>
    <dgm:pt modelId="{FE9C1B46-C370-44B7-B86D-389494598DB5}" type="parTrans" cxnId="{844A4AF2-5B6D-4314-884F-A873A194A0EE}">
      <dgm:prSet/>
      <dgm:spPr/>
      <dgm:t>
        <a:bodyPr/>
        <a:lstStyle/>
        <a:p>
          <a:endParaRPr lang="en-US"/>
        </a:p>
      </dgm:t>
    </dgm:pt>
    <dgm:pt modelId="{2E9FF36E-7ECA-4391-A2D7-FC87BBF56E74}" type="sibTrans" cxnId="{844A4AF2-5B6D-4314-884F-A873A194A0EE}">
      <dgm:prSet/>
      <dgm:spPr/>
      <dgm:t>
        <a:bodyPr/>
        <a:lstStyle/>
        <a:p>
          <a:endParaRPr lang="en-US"/>
        </a:p>
      </dgm:t>
    </dgm:pt>
    <dgm:pt modelId="{BD3D615A-35AD-4217-8DC2-A5541326D721}">
      <dgm:prSet/>
      <dgm:spPr/>
      <dgm:t>
        <a:bodyPr/>
        <a:lstStyle/>
        <a:p>
          <a:r>
            <a:rPr lang="en-US" baseline="0"/>
            <a:t>Did the EXPORT school ADD the student?</a:t>
          </a:r>
          <a:endParaRPr lang="en-US"/>
        </a:p>
      </dgm:t>
    </dgm:pt>
    <dgm:pt modelId="{809FA20C-7476-4176-9C7D-BA4347643BEB}" type="parTrans" cxnId="{4AA1E348-7912-4931-ADE3-2D1106523896}">
      <dgm:prSet/>
      <dgm:spPr/>
      <dgm:t>
        <a:bodyPr/>
        <a:lstStyle/>
        <a:p>
          <a:endParaRPr lang="en-US"/>
        </a:p>
      </dgm:t>
    </dgm:pt>
    <dgm:pt modelId="{9E5147BE-FEC7-4793-A4DD-022352C6309C}" type="sibTrans" cxnId="{4AA1E348-7912-4931-ADE3-2D1106523896}">
      <dgm:prSet/>
      <dgm:spPr/>
      <dgm:t>
        <a:bodyPr/>
        <a:lstStyle/>
        <a:p>
          <a:endParaRPr lang="en-US"/>
        </a:p>
      </dgm:t>
    </dgm:pt>
    <dgm:pt modelId="{085959AC-A5B8-4430-9E7F-083D8B314997}">
      <dgm:prSet/>
      <dgm:spPr/>
      <dgm:t>
        <a:bodyPr/>
        <a:lstStyle/>
        <a:p>
          <a:pPr>
            <a:defRPr b="1"/>
          </a:pPr>
          <a:r>
            <a:rPr lang="en-US" dirty="0"/>
            <a:t>My school is not listed on the Dropdown Box?  Why not?  </a:t>
          </a:r>
        </a:p>
      </dgm:t>
    </dgm:pt>
    <dgm:pt modelId="{9EB58FCC-D900-4F09-BA6C-D6C816BFA33F}" type="parTrans" cxnId="{23994479-6260-4D40-BCDB-DB961ADAA318}">
      <dgm:prSet/>
      <dgm:spPr/>
      <dgm:t>
        <a:bodyPr/>
        <a:lstStyle/>
        <a:p>
          <a:endParaRPr lang="en-US"/>
        </a:p>
      </dgm:t>
    </dgm:pt>
    <dgm:pt modelId="{730FDDF1-5E21-49BE-A18B-C84E26EA5D8C}" type="sibTrans" cxnId="{23994479-6260-4D40-BCDB-DB961ADAA318}">
      <dgm:prSet/>
      <dgm:spPr/>
      <dgm:t>
        <a:bodyPr/>
        <a:lstStyle/>
        <a:p>
          <a:endParaRPr lang="en-US"/>
        </a:p>
      </dgm:t>
    </dgm:pt>
    <dgm:pt modelId="{E7E9B841-E0C3-40A1-A498-324EA9B9DAEB}">
      <dgm:prSet/>
      <dgm:spPr/>
      <dgm:t>
        <a:bodyPr/>
        <a:lstStyle/>
        <a:p>
          <a:r>
            <a:rPr lang="en-US" baseline="0" dirty="0"/>
            <a:t>Only EXPORT schools can ADD a new student.  </a:t>
          </a:r>
          <a:endParaRPr lang="en-US" dirty="0"/>
        </a:p>
      </dgm:t>
    </dgm:pt>
    <dgm:pt modelId="{FD50573C-6BA6-4124-BCFC-507D36DE28C6}" type="parTrans" cxnId="{1187A41D-BB82-442B-980B-DFC2E9460142}">
      <dgm:prSet/>
      <dgm:spPr/>
      <dgm:t>
        <a:bodyPr/>
        <a:lstStyle/>
        <a:p>
          <a:endParaRPr lang="en-US"/>
        </a:p>
      </dgm:t>
    </dgm:pt>
    <dgm:pt modelId="{34FE6A5E-48F8-4300-844C-77CA7664A34E}" type="sibTrans" cxnId="{1187A41D-BB82-442B-980B-DFC2E9460142}">
      <dgm:prSet/>
      <dgm:spPr/>
      <dgm:t>
        <a:bodyPr/>
        <a:lstStyle/>
        <a:p>
          <a:endParaRPr lang="en-US"/>
        </a:p>
      </dgm:t>
    </dgm:pt>
    <dgm:pt modelId="{BDF62B73-28F9-405C-941F-8A33421F3B93}">
      <dgm:prSet/>
      <dgm:spPr/>
      <dgm:t>
        <a:bodyPr/>
        <a:lstStyle/>
        <a:p>
          <a:r>
            <a:rPr lang="en-US" baseline="0"/>
            <a:t>If the student is NEW, did the IMPORT school mark the student as enrolled?</a:t>
          </a:r>
          <a:endParaRPr lang="en-US"/>
        </a:p>
      </dgm:t>
    </dgm:pt>
    <dgm:pt modelId="{BD837496-2DE0-4DD5-BCBC-8741D040E925}" type="parTrans" cxnId="{80231EB6-CCDE-4E94-A1F6-C8827BB89DB8}">
      <dgm:prSet/>
      <dgm:spPr/>
      <dgm:t>
        <a:bodyPr/>
        <a:lstStyle/>
        <a:p>
          <a:endParaRPr lang="en-US"/>
        </a:p>
      </dgm:t>
    </dgm:pt>
    <dgm:pt modelId="{2BF31C52-A386-4A91-A58C-326E5577DB22}" type="sibTrans" cxnId="{80231EB6-CCDE-4E94-A1F6-C8827BB89DB8}">
      <dgm:prSet/>
      <dgm:spPr/>
      <dgm:t>
        <a:bodyPr/>
        <a:lstStyle/>
        <a:p>
          <a:endParaRPr lang="en-US"/>
        </a:p>
      </dgm:t>
    </dgm:pt>
    <dgm:pt modelId="{3F3453B2-E156-4FC8-B0FB-DF6644DA1CA0}">
      <dgm:prSet/>
      <dgm:spPr/>
      <dgm:t>
        <a:bodyPr/>
        <a:lstStyle/>
        <a:p>
          <a:r>
            <a:rPr lang="en-US" baseline="0"/>
            <a:t>Did the EXPORT school ADD the student?</a:t>
          </a:r>
          <a:endParaRPr lang="en-US"/>
        </a:p>
      </dgm:t>
    </dgm:pt>
    <dgm:pt modelId="{97DF0237-1AC1-4C16-89C3-B62D6232CC11}" type="parTrans" cxnId="{8246C516-358B-4221-9DD8-971A865F1EC1}">
      <dgm:prSet/>
      <dgm:spPr/>
      <dgm:t>
        <a:bodyPr/>
        <a:lstStyle/>
        <a:p>
          <a:endParaRPr lang="en-US"/>
        </a:p>
      </dgm:t>
    </dgm:pt>
    <dgm:pt modelId="{58A61B6E-1248-4281-B5A5-56C02F22C191}" type="sibTrans" cxnId="{8246C516-358B-4221-9DD8-971A865F1EC1}">
      <dgm:prSet/>
      <dgm:spPr/>
      <dgm:t>
        <a:bodyPr/>
        <a:lstStyle/>
        <a:p>
          <a:endParaRPr lang="en-US"/>
        </a:p>
      </dgm:t>
    </dgm:pt>
    <dgm:pt modelId="{9C0C7505-6217-4BFA-9987-5AB94FBA31F8}">
      <dgm:prSet/>
      <dgm:spPr/>
      <dgm:t>
        <a:bodyPr/>
        <a:lstStyle/>
        <a:p>
          <a:r>
            <a:rPr lang="en-US" baseline="0"/>
            <a:t>If this is a continuing student, contact TE Central for assistance</a:t>
          </a:r>
          <a:endParaRPr lang="en-US"/>
        </a:p>
      </dgm:t>
    </dgm:pt>
    <dgm:pt modelId="{2410F21F-C1EE-4639-B329-2C2AC7E5F442}" type="parTrans" cxnId="{20089DB8-8FFC-4489-93F1-BB68614B598F}">
      <dgm:prSet/>
      <dgm:spPr/>
      <dgm:t>
        <a:bodyPr/>
        <a:lstStyle/>
        <a:p>
          <a:endParaRPr lang="en-US"/>
        </a:p>
      </dgm:t>
    </dgm:pt>
    <dgm:pt modelId="{0E0C3C31-4F3E-47EC-BF55-5EB188E58005}" type="sibTrans" cxnId="{20089DB8-8FFC-4489-93F1-BB68614B598F}">
      <dgm:prSet/>
      <dgm:spPr/>
      <dgm:t>
        <a:bodyPr/>
        <a:lstStyle/>
        <a:p>
          <a:endParaRPr lang="en-US"/>
        </a:p>
      </dgm:t>
    </dgm:pt>
    <dgm:pt modelId="{B0903996-6998-4E07-9214-099875989F98}" type="pres">
      <dgm:prSet presAssocID="{DEA45A80-BC51-423C-B2B0-82B590A71559}" presName="root" presStyleCnt="0">
        <dgm:presLayoutVars>
          <dgm:dir/>
          <dgm:resizeHandles val="exact"/>
        </dgm:presLayoutVars>
      </dgm:prSet>
      <dgm:spPr/>
    </dgm:pt>
    <dgm:pt modelId="{C0110BFA-FF68-400E-AF08-76AB54ED7937}" type="pres">
      <dgm:prSet presAssocID="{D7619E6F-7817-4C1D-905A-1B9F8BB8E8DD}" presName="compNode" presStyleCnt="0"/>
      <dgm:spPr/>
    </dgm:pt>
    <dgm:pt modelId="{B4EFE311-DB25-4307-AECC-CE25FD4F1D53}" type="pres">
      <dgm:prSet presAssocID="{D7619E6F-7817-4C1D-905A-1B9F8BB8E8D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7B452F0-5B4D-4CD1-BF1B-9AD4241360AB}" type="pres">
      <dgm:prSet presAssocID="{D7619E6F-7817-4C1D-905A-1B9F8BB8E8DD}" presName="iconSpace" presStyleCnt="0"/>
      <dgm:spPr/>
    </dgm:pt>
    <dgm:pt modelId="{3D80A9CB-5369-4D40-8A9B-0CA05667377E}" type="pres">
      <dgm:prSet presAssocID="{D7619E6F-7817-4C1D-905A-1B9F8BB8E8DD}" presName="parTx" presStyleLbl="revTx" presStyleIdx="0" presStyleCnt="4">
        <dgm:presLayoutVars>
          <dgm:chMax val="0"/>
          <dgm:chPref val="0"/>
        </dgm:presLayoutVars>
      </dgm:prSet>
      <dgm:spPr/>
    </dgm:pt>
    <dgm:pt modelId="{1DD708E3-2744-4552-BE0C-EEB296ABB5B3}" type="pres">
      <dgm:prSet presAssocID="{D7619E6F-7817-4C1D-905A-1B9F8BB8E8DD}" presName="txSpace" presStyleCnt="0"/>
      <dgm:spPr/>
    </dgm:pt>
    <dgm:pt modelId="{0D91642F-7CC1-4927-8518-C2AE5872B47A}" type="pres">
      <dgm:prSet presAssocID="{D7619E6F-7817-4C1D-905A-1B9F8BB8E8DD}" presName="desTx" presStyleLbl="revTx" presStyleIdx="1" presStyleCnt="4">
        <dgm:presLayoutVars/>
      </dgm:prSet>
      <dgm:spPr/>
    </dgm:pt>
    <dgm:pt modelId="{54EF40A1-2D48-448F-8507-AF23B641A817}" type="pres">
      <dgm:prSet presAssocID="{815DE7CC-6DF3-4CEA-A63E-8BBA019F6B6D}" presName="sibTrans" presStyleCnt="0"/>
      <dgm:spPr/>
    </dgm:pt>
    <dgm:pt modelId="{75FE3FF9-068F-48EA-9453-0FB974EF57BD}" type="pres">
      <dgm:prSet presAssocID="{085959AC-A5B8-4430-9E7F-083D8B314997}" presName="compNode" presStyleCnt="0"/>
      <dgm:spPr/>
    </dgm:pt>
    <dgm:pt modelId="{61D8C17A-2208-4200-A4DF-A724F0A3DEAD}" type="pres">
      <dgm:prSet presAssocID="{085959AC-A5B8-4430-9E7F-083D8B31499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533B0793-F1D2-4FBF-9F6A-16E4DC4DE46F}" type="pres">
      <dgm:prSet presAssocID="{085959AC-A5B8-4430-9E7F-083D8B314997}" presName="iconSpace" presStyleCnt="0"/>
      <dgm:spPr/>
    </dgm:pt>
    <dgm:pt modelId="{CE09312A-E6D4-4F56-A8A1-BCC834F69BBD}" type="pres">
      <dgm:prSet presAssocID="{085959AC-A5B8-4430-9E7F-083D8B314997}" presName="parTx" presStyleLbl="revTx" presStyleIdx="2" presStyleCnt="4">
        <dgm:presLayoutVars>
          <dgm:chMax val="0"/>
          <dgm:chPref val="0"/>
        </dgm:presLayoutVars>
      </dgm:prSet>
      <dgm:spPr/>
    </dgm:pt>
    <dgm:pt modelId="{9EB4BCD8-06CF-4430-B2C5-B42CD3922E6B}" type="pres">
      <dgm:prSet presAssocID="{085959AC-A5B8-4430-9E7F-083D8B314997}" presName="txSpace" presStyleCnt="0"/>
      <dgm:spPr/>
    </dgm:pt>
    <dgm:pt modelId="{F8E3B3F0-3E41-4382-8A24-AF2794910385}" type="pres">
      <dgm:prSet presAssocID="{085959AC-A5B8-4430-9E7F-083D8B314997}" presName="desTx" presStyleLbl="revTx" presStyleIdx="3" presStyleCnt="4">
        <dgm:presLayoutVars/>
      </dgm:prSet>
      <dgm:spPr/>
    </dgm:pt>
  </dgm:ptLst>
  <dgm:cxnLst>
    <dgm:cxn modelId="{8246C516-358B-4221-9DD8-971A865F1EC1}" srcId="{085959AC-A5B8-4430-9E7F-083D8B314997}" destId="{3F3453B2-E156-4FC8-B0FB-DF6644DA1CA0}" srcOrd="2" destOrd="0" parTransId="{97DF0237-1AC1-4C16-89C3-B62D6232CC11}" sibTransId="{58A61B6E-1248-4281-B5A5-56C02F22C191}"/>
    <dgm:cxn modelId="{A1567119-6175-44F6-A1F7-230AF121C9B3}" type="presOf" srcId="{3F3453B2-E156-4FC8-B0FB-DF6644DA1CA0}" destId="{F8E3B3F0-3E41-4382-8A24-AF2794910385}" srcOrd="0" destOrd="2" presId="urn:microsoft.com/office/officeart/2018/5/layout/CenteredIconLabelDescriptionList"/>
    <dgm:cxn modelId="{1187A41D-BB82-442B-980B-DFC2E9460142}" srcId="{085959AC-A5B8-4430-9E7F-083D8B314997}" destId="{E7E9B841-E0C3-40A1-A498-324EA9B9DAEB}" srcOrd="0" destOrd="0" parTransId="{FD50573C-6BA6-4124-BCFC-507D36DE28C6}" sibTransId="{34FE6A5E-48F8-4300-844C-77CA7664A34E}"/>
    <dgm:cxn modelId="{40F44321-4175-43F2-B7DE-A7D429D6C698}" type="presOf" srcId="{86737B8F-CEF9-4EF6-847F-1E1F9BED3D63}" destId="{0D91642F-7CC1-4927-8518-C2AE5872B47A}" srcOrd="0" destOrd="0" presId="urn:microsoft.com/office/officeart/2018/5/layout/CenteredIconLabelDescriptionList"/>
    <dgm:cxn modelId="{1B893332-430D-4EBF-9607-26EB72128AE5}" type="presOf" srcId="{085959AC-A5B8-4430-9E7F-083D8B314997}" destId="{CE09312A-E6D4-4F56-A8A1-BCC834F69BBD}" srcOrd="0" destOrd="0" presId="urn:microsoft.com/office/officeart/2018/5/layout/CenteredIconLabelDescriptionList"/>
    <dgm:cxn modelId="{9B70F93D-6DE9-425E-8E71-CF53C058200F}" type="presOf" srcId="{BD3D615A-35AD-4217-8DC2-A5541326D721}" destId="{0D91642F-7CC1-4927-8518-C2AE5872B47A}" srcOrd="0" destOrd="1" presId="urn:microsoft.com/office/officeart/2018/5/layout/CenteredIconLabelDescriptionList"/>
    <dgm:cxn modelId="{4AA1E348-7912-4931-ADE3-2D1106523896}" srcId="{D7619E6F-7817-4C1D-905A-1B9F8BB8E8DD}" destId="{BD3D615A-35AD-4217-8DC2-A5541326D721}" srcOrd="1" destOrd="0" parTransId="{809FA20C-7476-4176-9C7D-BA4347643BEB}" sibTransId="{9E5147BE-FEC7-4793-A4DD-022352C6309C}"/>
    <dgm:cxn modelId="{23994479-6260-4D40-BCDB-DB961ADAA318}" srcId="{DEA45A80-BC51-423C-B2B0-82B590A71559}" destId="{085959AC-A5B8-4430-9E7F-083D8B314997}" srcOrd="1" destOrd="0" parTransId="{9EB58FCC-D900-4F09-BA6C-D6C816BFA33F}" sibTransId="{730FDDF1-5E21-49BE-A18B-C84E26EA5D8C}"/>
    <dgm:cxn modelId="{80231EB6-CCDE-4E94-A1F6-C8827BB89DB8}" srcId="{085959AC-A5B8-4430-9E7F-083D8B314997}" destId="{BDF62B73-28F9-405C-941F-8A33421F3B93}" srcOrd="1" destOrd="0" parTransId="{BD837496-2DE0-4DD5-BCBC-8741D040E925}" sibTransId="{2BF31C52-A386-4A91-A58C-326E5577DB22}"/>
    <dgm:cxn modelId="{20089DB8-8FFC-4489-93F1-BB68614B598F}" srcId="{085959AC-A5B8-4430-9E7F-083D8B314997}" destId="{9C0C7505-6217-4BFA-9987-5AB94FBA31F8}" srcOrd="3" destOrd="0" parTransId="{2410F21F-C1EE-4639-B329-2C2AC7E5F442}" sibTransId="{0E0C3C31-4F3E-47EC-BF55-5EB188E58005}"/>
    <dgm:cxn modelId="{C5CF74C9-ED53-400D-95F0-414FBBB54A8B}" type="presOf" srcId="{D7619E6F-7817-4C1D-905A-1B9F8BB8E8DD}" destId="{3D80A9CB-5369-4D40-8A9B-0CA05667377E}" srcOrd="0" destOrd="0" presId="urn:microsoft.com/office/officeart/2018/5/layout/CenteredIconLabelDescriptionList"/>
    <dgm:cxn modelId="{62CE91C9-D97F-4AB9-9DF6-3572C2696272}" type="presOf" srcId="{9C0C7505-6217-4BFA-9987-5AB94FBA31F8}" destId="{F8E3B3F0-3E41-4382-8A24-AF2794910385}" srcOrd="0" destOrd="3" presId="urn:microsoft.com/office/officeart/2018/5/layout/CenteredIconLabelDescriptionList"/>
    <dgm:cxn modelId="{9F995ACC-A9CC-412A-8390-058925FF9D80}" type="presOf" srcId="{E7E9B841-E0C3-40A1-A498-324EA9B9DAEB}" destId="{F8E3B3F0-3E41-4382-8A24-AF2794910385}" srcOrd="0" destOrd="0" presId="urn:microsoft.com/office/officeart/2018/5/layout/CenteredIconLabelDescriptionList"/>
    <dgm:cxn modelId="{86AF64E8-5E8C-4533-8510-004D4E098337}" type="presOf" srcId="{BDF62B73-28F9-405C-941F-8A33421F3B93}" destId="{F8E3B3F0-3E41-4382-8A24-AF2794910385}" srcOrd="0" destOrd="1" presId="urn:microsoft.com/office/officeart/2018/5/layout/CenteredIconLabelDescriptionList"/>
    <dgm:cxn modelId="{844A4AF2-5B6D-4314-884F-A873A194A0EE}" srcId="{D7619E6F-7817-4C1D-905A-1B9F8BB8E8DD}" destId="{86737B8F-CEF9-4EF6-847F-1E1F9BED3D63}" srcOrd="0" destOrd="0" parTransId="{FE9C1B46-C370-44B7-B86D-389494598DB5}" sibTransId="{2E9FF36E-7ECA-4391-A2D7-FC87BBF56E74}"/>
    <dgm:cxn modelId="{A421EFF2-E747-420A-B8C6-6A588F27A390}" type="presOf" srcId="{DEA45A80-BC51-423C-B2B0-82B590A71559}" destId="{B0903996-6998-4E07-9214-099875989F98}" srcOrd="0" destOrd="0" presId="urn:microsoft.com/office/officeart/2018/5/layout/CenteredIconLabelDescriptionList"/>
    <dgm:cxn modelId="{B1E117FD-6C16-47C8-8FB8-2D26260FF708}" srcId="{DEA45A80-BC51-423C-B2B0-82B590A71559}" destId="{D7619E6F-7817-4C1D-905A-1B9F8BB8E8DD}" srcOrd="0" destOrd="0" parTransId="{E78B4805-DDE0-48D9-AE6B-79D0E91D2181}" sibTransId="{815DE7CC-6DF3-4CEA-A63E-8BBA019F6B6D}"/>
    <dgm:cxn modelId="{7B06D5D2-CFD9-4AED-A85A-D70DAFF27CED}" type="presParOf" srcId="{B0903996-6998-4E07-9214-099875989F98}" destId="{C0110BFA-FF68-400E-AF08-76AB54ED7937}" srcOrd="0" destOrd="0" presId="urn:microsoft.com/office/officeart/2018/5/layout/CenteredIconLabelDescriptionList"/>
    <dgm:cxn modelId="{ADD2DD58-8759-4A27-A8A3-5B3F8C12B7E0}" type="presParOf" srcId="{C0110BFA-FF68-400E-AF08-76AB54ED7937}" destId="{B4EFE311-DB25-4307-AECC-CE25FD4F1D53}" srcOrd="0" destOrd="0" presId="urn:microsoft.com/office/officeart/2018/5/layout/CenteredIconLabelDescriptionList"/>
    <dgm:cxn modelId="{74117A15-7C4D-47DF-9AE7-A66B3E9B105B}" type="presParOf" srcId="{C0110BFA-FF68-400E-AF08-76AB54ED7937}" destId="{57B452F0-5B4D-4CD1-BF1B-9AD4241360AB}" srcOrd="1" destOrd="0" presId="urn:microsoft.com/office/officeart/2018/5/layout/CenteredIconLabelDescriptionList"/>
    <dgm:cxn modelId="{1BC49D8A-1A82-4F6F-8B12-55EB94199628}" type="presParOf" srcId="{C0110BFA-FF68-400E-AF08-76AB54ED7937}" destId="{3D80A9CB-5369-4D40-8A9B-0CA05667377E}" srcOrd="2" destOrd="0" presId="urn:microsoft.com/office/officeart/2018/5/layout/CenteredIconLabelDescriptionList"/>
    <dgm:cxn modelId="{E2BB7FFB-0AA6-4C86-BD6A-EC945D9578FE}" type="presParOf" srcId="{C0110BFA-FF68-400E-AF08-76AB54ED7937}" destId="{1DD708E3-2744-4552-BE0C-EEB296ABB5B3}" srcOrd="3" destOrd="0" presId="urn:microsoft.com/office/officeart/2018/5/layout/CenteredIconLabelDescriptionList"/>
    <dgm:cxn modelId="{CBF47765-57DE-44A2-ADC7-3020072F8378}" type="presParOf" srcId="{C0110BFA-FF68-400E-AF08-76AB54ED7937}" destId="{0D91642F-7CC1-4927-8518-C2AE5872B47A}" srcOrd="4" destOrd="0" presId="urn:microsoft.com/office/officeart/2018/5/layout/CenteredIconLabelDescriptionList"/>
    <dgm:cxn modelId="{E94DB384-EC4C-4EC4-B47C-74CD162B9F6F}" type="presParOf" srcId="{B0903996-6998-4E07-9214-099875989F98}" destId="{54EF40A1-2D48-448F-8507-AF23B641A817}" srcOrd="1" destOrd="0" presId="urn:microsoft.com/office/officeart/2018/5/layout/CenteredIconLabelDescriptionList"/>
    <dgm:cxn modelId="{53BB57EC-5A17-473B-A206-8B75AC9D9DA6}" type="presParOf" srcId="{B0903996-6998-4E07-9214-099875989F98}" destId="{75FE3FF9-068F-48EA-9453-0FB974EF57BD}" srcOrd="2" destOrd="0" presId="urn:microsoft.com/office/officeart/2018/5/layout/CenteredIconLabelDescriptionList"/>
    <dgm:cxn modelId="{0F7D98E9-73AE-4D92-BAE0-72100CB7C070}" type="presParOf" srcId="{75FE3FF9-068F-48EA-9453-0FB974EF57BD}" destId="{61D8C17A-2208-4200-A4DF-A724F0A3DEAD}" srcOrd="0" destOrd="0" presId="urn:microsoft.com/office/officeart/2018/5/layout/CenteredIconLabelDescriptionList"/>
    <dgm:cxn modelId="{9FDD0A5E-CDCB-4D0A-9B82-BAB142B1F6B9}" type="presParOf" srcId="{75FE3FF9-068F-48EA-9453-0FB974EF57BD}" destId="{533B0793-F1D2-4FBF-9F6A-16E4DC4DE46F}" srcOrd="1" destOrd="0" presId="urn:microsoft.com/office/officeart/2018/5/layout/CenteredIconLabelDescriptionList"/>
    <dgm:cxn modelId="{1646219C-D9E8-48BC-BBDC-79A5BABF9673}" type="presParOf" srcId="{75FE3FF9-068F-48EA-9453-0FB974EF57BD}" destId="{CE09312A-E6D4-4F56-A8A1-BCC834F69BBD}" srcOrd="2" destOrd="0" presId="urn:microsoft.com/office/officeart/2018/5/layout/CenteredIconLabelDescriptionList"/>
    <dgm:cxn modelId="{4B36883E-FF69-4690-BC7C-0F3F36F1D19E}" type="presParOf" srcId="{75FE3FF9-068F-48EA-9453-0FB974EF57BD}" destId="{9EB4BCD8-06CF-4430-B2C5-B42CD3922E6B}" srcOrd="3" destOrd="0" presId="urn:microsoft.com/office/officeart/2018/5/layout/CenteredIconLabelDescriptionList"/>
    <dgm:cxn modelId="{18A47871-356C-4997-91E3-1F0671C594E2}" type="presParOf" srcId="{75FE3FF9-068F-48EA-9453-0FB974EF57BD}" destId="{F8E3B3F0-3E41-4382-8A24-AF279491038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7DEFC8-B985-4178-B5F8-53739B01D628}"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82AC006-A303-43FB-ACAB-699E9CA5A8D2}">
      <dgm:prSet/>
      <dgm:spPr/>
      <dgm:t>
        <a:bodyPr/>
        <a:lstStyle/>
        <a:p>
          <a:pPr>
            <a:lnSpc>
              <a:spcPct val="100000"/>
            </a:lnSpc>
            <a:defRPr b="1"/>
          </a:pPr>
          <a:r>
            <a:rPr lang="en-US"/>
            <a:t>What is the process to update a bad expiration date?</a:t>
          </a:r>
        </a:p>
      </dgm:t>
    </dgm:pt>
    <dgm:pt modelId="{8F710AE8-9E15-45B3-B4BE-7960C24D435D}" type="parTrans" cxnId="{650C60CA-B3B1-4770-9ACF-1119C432900B}">
      <dgm:prSet/>
      <dgm:spPr/>
      <dgm:t>
        <a:bodyPr/>
        <a:lstStyle/>
        <a:p>
          <a:endParaRPr lang="en-US"/>
        </a:p>
      </dgm:t>
    </dgm:pt>
    <dgm:pt modelId="{B73FC7E1-207E-4669-A32A-2D14A458430B}" type="sibTrans" cxnId="{650C60CA-B3B1-4770-9ACF-1119C432900B}">
      <dgm:prSet/>
      <dgm:spPr/>
      <dgm:t>
        <a:bodyPr/>
        <a:lstStyle/>
        <a:p>
          <a:endParaRPr lang="en-US"/>
        </a:p>
      </dgm:t>
    </dgm:pt>
    <dgm:pt modelId="{84F5E9EB-19FB-4808-AA35-5B8BCA41BA32}">
      <dgm:prSet/>
      <dgm:spPr/>
      <dgm:t>
        <a:bodyPr/>
        <a:lstStyle/>
        <a:p>
          <a:pPr>
            <a:lnSpc>
              <a:spcPct val="100000"/>
            </a:lnSpc>
          </a:pPr>
          <a:r>
            <a:rPr lang="en-US" dirty="0"/>
            <a:t>See slide </a:t>
          </a:r>
          <a:r>
            <a:rPr lang="en-US" dirty="0">
              <a:highlight>
                <a:srgbClr val="FFFF00"/>
              </a:highlight>
            </a:rPr>
            <a:t>14</a:t>
          </a:r>
          <a:r>
            <a:rPr lang="en-US" dirty="0"/>
            <a:t> for visual instructions for updating Expiration dates.</a:t>
          </a:r>
        </a:p>
      </dgm:t>
    </dgm:pt>
    <dgm:pt modelId="{7DC37FFF-4AC7-4C33-ABA9-07CACEF3D6FE}" type="parTrans" cxnId="{80A9F757-2B7B-4E30-8FB9-03093DD3D6D1}">
      <dgm:prSet/>
      <dgm:spPr/>
      <dgm:t>
        <a:bodyPr/>
        <a:lstStyle/>
        <a:p>
          <a:endParaRPr lang="en-US"/>
        </a:p>
      </dgm:t>
    </dgm:pt>
    <dgm:pt modelId="{D8365210-8EA2-4654-B132-F53FCAE69B53}" type="sibTrans" cxnId="{80A9F757-2B7B-4E30-8FB9-03093DD3D6D1}">
      <dgm:prSet/>
      <dgm:spPr/>
      <dgm:t>
        <a:bodyPr/>
        <a:lstStyle/>
        <a:p>
          <a:endParaRPr lang="en-US"/>
        </a:p>
      </dgm:t>
    </dgm:pt>
    <dgm:pt modelId="{A18EA4FF-AAD1-437F-97F5-FE515072BA51}">
      <dgm:prSet/>
      <dgm:spPr/>
      <dgm:t>
        <a:bodyPr/>
        <a:lstStyle/>
        <a:p>
          <a:pPr>
            <a:lnSpc>
              <a:spcPct val="100000"/>
            </a:lnSpc>
          </a:pPr>
          <a:r>
            <a:rPr lang="en-US"/>
            <a:t>If the expiration date is outside last term or the current term, contact TE Central</a:t>
          </a:r>
        </a:p>
      </dgm:t>
    </dgm:pt>
    <dgm:pt modelId="{8957C10B-9306-4BCF-AA52-24DD87B68AC7}" type="parTrans" cxnId="{885BA7DD-3B7C-4AF4-B27B-E99FC3064C48}">
      <dgm:prSet/>
      <dgm:spPr/>
      <dgm:t>
        <a:bodyPr/>
        <a:lstStyle/>
        <a:p>
          <a:endParaRPr lang="en-US"/>
        </a:p>
      </dgm:t>
    </dgm:pt>
    <dgm:pt modelId="{69BA4EF1-6D47-42A7-B9A2-88AB06A8C494}" type="sibTrans" cxnId="{885BA7DD-3B7C-4AF4-B27B-E99FC3064C48}">
      <dgm:prSet/>
      <dgm:spPr/>
      <dgm:t>
        <a:bodyPr/>
        <a:lstStyle/>
        <a:p>
          <a:endParaRPr lang="en-US"/>
        </a:p>
      </dgm:t>
    </dgm:pt>
    <dgm:pt modelId="{DF9DCC00-186F-4883-9550-4E1D71EC219C}">
      <dgm:prSet/>
      <dgm:spPr/>
      <dgm:t>
        <a:bodyPr/>
        <a:lstStyle/>
        <a:p>
          <a:pPr>
            <a:lnSpc>
              <a:spcPct val="100000"/>
            </a:lnSpc>
            <a:defRPr b="1"/>
          </a:pPr>
          <a:r>
            <a:rPr lang="en-US"/>
            <a:t>There is a student on my Enrollment Report who is not enrolled.</a:t>
          </a:r>
        </a:p>
      </dgm:t>
    </dgm:pt>
    <dgm:pt modelId="{022DABDC-00E9-4DEA-9417-ABF9C1B77993}" type="parTrans" cxnId="{8A6F80D0-DD49-4D9F-82A5-C7CA69585E39}">
      <dgm:prSet/>
      <dgm:spPr/>
      <dgm:t>
        <a:bodyPr/>
        <a:lstStyle/>
        <a:p>
          <a:endParaRPr lang="en-US"/>
        </a:p>
      </dgm:t>
    </dgm:pt>
    <dgm:pt modelId="{896EAF36-098E-4902-9624-CFD6F35A393C}" type="sibTrans" cxnId="{8A6F80D0-DD49-4D9F-82A5-C7CA69585E39}">
      <dgm:prSet/>
      <dgm:spPr/>
      <dgm:t>
        <a:bodyPr/>
        <a:lstStyle/>
        <a:p>
          <a:endParaRPr lang="en-US"/>
        </a:p>
      </dgm:t>
    </dgm:pt>
    <dgm:pt modelId="{72A68387-9126-4028-B75D-8DEF88FD3B8D}">
      <dgm:prSet/>
      <dgm:spPr/>
      <dgm:t>
        <a:bodyPr/>
        <a:lstStyle/>
        <a:p>
          <a:pPr>
            <a:lnSpc>
              <a:spcPct val="100000"/>
            </a:lnSpc>
          </a:pPr>
          <a:r>
            <a:rPr lang="en-US" dirty="0"/>
            <a:t>If the student did not return or enroll for the current term,  see slide </a:t>
          </a:r>
          <a:r>
            <a:rPr lang="en-US" dirty="0">
              <a:highlight>
                <a:srgbClr val="FFFF00"/>
              </a:highlight>
            </a:rPr>
            <a:t>14</a:t>
          </a:r>
          <a:r>
            <a:rPr lang="en-US" dirty="0"/>
            <a:t> for visual instructions of updating Expiration dates.</a:t>
          </a:r>
        </a:p>
      </dgm:t>
    </dgm:pt>
    <dgm:pt modelId="{9008856B-862A-4893-8AA5-4F1552215F00}" type="parTrans" cxnId="{8DD3D2CD-62A1-40E9-BB24-64C290B94C8E}">
      <dgm:prSet/>
      <dgm:spPr/>
      <dgm:t>
        <a:bodyPr/>
        <a:lstStyle/>
        <a:p>
          <a:endParaRPr lang="en-US"/>
        </a:p>
      </dgm:t>
    </dgm:pt>
    <dgm:pt modelId="{76102CB5-E2AE-4369-BD32-6E7A28AADD3A}" type="sibTrans" cxnId="{8DD3D2CD-62A1-40E9-BB24-64C290B94C8E}">
      <dgm:prSet/>
      <dgm:spPr/>
      <dgm:t>
        <a:bodyPr/>
        <a:lstStyle/>
        <a:p>
          <a:endParaRPr lang="en-US"/>
        </a:p>
      </dgm:t>
    </dgm:pt>
    <dgm:pt modelId="{1C63111F-8E76-4232-85C4-372C3DE50357}">
      <dgm:prSet/>
      <dgm:spPr/>
      <dgm:t>
        <a:bodyPr/>
        <a:lstStyle/>
        <a:p>
          <a:pPr>
            <a:lnSpc>
              <a:spcPct val="100000"/>
            </a:lnSpc>
          </a:pPr>
          <a:r>
            <a:rPr lang="en-US"/>
            <a:t>If the student NEVER attended, contact TE Central</a:t>
          </a:r>
        </a:p>
      </dgm:t>
    </dgm:pt>
    <dgm:pt modelId="{5983CF58-C0A3-4DE6-A44A-95ACCA63D410}" type="parTrans" cxnId="{1395E79A-4855-47A1-BEF2-516D67352084}">
      <dgm:prSet/>
      <dgm:spPr/>
      <dgm:t>
        <a:bodyPr/>
        <a:lstStyle/>
        <a:p>
          <a:endParaRPr lang="en-US"/>
        </a:p>
      </dgm:t>
    </dgm:pt>
    <dgm:pt modelId="{14AD0A4A-001D-46E3-928A-8964FE307E0D}" type="sibTrans" cxnId="{1395E79A-4855-47A1-BEF2-516D67352084}">
      <dgm:prSet/>
      <dgm:spPr/>
      <dgm:t>
        <a:bodyPr/>
        <a:lstStyle/>
        <a:p>
          <a:endParaRPr lang="en-US"/>
        </a:p>
      </dgm:t>
    </dgm:pt>
    <dgm:pt modelId="{0CC1D718-C621-4FA7-A82E-282B15A1C057}" type="pres">
      <dgm:prSet presAssocID="{CD7DEFC8-B985-4178-B5F8-53739B01D628}" presName="root" presStyleCnt="0">
        <dgm:presLayoutVars>
          <dgm:dir/>
          <dgm:resizeHandles val="exact"/>
        </dgm:presLayoutVars>
      </dgm:prSet>
      <dgm:spPr/>
    </dgm:pt>
    <dgm:pt modelId="{82AB22A6-E357-4D9E-8639-1E531FE43023}" type="pres">
      <dgm:prSet presAssocID="{382AC006-A303-43FB-ACAB-699E9CA5A8D2}" presName="compNode" presStyleCnt="0"/>
      <dgm:spPr/>
    </dgm:pt>
    <dgm:pt modelId="{BD71950A-21BD-44C4-8B1C-EE83A03BC31B}" type="pres">
      <dgm:prSet presAssocID="{382AC006-A303-43FB-ACAB-699E9CA5A8D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3FF34FF-0B93-4EB7-9BE7-33A2A03E04B9}" type="pres">
      <dgm:prSet presAssocID="{382AC006-A303-43FB-ACAB-699E9CA5A8D2}" presName="iconSpace" presStyleCnt="0"/>
      <dgm:spPr/>
    </dgm:pt>
    <dgm:pt modelId="{A311A0B9-0914-47A9-988E-2B8AABAF45A4}" type="pres">
      <dgm:prSet presAssocID="{382AC006-A303-43FB-ACAB-699E9CA5A8D2}" presName="parTx" presStyleLbl="revTx" presStyleIdx="0" presStyleCnt="4">
        <dgm:presLayoutVars>
          <dgm:chMax val="0"/>
          <dgm:chPref val="0"/>
        </dgm:presLayoutVars>
      </dgm:prSet>
      <dgm:spPr/>
    </dgm:pt>
    <dgm:pt modelId="{B0D21487-4BC2-4D81-86B7-7950E40CC17E}" type="pres">
      <dgm:prSet presAssocID="{382AC006-A303-43FB-ACAB-699E9CA5A8D2}" presName="txSpace" presStyleCnt="0"/>
      <dgm:spPr/>
    </dgm:pt>
    <dgm:pt modelId="{FBB4F3B3-68B3-4DDC-8898-F84CF435B7B6}" type="pres">
      <dgm:prSet presAssocID="{382AC006-A303-43FB-ACAB-699E9CA5A8D2}" presName="desTx" presStyleLbl="revTx" presStyleIdx="1" presStyleCnt="4">
        <dgm:presLayoutVars/>
      </dgm:prSet>
      <dgm:spPr/>
    </dgm:pt>
    <dgm:pt modelId="{91BCBF29-D601-4EF1-BBF0-B11ACFC8B3AC}" type="pres">
      <dgm:prSet presAssocID="{B73FC7E1-207E-4669-A32A-2D14A458430B}" presName="sibTrans" presStyleCnt="0"/>
      <dgm:spPr/>
    </dgm:pt>
    <dgm:pt modelId="{2D790B73-0FBE-4B57-94A4-DC163F677C20}" type="pres">
      <dgm:prSet presAssocID="{DF9DCC00-186F-4883-9550-4E1D71EC219C}" presName="compNode" presStyleCnt="0"/>
      <dgm:spPr/>
    </dgm:pt>
    <dgm:pt modelId="{8237539C-D8C3-4F0E-BB48-003874DDDA5C}" type="pres">
      <dgm:prSet presAssocID="{DF9DCC00-186F-4883-9550-4E1D71EC219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1D1704B4-6254-43B3-8DC4-C6A0A4542FC4}" type="pres">
      <dgm:prSet presAssocID="{DF9DCC00-186F-4883-9550-4E1D71EC219C}" presName="iconSpace" presStyleCnt="0"/>
      <dgm:spPr/>
    </dgm:pt>
    <dgm:pt modelId="{EC1FF171-55DF-4288-9CF3-FE2D6C3CC9E1}" type="pres">
      <dgm:prSet presAssocID="{DF9DCC00-186F-4883-9550-4E1D71EC219C}" presName="parTx" presStyleLbl="revTx" presStyleIdx="2" presStyleCnt="4">
        <dgm:presLayoutVars>
          <dgm:chMax val="0"/>
          <dgm:chPref val="0"/>
        </dgm:presLayoutVars>
      </dgm:prSet>
      <dgm:spPr/>
    </dgm:pt>
    <dgm:pt modelId="{257CD8F0-AACE-44AB-9F3E-349D16C4B98A}" type="pres">
      <dgm:prSet presAssocID="{DF9DCC00-186F-4883-9550-4E1D71EC219C}" presName="txSpace" presStyleCnt="0"/>
      <dgm:spPr/>
    </dgm:pt>
    <dgm:pt modelId="{65CCE8F0-0AAD-4653-8D4C-CDAA82C64879}" type="pres">
      <dgm:prSet presAssocID="{DF9DCC00-186F-4883-9550-4E1D71EC219C}" presName="desTx" presStyleLbl="revTx" presStyleIdx="3" presStyleCnt="4">
        <dgm:presLayoutVars/>
      </dgm:prSet>
      <dgm:spPr/>
    </dgm:pt>
  </dgm:ptLst>
  <dgm:cxnLst>
    <dgm:cxn modelId="{F3912401-EF19-4620-AF4F-0AB1338B2110}" type="presOf" srcId="{382AC006-A303-43FB-ACAB-699E9CA5A8D2}" destId="{A311A0B9-0914-47A9-988E-2B8AABAF45A4}" srcOrd="0" destOrd="0" presId="urn:microsoft.com/office/officeart/2018/2/layout/IconLabelDescriptionList"/>
    <dgm:cxn modelId="{662FFA3F-7AF3-455B-BEAC-896FD6080224}" type="presOf" srcId="{A18EA4FF-AAD1-437F-97F5-FE515072BA51}" destId="{FBB4F3B3-68B3-4DDC-8898-F84CF435B7B6}" srcOrd="0" destOrd="1" presId="urn:microsoft.com/office/officeart/2018/2/layout/IconLabelDescriptionList"/>
    <dgm:cxn modelId="{E328035C-660E-4905-913D-C1F64508161E}" type="presOf" srcId="{84F5E9EB-19FB-4808-AA35-5B8BCA41BA32}" destId="{FBB4F3B3-68B3-4DDC-8898-F84CF435B7B6}" srcOrd="0" destOrd="0" presId="urn:microsoft.com/office/officeart/2018/2/layout/IconLabelDescriptionList"/>
    <dgm:cxn modelId="{4C891161-EFDE-465C-9E3E-18FF524B49A2}" type="presOf" srcId="{72A68387-9126-4028-B75D-8DEF88FD3B8D}" destId="{65CCE8F0-0AAD-4653-8D4C-CDAA82C64879}" srcOrd="0" destOrd="0" presId="urn:microsoft.com/office/officeart/2018/2/layout/IconLabelDescriptionList"/>
    <dgm:cxn modelId="{C7505867-F654-4623-B37D-BB44C8A23B96}" type="presOf" srcId="{1C63111F-8E76-4232-85C4-372C3DE50357}" destId="{65CCE8F0-0AAD-4653-8D4C-CDAA82C64879}" srcOrd="0" destOrd="1" presId="urn:microsoft.com/office/officeart/2018/2/layout/IconLabelDescriptionList"/>
    <dgm:cxn modelId="{80A9F757-2B7B-4E30-8FB9-03093DD3D6D1}" srcId="{382AC006-A303-43FB-ACAB-699E9CA5A8D2}" destId="{84F5E9EB-19FB-4808-AA35-5B8BCA41BA32}" srcOrd="0" destOrd="0" parTransId="{7DC37FFF-4AC7-4C33-ABA9-07CACEF3D6FE}" sibTransId="{D8365210-8EA2-4654-B132-F53FCAE69B53}"/>
    <dgm:cxn modelId="{6C81BD93-54FE-497C-9EAB-B0635F47D3A0}" type="presOf" srcId="{DF9DCC00-186F-4883-9550-4E1D71EC219C}" destId="{EC1FF171-55DF-4288-9CF3-FE2D6C3CC9E1}" srcOrd="0" destOrd="0" presId="urn:microsoft.com/office/officeart/2018/2/layout/IconLabelDescriptionList"/>
    <dgm:cxn modelId="{1395E79A-4855-47A1-BEF2-516D67352084}" srcId="{DF9DCC00-186F-4883-9550-4E1D71EC219C}" destId="{1C63111F-8E76-4232-85C4-372C3DE50357}" srcOrd="1" destOrd="0" parTransId="{5983CF58-C0A3-4DE6-A44A-95ACCA63D410}" sibTransId="{14AD0A4A-001D-46E3-928A-8964FE307E0D}"/>
    <dgm:cxn modelId="{650C60CA-B3B1-4770-9ACF-1119C432900B}" srcId="{CD7DEFC8-B985-4178-B5F8-53739B01D628}" destId="{382AC006-A303-43FB-ACAB-699E9CA5A8D2}" srcOrd="0" destOrd="0" parTransId="{8F710AE8-9E15-45B3-B4BE-7960C24D435D}" sibTransId="{B73FC7E1-207E-4669-A32A-2D14A458430B}"/>
    <dgm:cxn modelId="{8DD3D2CD-62A1-40E9-BB24-64C290B94C8E}" srcId="{DF9DCC00-186F-4883-9550-4E1D71EC219C}" destId="{72A68387-9126-4028-B75D-8DEF88FD3B8D}" srcOrd="0" destOrd="0" parTransId="{9008856B-862A-4893-8AA5-4F1552215F00}" sibTransId="{76102CB5-E2AE-4369-BD32-6E7A28AADD3A}"/>
    <dgm:cxn modelId="{8A6F80D0-DD49-4D9F-82A5-C7CA69585E39}" srcId="{CD7DEFC8-B985-4178-B5F8-53739B01D628}" destId="{DF9DCC00-186F-4883-9550-4E1D71EC219C}" srcOrd="1" destOrd="0" parTransId="{022DABDC-00E9-4DEA-9417-ABF9C1B77993}" sibTransId="{896EAF36-098E-4902-9624-CFD6F35A393C}"/>
    <dgm:cxn modelId="{885BA7DD-3B7C-4AF4-B27B-E99FC3064C48}" srcId="{382AC006-A303-43FB-ACAB-699E9CA5A8D2}" destId="{A18EA4FF-AAD1-437F-97F5-FE515072BA51}" srcOrd="1" destOrd="0" parTransId="{8957C10B-9306-4BCF-AA52-24DD87B68AC7}" sibTransId="{69BA4EF1-6D47-42A7-B9A2-88AB06A8C494}"/>
    <dgm:cxn modelId="{BACD3FEF-3C3F-4426-8433-0BB84D2FB0B6}" type="presOf" srcId="{CD7DEFC8-B985-4178-B5F8-53739B01D628}" destId="{0CC1D718-C621-4FA7-A82E-282B15A1C057}" srcOrd="0" destOrd="0" presId="urn:microsoft.com/office/officeart/2018/2/layout/IconLabelDescriptionList"/>
    <dgm:cxn modelId="{D948F0FB-4619-4757-9AC0-40103A7FD099}" type="presParOf" srcId="{0CC1D718-C621-4FA7-A82E-282B15A1C057}" destId="{82AB22A6-E357-4D9E-8639-1E531FE43023}" srcOrd="0" destOrd="0" presId="urn:microsoft.com/office/officeart/2018/2/layout/IconLabelDescriptionList"/>
    <dgm:cxn modelId="{83B6ABCA-99A9-4E6E-AD64-F3349B034CBC}" type="presParOf" srcId="{82AB22A6-E357-4D9E-8639-1E531FE43023}" destId="{BD71950A-21BD-44C4-8B1C-EE83A03BC31B}" srcOrd="0" destOrd="0" presId="urn:microsoft.com/office/officeart/2018/2/layout/IconLabelDescriptionList"/>
    <dgm:cxn modelId="{236979B4-C57D-487B-983A-D0378DCD0603}" type="presParOf" srcId="{82AB22A6-E357-4D9E-8639-1E531FE43023}" destId="{83FF34FF-0B93-4EB7-9BE7-33A2A03E04B9}" srcOrd="1" destOrd="0" presId="urn:microsoft.com/office/officeart/2018/2/layout/IconLabelDescriptionList"/>
    <dgm:cxn modelId="{39C583B9-4D4F-49D4-97C6-D10B85EA4ACC}" type="presParOf" srcId="{82AB22A6-E357-4D9E-8639-1E531FE43023}" destId="{A311A0B9-0914-47A9-988E-2B8AABAF45A4}" srcOrd="2" destOrd="0" presId="urn:microsoft.com/office/officeart/2018/2/layout/IconLabelDescriptionList"/>
    <dgm:cxn modelId="{45979057-407E-4D0B-93B0-6B837F2F4C12}" type="presParOf" srcId="{82AB22A6-E357-4D9E-8639-1E531FE43023}" destId="{B0D21487-4BC2-4D81-86B7-7950E40CC17E}" srcOrd="3" destOrd="0" presId="urn:microsoft.com/office/officeart/2018/2/layout/IconLabelDescriptionList"/>
    <dgm:cxn modelId="{42FB70B3-3DEB-4C82-828A-D91D8E70936B}" type="presParOf" srcId="{82AB22A6-E357-4D9E-8639-1E531FE43023}" destId="{FBB4F3B3-68B3-4DDC-8898-F84CF435B7B6}" srcOrd="4" destOrd="0" presId="urn:microsoft.com/office/officeart/2018/2/layout/IconLabelDescriptionList"/>
    <dgm:cxn modelId="{2A13D14F-11F5-48DB-8717-D15A6F32BE2B}" type="presParOf" srcId="{0CC1D718-C621-4FA7-A82E-282B15A1C057}" destId="{91BCBF29-D601-4EF1-BBF0-B11ACFC8B3AC}" srcOrd="1" destOrd="0" presId="urn:microsoft.com/office/officeart/2018/2/layout/IconLabelDescriptionList"/>
    <dgm:cxn modelId="{30645FAF-7C2A-458C-8BE6-62678AFA1053}" type="presParOf" srcId="{0CC1D718-C621-4FA7-A82E-282B15A1C057}" destId="{2D790B73-0FBE-4B57-94A4-DC163F677C20}" srcOrd="2" destOrd="0" presId="urn:microsoft.com/office/officeart/2018/2/layout/IconLabelDescriptionList"/>
    <dgm:cxn modelId="{D98BEB6A-5729-448E-AC6B-4B6B26AFE3D5}" type="presParOf" srcId="{2D790B73-0FBE-4B57-94A4-DC163F677C20}" destId="{8237539C-D8C3-4F0E-BB48-003874DDDA5C}" srcOrd="0" destOrd="0" presId="urn:microsoft.com/office/officeart/2018/2/layout/IconLabelDescriptionList"/>
    <dgm:cxn modelId="{0F3CCF20-74B1-4795-A04A-18D99BA94F50}" type="presParOf" srcId="{2D790B73-0FBE-4B57-94A4-DC163F677C20}" destId="{1D1704B4-6254-43B3-8DC4-C6A0A4542FC4}" srcOrd="1" destOrd="0" presId="urn:microsoft.com/office/officeart/2018/2/layout/IconLabelDescriptionList"/>
    <dgm:cxn modelId="{27112D77-01D0-4D93-BC47-83AF7664E42D}" type="presParOf" srcId="{2D790B73-0FBE-4B57-94A4-DC163F677C20}" destId="{EC1FF171-55DF-4288-9CF3-FE2D6C3CC9E1}" srcOrd="2" destOrd="0" presId="urn:microsoft.com/office/officeart/2018/2/layout/IconLabelDescriptionList"/>
    <dgm:cxn modelId="{197CF788-B6D2-4CC2-91D4-AEA0F4639491}" type="presParOf" srcId="{2D790B73-0FBE-4B57-94A4-DC163F677C20}" destId="{257CD8F0-AACE-44AB-9F3E-349D16C4B98A}" srcOrd="3" destOrd="0" presId="urn:microsoft.com/office/officeart/2018/2/layout/IconLabelDescriptionList"/>
    <dgm:cxn modelId="{1E301D7F-6E84-4183-A2CA-A95184CEAB16}" type="presParOf" srcId="{2D790B73-0FBE-4B57-94A4-DC163F677C20}" destId="{65CCE8F0-0AAD-4653-8D4C-CDAA82C6487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906489-11AD-4181-BCE0-66E8691CA1EC}"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475CCA9-8777-45E9-BA47-9FF97B704CBB}">
      <dgm:prSet/>
      <dgm:spPr/>
      <dgm:t>
        <a:bodyPr/>
        <a:lstStyle/>
        <a:p>
          <a:pPr>
            <a:lnSpc>
              <a:spcPct val="100000"/>
            </a:lnSpc>
            <a:defRPr b="1"/>
          </a:pPr>
          <a:r>
            <a:rPr lang="en-US"/>
            <a:t>Export responsibilities</a:t>
          </a:r>
        </a:p>
      </dgm:t>
    </dgm:pt>
    <dgm:pt modelId="{D1DE5636-DB2B-45F9-A8FE-D55E6F4A48E6}" type="parTrans" cxnId="{4BE5323F-D050-4D75-AB32-2CFD220354FC}">
      <dgm:prSet/>
      <dgm:spPr/>
      <dgm:t>
        <a:bodyPr/>
        <a:lstStyle/>
        <a:p>
          <a:endParaRPr lang="en-US"/>
        </a:p>
      </dgm:t>
    </dgm:pt>
    <dgm:pt modelId="{35BF48FE-F8EC-4B54-8A00-DEB11A23E7EB}" type="sibTrans" cxnId="{4BE5323F-D050-4D75-AB32-2CFD220354FC}">
      <dgm:prSet/>
      <dgm:spPr/>
      <dgm:t>
        <a:bodyPr/>
        <a:lstStyle/>
        <a:p>
          <a:endParaRPr lang="en-US"/>
        </a:p>
      </dgm:t>
    </dgm:pt>
    <dgm:pt modelId="{EE53343F-DD54-4832-9047-E4E09A32EE18}">
      <dgm:prSet/>
      <dgm:spPr/>
      <dgm:t>
        <a:bodyPr/>
        <a:lstStyle/>
        <a:p>
          <a:pPr>
            <a:lnSpc>
              <a:spcPct val="100000"/>
            </a:lnSpc>
          </a:pPr>
          <a:r>
            <a:rPr lang="en-US"/>
            <a:t>Confirm all funded returning students and new 18-19 applications</a:t>
          </a:r>
        </a:p>
      </dgm:t>
    </dgm:pt>
    <dgm:pt modelId="{A2480885-8A8B-48CE-A949-D968B9440160}" type="parTrans" cxnId="{624C21D0-17B8-4C3D-AF44-67D50C719C5E}">
      <dgm:prSet/>
      <dgm:spPr/>
      <dgm:t>
        <a:bodyPr/>
        <a:lstStyle/>
        <a:p>
          <a:endParaRPr lang="en-US"/>
        </a:p>
      </dgm:t>
    </dgm:pt>
    <dgm:pt modelId="{C3A77657-24E9-4A93-B67B-DD8248F1B830}" type="sibTrans" cxnId="{624C21D0-17B8-4C3D-AF44-67D50C719C5E}">
      <dgm:prSet/>
      <dgm:spPr/>
      <dgm:t>
        <a:bodyPr/>
        <a:lstStyle/>
        <a:p>
          <a:endParaRPr lang="en-US"/>
        </a:p>
      </dgm:t>
    </dgm:pt>
    <dgm:pt modelId="{BF6F9C77-8F34-4E9D-99B9-36A99B48AA0F}">
      <dgm:prSet/>
      <dgm:spPr/>
      <dgm:t>
        <a:bodyPr/>
        <a:lstStyle/>
        <a:p>
          <a:pPr>
            <a:lnSpc>
              <a:spcPct val="100000"/>
            </a:lnSpc>
            <a:defRPr b="1"/>
          </a:pPr>
          <a:r>
            <a:rPr lang="en-US"/>
            <a:t>Import responsibilities</a:t>
          </a:r>
        </a:p>
      </dgm:t>
    </dgm:pt>
    <dgm:pt modelId="{2CFFD69E-2B4B-49C8-A311-E4934085664F}" type="parTrans" cxnId="{EBE3371A-8140-48C6-8E63-8D2EEF0A7ABB}">
      <dgm:prSet/>
      <dgm:spPr/>
      <dgm:t>
        <a:bodyPr/>
        <a:lstStyle/>
        <a:p>
          <a:endParaRPr lang="en-US"/>
        </a:p>
      </dgm:t>
    </dgm:pt>
    <dgm:pt modelId="{B7452B76-EDD5-4BB0-8F3C-FAF6D00C1FAC}" type="sibTrans" cxnId="{EBE3371A-8140-48C6-8E63-8D2EEF0A7ABB}">
      <dgm:prSet/>
      <dgm:spPr/>
      <dgm:t>
        <a:bodyPr/>
        <a:lstStyle/>
        <a:p>
          <a:endParaRPr lang="en-US"/>
        </a:p>
      </dgm:t>
    </dgm:pt>
    <dgm:pt modelId="{36CF8EF6-72B9-4481-8A8C-1CE588D2E2F6}">
      <dgm:prSet/>
      <dgm:spPr/>
      <dgm:t>
        <a:bodyPr/>
        <a:lstStyle/>
        <a:p>
          <a:pPr>
            <a:lnSpc>
              <a:spcPct val="100000"/>
            </a:lnSpc>
          </a:pPr>
          <a:r>
            <a:rPr lang="en-US"/>
            <a:t>Accept or Deny all applications</a:t>
          </a:r>
        </a:p>
      </dgm:t>
    </dgm:pt>
    <dgm:pt modelId="{5BE07909-28E6-489F-A05C-AC050E8DFDD6}" type="parTrans" cxnId="{672D0287-3E35-4DCB-86CD-30FD0ADEFA51}">
      <dgm:prSet/>
      <dgm:spPr/>
      <dgm:t>
        <a:bodyPr/>
        <a:lstStyle/>
        <a:p>
          <a:endParaRPr lang="en-US"/>
        </a:p>
      </dgm:t>
    </dgm:pt>
    <dgm:pt modelId="{25341D2F-FF4F-40FC-AD5B-486BEE1B7EA4}" type="sibTrans" cxnId="{672D0287-3E35-4DCB-86CD-30FD0ADEFA51}">
      <dgm:prSet/>
      <dgm:spPr/>
      <dgm:t>
        <a:bodyPr/>
        <a:lstStyle/>
        <a:p>
          <a:endParaRPr lang="en-US"/>
        </a:p>
      </dgm:t>
    </dgm:pt>
    <dgm:pt modelId="{76F12E66-54FC-4D37-B8BF-4E393E73F05C}">
      <dgm:prSet/>
      <dgm:spPr/>
      <dgm:t>
        <a:bodyPr/>
        <a:lstStyle/>
        <a:p>
          <a:pPr>
            <a:lnSpc>
              <a:spcPct val="100000"/>
            </a:lnSpc>
            <a:defRPr b="1"/>
          </a:pPr>
          <a:r>
            <a:rPr lang="en-US"/>
            <a:t>Keeping the Enrollment Report up-to-date</a:t>
          </a:r>
        </a:p>
      </dgm:t>
    </dgm:pt>
    <dgm:pt modelId="{9687B293-72B9-4F7E-8A2E-2960DFACDF77}" type="parTrans" cxnId="{5DC448A6-C40E-49C8-872B-04FB5AFF1535}">
      <dgm:prSet/>
      <dgm:spPr/>
      <dgm:t>
        <a:bodyPr/>
        <a:lstStyle/>
        <a:p>
          <a:endParaRPr lang="en-US"/>
        </a:p>
      </dgm:t>
    </dgm:pt>
    <dgm:pt modelId="{21032EA4-4D07-4589-A786-34889B9A42D2}" type="sibTrans" cxnId="{5DC448A6-C40E-49C8-872B-04FB5AFF1535}">
      <dgm:prSet/>
      <dgm:spPr/>
      <dgm:t>
        <a:bodyPr/>
        <a:lstStyle/>
        <a:p>
          <a:endParaRPr lang="en-US"/>
        </a:p>
      </dgm:t>
    </dgm:pt>
    <dgm:pt modelId="{A3CFBE49-0FE2-411B-8935-8FFDCD4B54D2}">
      <dgm:prSet/>
      <dgm:spPr/>
      <dgm:t>
        <a:bodyPr/>
        <a:lstStyle/>
        <a:p>
          <a:pPr>
            <a:lnSpc>
              <a:spcPct val="100000"/>
            </a:lnSpc>
          </a:pPr>
          <a:r>
            <a:rPr lang="en-US"/>
            <a:t>Export schools must click Add Student to add the applicant to the Enrollment Report once the IMPORT school enrolls the student</a:t>
          </a:r>
        </a:p>
      </dgm:t>
    </dgm:pt>
    <dgm:pt modelId="{97553A7B-27B1-4729-A7B2-F0662826E65F}" type="parTrans" cxnId="{57D42115-F44A-4012-9862-98C3E3EF4F9D}">
      <dgm:prSet/>
      <dgm:spPr/>
      <dgm:t>
        <a:bodyPr/>
        <a:lstStyle/>
        <a:p>
          <a:endParaRPr lang="en-US"/>
        </a:p>
      </dgm:t>
    </dgm:pt>
    <dgm:pt modelId="{84637586-8C28-4648-B768-D58C77672770}" type="sibTrans" cxnId="{57D42115-F44A-4012-9862-98C3E3EF4F9D}">
      <dgm:prSet/>
      <dgm:spPr/>
      <dgm:t>
        <a:bodyPr/>
        <a:lstStyle/>
        <a:p>
          <a:endParaRPr lang="en-US"/>
        </a:p>
      </dgm:t>
    </dgm:pt>
    <dgm:pt modelId="{1DA66750-01FF-4C7A-A0A1-93CD65E98ADE}">
      <dgm:prSet/>
      <dgm:spPr/>
      <dgm:t>
        <a:bodyPr/>
        <a:lstStyle/>
        <a:p>
          <a:pPr>
            <a:lnSpc>
              <a:spcPct val="100000"/>
            </a:lnSpc>
          </a:pPr>
          <a:r>
            <a:rPr lang="en-US" dirty="0"/>
            <a:t>Withdraw any no longer eligible students/applicants</a:t>
          </a:r>
        </a:p>
      </dgm:t>
    </dgm:pt>
    <dgm:pt modelId="{2BF3DBFC-C58F-4950-A0A5-F397E88ED671}" type="parTrans" cxnId="{7E56A3A6-4D1C-401E-95F7-851D5CD0B861}">
      <dgm:prSet/>
      <dgm:spPr/>
      <dgm:t>
        <a:bodyPr/>
        <a:lstStyle/>
        <a:p>
          <a:endParaRPr lang="en-US"/>
        </a:p>
      </dgm:t>
    </dgm:pt>
    <dgm:pt modelId="{5F46CFA4-2DE1-4CDA-8803-36EADEAEC46F}" type="sibTrans" cxnId="{7E56A3A6-4D1C-401E-95F7-851D5CD0B861}">
      <dgm:prSet/>
      <dgm:spPr/>
      <dgm:t>
        <a:bodyPr/>
        <a:lstStyle/>
        <a:p>
          <a:endParaRPr lang="en-US"/>
        </a:p>
      </dgm:t>
    </dgm:pt>
    <dgm:pt modelId="{CD70D8EB-9272-4E72-88C5-C6A8E9A164AA}">
      <dgm:prSet/>
      <dgm:spPr/>
      <dgm:t>
        <a:bodyPr/>
        <a:lstStyle/>
        <a:p>
          <a:pPr>
            <a:lnSpc>
              <a:spcPct val="100000"/>
            </a:lnSpc>
          </a:pPr>
          <a:r>
            <a:rPr lang="en-US"/>
            <a:t>Click the Enrolled button for all NEW attending Imports </a:t>
          </a:r>
        </a:p>
      </dgm:t>
    </dgm:pt>
    <dgm:pt modelId="{F74FBDB7-ED61-4469-B16B-6718F47655BA}" type="parTrans" cxnId="{41769452-F13B-4ABE-85B6-0AC7460B74A7}">
      <dgm:prSet/>
      <dgm:spPr/>
      <dgm:t>
        <a:bodyPr/>
        <a:lstStyle/>
        <a:p>
          <a:endParaRPr lang="en-US"/>
        </a:p>
      </dgm:t>
    </dgm:pt>
    <dgm:pt modelId="{649A86C2-A20A-48E2-9A33-EB51D32D5204}" type="sibTrans" cxnId="{41769452-F13B-4ABE-85B6-0AC7460B74A7}">
      <dgm:prSet/>
      <dgm:spPr/>
      <dgm:t>
        <a:bodyPr/>
        <a:lstStyle/>
        <a:p>
          <a:endParaRPr lang="en-US"/>
        </a:p>
      </dgm:t>
    </dgm:pt>
    <dgm:pt modelId="{134B635F-8866-4453-B4DF-BBCBE191DFF3}">
      <dgm:prSet/>
      <dgm:spPr/>
      <dgm:t>
        <a:bodyPr/>
        <a:lstStyle/>
        <a:p>
          <a:pPr>
            <a:lnSpc>
              <a:spcPct val="100000"/>
            </a:lnSpc>
          </a:pPr>
          <a:r>
            <a:rPr lang="en-US"/>
            <a:t>Remember – Imports and Exports share the student record </a:t>
          </a:r>
        </a:p>
      </dgm:t>
    </dgm:pt>
    <dgm:pt modelId="{3BBF62DB-3A04-4B49-883A-6BA29DC31637}" type="parTrans" cxnId="{33A87080-B1B5-40D6-BBEF-7D82BD0B4F1E}">
      <dgm:prSet/>
      <dgm:spPr/>
      <dgm:t>
        <a:bodyPr/>
        <a:lstStyle/>
        <a:p>
          <a:endParaRPr lang="en-US"/>
        </a:p>
      </dgm:t>
    </dgm:pt>
    <dgm:pt modelId="{EC9D1E5C-364C-40C2-BC21-12F0D5244E04}" type="sibTrans" cxnId="{33A87080-B1B5-40D6-BBEF-7D82BD0B4F1E}">
      <dgm:prSet/>
      <dgm:spPr/>
      <dgm:t>
        <a:bodyPr/>
        <a:lstStyle/>
        <a:p>
          <a:endParaRPr lang="en-US"/>
        </a:p>
      </dgm:t>
    </dgm:pt>
    <dgm:pt modelId="{3FEF053D-0D37-4D92-B977-91E2FCA998A3}">
      <dgm:prSet/>
      <dgm:spPr/>
      <dgm:t>
        <a:bodyPr/>
        <a:lstStyle/>
        <a:p>
          <a:pPr>
            <a:lnSpc>
              <a:spcPct val="100000"/>
            </a:lnSpc>
          </a:pPr>
          <a:r>
            <a:rPr lang="en-US"/>
            <a:t>Confirm scholarship for all students is correct</a:t>
          </a:r>
        </a:p>
      </dgm:t>
    </dgm:pt>
    <dgm:pt modelId="{1EB5257F-AAED-46A0-9C27-035692666C43}" type="parTrans" cxnId="{2DDA8232-D06B-45EC-897A-4DFF12175F3A}">
      <dgm:prSet/>
      <dgm:spPr/>
      <dgm:t>
        <a:bodyPr/>
        <a:lstStyle/>
        <a:p>
          <a:endParaRPr lang="en-US"/>
        </a:p>
      </dgm:t>
    </dgm:pt>
    <dgm:pt modelId="{4435C134-0AD8-4827-AF28-768E93137D39}" type="sibTrans" cxnId="{2DDA8232-D06B-45EC-897A-4DFF12175F3A}">
      <dgm:prSet/>
      <dgm:spPr/>
      <dgm:t>
        <a:bodyPr/>
        <a:lstStyle/>
        <a:p>
          <a:endParaRPr lang="en-US"/>
        </a:p>
      </dgm:t>
    </dgm:pt>
    <dgm:pt modelId="{EBEC29C2-ECE5-4E74-B555-5F3697D8BC76}">
      <dgm:prSet/>
      <dgm:spPr/>
      <dgm:t>
        <a:bodyPr/>
        <a:lstStyle/>
        <a:p>
          <a:pPr>
            <a:lnSpc>
              <a:spcPct val="100000"/>
            </a:lnSpc>
          </a:pPr>
          <a:r>
            <a:rPr lang="en-US"/>
            <a:t>Deny applicants that do not enroll or are still pending</a:t>
          </a:r>
        </a:p>
      </dgm:t>
    </dgm:pt>
    <dgm:pt modelId="{DB8FD8AE-7534-45AC-A000-C99DA424FDCB}" type="parTrans" cxnId="{DE327FC1-7FB1-46A4-8CA6-2312DC15864F}">
      <dgm:prSet/>
      <dgm:spPr/>
      <dgm:t>
        <a:bodyPr/>
        <a:lstStyle/>
        <a:p>
          <a:endParaRPr lang="en-US"/>
        </a:p>
      </dgm:t>
    </dgm:pt>
    <dgm:pt modelId="{81B6DCA1-D113-4711-B204-75EBF1DB3D11}" type="sibTrans" cxnId="{DE327FC1-7FB1-46A4-8CA6-2312DC15864F}">
      <dgm:prSet/>
      <dgm:spPr/>
    </dgm:pt>
    <dgm:pt modelId="{E956C0D9-3DF0-47BF-9ED5-500A8E309293}">
      <dgm:prSet/>
      <dgm:spPr/>
      <dgm:t>
        <a:bodyPr/>
        <a:lstStyle/>
        <a:p>
          <a:pPr>
            <a:lnSpc>
              <a:spcPct val="100000"/>
            </a:lnSpc>
          </a:pPr>
          <a:r>
            <a:rPr lang="en-US"/>
            <a:t>Withdraw any no longer eligible students/applicants</a:t>
          </a:r>
        </a:p>
      </dgm:t>
    </dgm:pt>
    <dgm:pt modelId="{04A29C2E-7CBE-4343-8CBF-9BD7CA3B0E03}" type="parTrans" cxnId="{0DFF1E18-223D-4D26-9415-3EDFAB9B4138}">
      <dgm:prSet/>
      <dgm:spPr/>
      <dgm:t>
        <a:bodyPr/>
        <a:lstStyle/>
        <a:p>
          <a:endParaRPr lang="en-US"/>
        </a:p>
      </dgm:t>
    </dgm:pt>
    <dgm:pt modelId="{0A705E3E-D875-43A2-85CF-4D1AC8BC0BFF}" type="sibTrans" cxnId="{0DFF1E18-223D-4D26-9415-3EDFAB9B4138}">
      <dgm:prSet/>
      <dgm:spPr/>
    </dgm:pt>
    <dgm:pt modelId="{3CD78730-9AB6-414D-84C5-F5ED22512D47}">
      <dgm:prSet/>
      <dgm:spPr/>
      <dgm:t>
        <a:bodyPr/>
        <a:lstStyle/>
        <a:p>
          <a:r>
            <a:rPr lang="en-US"/>
            <a:t>Emails keep you up to date!</a:t>
          </a:r>
        </a:p>
      </dgm:t>
    </dgm:pt>
    <dgm:pt modelId="{5474E0ED-F3CB-4C57-9DE9-49F59677AA9B}" type="parTrans" cxnId="{0A88FC80-80CF-48D6-A711-305A8CCA7006}">
      <dgm:prSet/>
      <dgm:spPr/>
      <dgm:t>
        <a:bodyPr/>
        <a:lstStyle/>
        <a:p>
          <a:endParaRPr lang="en-US"/>
        </a:p>
      </dgm:t>
    </dgm:pt>
    <dgm:pt modelId="{FED0A16D-8D80-4CC7-98EA-E33ED6AE8D58}" type="sibTrans" cxnId="{0A88FC80-80CF-48D6-A711-305A8CCA7006}">
      <dgm:prSet/>
      <dgm:spPr/>
    </dgm:pt>
    <dgm:pt modelId="{9624E463-234B-4ACF-BCE0-6CA48F87427B}">
      <dgm:prSet/>
      <dgm:spPr/>
      <dgm:t>
        <a:bodyPr/>
        <a:lstStyle/>
        <a:p>
          <a:pPr>
            <a:lnSpc>
              <a:spcPct val="100000"/>
            </a:lnSpc>
          </a:pPr>
          <a:r>
            <a:rPr lang="en-US"/>
            <a:t>Click ADD STUDENT for each new enrolled IMPORT</a:t>
          </a:r>
        </a:p>
      </dgm:t>
    </dgm:pt>
    <dgm:pt modelId="{A0B27565-EF50-44FC-810B-163010903F38}" type="parTrans" cxnId="{C4F7B9E2-C7A3-4A79-B008-448F1B0A5500}">
      <dgm:prSet/>
      <dgm:spPr/>
      <dgm:t>
        <a:bodyPr/>
        <a:lstStyle/>
        <a:p>
          <a:endParaRPr lang="en-US"/>
        </a:p>
      </dgm:t>
    </dgm:pt>
    <dgm:pt modelId="{4508D646-3F74-4737-93AD-6819FA6B0285}" type="sibTrans" cxnId="{C4F7B9E2-C7A3-4A79-B008-448F1B0A5500}">
      <dgm:prSet/>
      <dgm:spPr/>
    </dgm:pt>
    <dgm:pt modelId="{E0A125E0-FB50-4E8E-8540-5DC22786CC9E}" type="pres">
      <dgm:prSet presAssocID="{DF906489-11AD-4181-BCE0-66E8691CA1EC}" presName="root" presStyleCnt="0">
        <dgm:presLayoutVars>
          <dgm:dir/>
          <dgm:resizeHandles val="exact"/>
        </dgm:presLayoutVars>
      </dgm:prSet>
      <dgm:spPr/>
    </dgm:pt>
    <dgm:pt modelId="{F1AF3000-20CD-47F3-9636-55732222DF0D}" type="pres">
      <dgm:prSet presAssocID="{5475CCA9-8777-45E9-BA47-9FF97B704CBB}" presName="compNode" presStyleCnt="0"/>
      <dgm:spPr/>
    </dgm:pt>
    <dgm:pt modelId="{19D2974A-201A-468B-A820-4E22C2E406F5}" type="pres">
      <dgm:prSet presAssocID="{5475CCA9-8777-45E9-BA47-9FF97B704CB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721E7D5-9A4F-4C66-AC18-5D1E4869E731}" type="pres">
      <dgm:prSet presAssocID="{5475CCA9-8777-45E9-BA47-9FF97B704CBB}" presName="iconSpace" presStyleCnt="0"/>
      <dgm:spPr/>
    </dgm:pt>
    <dgm:pt modelId="{819F9202-F2C3-45ED-8672-3C5A82B30E6E}" type="pres">
      <dgm:prSet presAssocID="{5475CCA9-8777-45E9-BA47-9FF97B704CBB}" presName="parTx" presStyleLbl="revTx" presStyleIdx="0" presStyleCnt="6">
        <dgm:presLayoutVars>
          <dgm:chMax val="0"/>
          <dgm:chPref val="0"/>
        </dgm:presLayoutVars>
      </dgm:prSet>
      <dgm:spPr/>
    </dgm:pt>
    <dgm:pt modelId="{BCA98026-3E4D-4C3D-8458-48A26C756C9B}" type="pres">
      <dgm:prSet presAssocID="{5475CCA9-8777-45E9-BA47-9FF97B704CBB}" presName="txSpace" presStyleCnt="0"/>
      <dgm:spPr/>
    </dgm:pt>
    <dgm:pt modelId="{A864411C-78D4-4177-B2D1-356E7A8A75F4}" type="pres">
      <dgm:prSet presAssocID="{5475CCA9-8777-45E9-BA47-9FF97B704CBB}" presName="desTx" presStyleLbl="revTx" presStyleIdx="1" presStyleCnt="6">
        <dgm:presLayoutVars/>
      </dgm:prSet>
      <dgm:spPr/>
    </dgm:pt>
    <dgm:pt modelId="{F3ED0BB6-6D19-402D-8B73-4470C9B9ED78}" type="pres">
      <dgm:prSet presAssocID="{35BF48FE-F8EC-4B54-8A00-DEB11A23E7EB}" presName="sibTrans" presStyleCnt="0"/>
      <dgm:spPr/>
    </dgm:pt>
    <dgm:pt modelId="{1F50C4AF-3D54-43EF-9F41-CD5D409DC598}" type="pres">
      <dgm:prSet presAssocID="{BF6F9C77-8F34-4E9D-99B9-36A99B48AA0F}" presName="compNode" presStyleCnt="0"/>
      <dgm:spPr/>
    </dgm:pt>
    <dgm:pt modelId="{28FA546D-7C56-464B-A1FD-3B521C5810B2}" type="pres">
      <dgm:prSet presAssocID="{BF6F9C77-8F34-4E9D-99B9-36A99B48AA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umbs Up Sign"/>
        </a:ext>
      </dgm:extLst>
    </dgm:pt>
    <dgm:pt modelId="{D9AC49BC-F784-4524-A912-1CDB20C94433}" type="pres">
      <dgm:prSet presAssocID="{BF6F9C77-8F34-4E9D-99B9-36A99B48AA0F}" presName="iconSpace" presStyleCnt="0"/>
      <dgm:spPr/>
    </dgm:pt>
    <dgm:pt modelId="{EE53A450-ED04-49F7-BA59-2CAC29516737}" type="pres">
      <dgm:prSet presAssocID="{BF6F9C77-8F34-4E9D-99B9-36A99B48AA0F}" presName="parTx" presStyleLbl="revTx" presStyleIdx="2" presStyleCnt="6">
        <dgm:presLayoutVars>
          <dgm:chMax val="0"/>
          <dgm:chPref val="0"/>
        </dgm:presLayoutVars>
      </dgm:prSet>
      <dgm:spPr/>
    </dgm:pt>
    <dgm:pt modelId="{5BF5FC4B-3BCB-4793-9289-8B9504BA6412}" type="pres">
      <dgm:prSet presAssocID="{BF6F9C77-8F34-4E9D-99B9-36A99B48AA0F}" presName="txSpace" presStyleCnt="0"/>
      <dgm:spPr/>
    </dgm:pt>
    <dgm:pt modelId="{0D647FA6-92E4-4E75-80C6-08DA38EBDED4}" type="pres">
      <dgm:prSet presAssocID="{BF6F9C77-8F34-4E9D-99B9-36A99B48AA0F}" presName="desTx" presStyleLbl="revTx" presStyleIdx="3" presStyleCnt="6">
        <dgm:presLayoutVars/>
      </dgm:prSet>
      <dgm:spPr/>
    </dgm:pt>
    <dgm:pt modelId="{5C6615BA-14AB-425B-9128-B5F637905B1C}" type="pres">
      <dgm:prSet presAssocID="{B7452B76-EDD5-4BB0-8F3C-FAF6D00C1FAC}" presName="sibTrans" presStyleCnt="0"/>
      <dgm:spPr/>
    </dgm:pt>
    <dgm:pt modelId="{DD250CD6-A59D-473B-88A5-744D4D78FB2A}" type="pres">
      <dgm:prSet presAssocID="{76F12E66-54FC-4D37-B8BF-4E393E73F05C}" presName="compNode" presStyleCnt="0"/>
      <dgm:spPr/>
    </dgm:pt>
    <dgm:pt modelId="{0542FF90-6ACE-47E7-A8BF-99635B022790}" type="pres">
      <dgm:prSet presAssocID="{76F12E66-54FC-4D37-B8BF-4E393E73F0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493B51D1-F930-40E3-B69A-282394FFCD02}" type="pres">
      <dgm:prSet presAssocID="{76F12E66-54FC-4D37-B8BF-4E393E73F05C}" presName="iconSpace" presStyleCnt="0"/>
      <dgm:spPr/>
    </dgm:pt>
    <dgm:pt modelId="{DA36041C-2B85-4683-BA2D-FA23D92E3E0B}" type="pres">
      <dgm:prSet presAssocID="{76F12E66-54FC-4D37-B8BF-4E393E73F05C}" presName="parTx" presStyleLbl="revTx" presStyleIdx="4" presStyleCnt="6">
        <dgm:presLayoutVars>
          <dgm:chMax val="0"/>
          <dgm:chPref val="0"/>
        </dgm:presLayoutVars>
      </dgm:prSet>
      <dgm:spPr/>
    </dgm:pt>
    <dgm:pt modelId="{C3716026-EC6F-4667-9AAF-AF2AED3A8D55}" type="pres">
      <dgm:prSet presAssocID="{76F12E66-54FC-4D37-B8BF-4E393E73F05C}" presName="txSpace" presStyleCnt="0"/>
      <dgm:spPr/>
    </dgm:pt>
    <dgm:pt modelId="{FBF6152B-FE29-46A4-B2A1-2F116E9EC354}" type="pres">
      <dgm:prSet presAssocID="{76F12E66-54FC-4D37-B8BF-4E393E73F05C}" presName="desTx" presStyleLbl="revTx" presStyleIdx="5" presStyleCnt="6">
        <dgm:presLayoutVars/>
      </dgm:prSet>
      <dgm:spPr/>
    </dgm:pt>
  </dgm:ptLst>
  <dgm:cxnLst>
    <dgm:cxn modelId="{02B6900A-6E4E-4E33-B8DD-618500F481DF}" type="presOf" srcId="{BF6F9C77-8F34-4E9D-99B9-36A99B48AA0F}" destId="{EE53A450-ED04-49F7-BA59-2CAC29516737}" srcOrd="0" destOrd="0" presId="urn:microsoft.com/office/officeart/2018/5/layout/CenteredIconLabelDescriptionList"/>
    <dgm:cxn modelId="{FD35B714-B5A0-4DB4-9912-15F26AAB9C61}" type="presOf" srcId="{CD70D8EB-9272-4E72-88C5-C6A8E9A164AA}" destId="{0D647FA6-92E4-4E75-80C6-08DA38EBDED4}" srcOrd="0" destOrd="3" presId="urn:microsoft.com/office/officeart/2018/5/layout/CenteredIconLabelDescriptionList"/>
    <dgm:cxn modelId="{57D42115-F44A-4012-9862-98C3E3EF4F9D}" srcId="{76F12E66-54FC-4D37-B8BF-4E393E73F05C}" destId="{A3CFBE49-0FE2-411B-8935-8FFDCD4B54D2}" srcOrd="1" destOrd="0" parTransId="{97553A7B-27B1-4729-A7B2-F0662826E65F}" sibTransId="{84637586-8C28-4648-B768-D58C77672770}"/>
    <dgm:cxn modelId="{0DFF1E18-223D-4D26-9415-3EDFAB9B4138}" srcId="{BF6F9C77-8F34-4E9D-99B9-36A99B48AA0F}" destId="{E956C0D9-3DF0-47BF-9ED5-500A8E309293}" srcOrd="1" destOrd="0" parTransId="{04A29C2E-7CBE-4343-8CBF-9BD7CA3B0E03}" sibTransId="{0A705E3E-D875-43A2-85CF-4D1AC8BC0BFF}"/>
    <dgm:cxn modelId="{EBE3371A-8140-48C6-8E63-8D2EEF0A7ABB}" srcId="{DF906489-11AD-4181-BCE0-66E8691CA1EC}" destId="{BF6F9C77-8F34-4E9D-99B9-36A99B48AA0F}" srcOrd="1" destOrd="0" parTransId="{2CFFD69E-2B4B-49C8-A311-E4934085664F}" sibTransId="{B7452B76-EDD5-4BB0-8F3C-FAF6D00C1FAC}"/>
    <dgm:cxn modelId="{7028AC1B-FB1E-4745-89AC-E2B9A0D7791B}" type="presOf" srcId="{EE53343F-DD54-4832-9047-E4E09A32EE18}" destId="{A864411C-78D4-4177-B2D1-356E7A8A75F4}" srcOrd="0" destOrd="0" presId="urn:microsoft.com/office/officeart/2018/5/layout/CenteredIconLabelDescriptionList"/>
    <dgm:cxn modelId="{F75D652A-24C2-44F9-BC45-7A706AA94AA1}" type="presOf" srcId="{134B635F-8866-4453-B4DF-BBCBE191DFF3}" destId="{FBF6152B-FE29-46A4-B2A1-2F116E9EC354}" srcOrd="0" destOrd="0" presId="urn:microsoft.com/office/officeart/2018/5/layout/CenteredIconLabelDescriptionList"/>
    <dgm:cxn modelId="{2DDA8232-D06B-45EC-897A-4DFF12175F3A}" srcId="{BF6F9C77-8F34-4E9D-99B9-36A99B48AA0F}" destId="{3FEF053D-0D37-4D92-B977-91E2FCA998A3}" srcOrd="2" destOrd="0" parTransId="{1EB5257F-AAED-46A0-9C27-035692666C43}" sibTransId="{4435C134-0AD8-4827-AF28-768E93137D39}"/>
    <dgm:cxn modelId="{4BE5323F-D050-4D75-AB32-2CFD220354FC}" srcId="{DF906489-11AD-4181-BCE0-66E8691CA1EC}" destId="{5475CCA9-8777-45E9-BA47-9FF97B704CBB}" srcOrd="0" destOrd="0" parTransId="{D1DE5636-DB2B-45F9-A8FE-D55E6F4A48E6}" sibTransId="{35BF48FE-F8EC-4B54-8A00-DEB11A23E7EB}"/>
    <dgm:cxn modelId="{1A35B160-AFC1-441D-BB8D-8C02BC4AB8F7}" type="presOf" srcId="{5475CCA9-8777-45E9-BA47-9FF97B704CBB}" destId="{819F9202-F2C3-45ED-8672-3C5A82B30E6E}" srcOrd="0" destOrd="0" presId="urn:microsoft.com/office/officeart/2018/5/layout/CenteredIconLabelDescriptionList"/>
    <dgm:cxn modelId="{8EAB8C62-4A6E-4F4C-BD8F-4CF5C70FD9FA}" type="presOf" srcId="{E956C0D9-3DF0-47BF-9ED5-500A8E309293}" destId="{0D647FA6-92E4-4E75-80C6-08DA38EBDED4}" srcOrd="0" destOrd="1" presId="urn:microsoft.com/office/officeart/2018/5/layout/CenteredIconLabelDescriptionList"/>
    <dgm:cxn modelId="{F0738351-36BB-4020-961C-5D133CC60B6C}" type="presOf" srcId="{1DA66750-01FF-4C7A-A0A1-93CD65E98ADE}" destId="{A864411C-78D4-4177-B2D1-356E7A8A75F4}" srcOrd="0" destOrd="1" presId="urn:microsoft.com/office/officeart/2018/5/layout/CenteredIconLabelDescriptionList"/>
    <dgm:cxn modelId="{41769452-F13B-4ABE-85B6-0AC7460B74A7}" srcId="{BF6F9C77-8F34-4E9D-99B9-36A99B48AA0F}" destId="{CD70D8EB-9272-4E72-88C5-C6A8E9A164AA}" srcOrd="3" destOrd="0" parTransId="{F74FBDB7-ED61-4469-B16B-6718F47655BA}" sibTransId="{649A86C2-A20A-48E2-9A33-EB51D32D5204}"/>
    <dgm:cxn modelId="{4F038256-92F4-47B7-BBB3-63B235AE89F6}" type="presOf" srcId="{A3CFBE49-0FE2-411B-8935-8FFDCD4B54D2}" destId="{FBF6152B-FE29-46A4-B2A1-2F116E9EC354}" srcOrd="0" destOrd="1" presId="urn:microsoft.com/office/officeart/2018/5/layout/CenteredIconLabelDescriptionList"/>
    <dgm:cxn modelId="{33A87080-B1B5-40D6-BBEF-7D82BD0B4F1E}" srcId="{76F12E66-54FC-4D37-B8BF-4E393E73F05C}" destId="{134B635F-8866-4453-B4DF-BBCBE191DFF3}" srcOrd="0" destOrd="0" parTransId="{3BBF62DB-3A04-4B49-883A-6BA29DC31637}" sibTransId="{EC9D1E5C-364C-40C2-BC21-12F0D5244E04}"/>
    <dgm:cxn modelId="{0A88FC80-80CF-48D6-A711-305A8CCA7006}" srcId="{A3CFBE49-0FE2-411B-8935-8FFDCD4B54D2}" destId="{3CD78730-9AB6-414D-84C5-F5ED22512D47}" srcOrd="0" destOrd="0" parTransId="{5474E0ED-F3CB-4C57-9DE9-49F59677AA9B}" sibTransId="{FED0A16D-8D80-4CC7-98EA-E33ED6AE8D58}"/>
    <dgm:cxn modelId="{672D0287-3E35-4DCB-86CD-30FD0ADEFA51}" srcId="{BF6F9C77-8F34-4E9D-99B9-36A99B48AA0F}" destId="{36CF8EF6-72B9-4481-8A8C-1CE588D2E2F6}" srcOrd="0" destOrd="0" parTransId="{5BE07909-28E6-489F-A05C-AC050E8DFDD6}" sibTransId="{25341D2F-FF4F-40FC-AD5B-486BEE1B7EA4}"/>
    <dgm:cxn modelId="{66FD3F87-45AE-4BDA-A589-10B6122C760E}" type="presOf" srcId="{9624E463-234B-4ACF-BCE0-6CA48F87427B}" destId="{A864411C-78D4-4177-B2D1-356E7A8A75F4}" srcOrd="0" destOrd="3" presId="urn:microsoft.com/office/officeart/2018/5/layout/CenteredIconLabelDescriptionList"/>
    <dgm:cxn modelId="{AC138BA0-0746-4AC9-A15F-208C70C5E3BF}" type="presOf" srcId="{EBEC29C2-ECE5-4E74-B555-5F3697D8BC76}" destId="{A864411C-78D4-4177-B2D1-356E7A8A75F4}" srcOrd="0" destOrd="2" presId="urn:microsoft.com/office/officeart/2018/5/layout/CenteredIconLabelDescriptionList"/>
    <dgm:cxn modelId="{5DC448A6-C40E-49C8-872B-04FB5AFF1535}" srcId="{DF906489-11AD-4181-BCE0-66E8691CA1EC}" destId="{76F12E66-54FC-4D37-B8BF-4E393E73F05C}" srcOrd="2" destOrd="0" parTransId="{9687B293-72B9-4F7E-8A2E-2960DFACDF77}" sibTransId="{21032EA4-4D07-4589-A786-34889B9A42D2}"/>
    <dgm:cxn modelId="{57344AA6-5FDB-4610-B703-4B502A90C88B}" type="presOf" srcId="{3CD78730-9AB6-414D-84C5-F5ED22512D47}" destId="{FBF6152B-FE29-46A4-B2A1-2F116E9EC354}" srcOrd="0" destOrd="2" presId="urn:microsoft.com/office/officeart/2018/5/layout/CenteredIconLabelDescriptionList"/>
    <dgm:cxn modelId="{7E56A3A6-4D1C-401E-95F7-851D5CD0B861}" srcId="{5475CCA9-8777-45E9-BA47-9FF97B704CBB}" destId="{1DA66750-01FF-4C7A-A0A1-93CD65E98ADE}" srcOrd="1" destOrd="0" parTransId="{2BF3DBFC-C58F-4950-A0A5-F397E88ED671}" sibTransId="{5F46CFA4-2DE1-4CDA-8803-36EADEAEC46F}"/>
    <dgm:cxn modelId="{F4F582A7-DE3E-4A62-8AB1-A4D770FC364B}" type="presOf" srcId="{36CF8EF6-72B9-4481-8A8C-1CE588D2E2F6}" destId="{0D647FA6-92E4-4E75-80C6-08DA38EBDED4}" srcOrd="0" destOrd="0" presId="urn:microsoft.com/office/officeart/2018/5/layout/CenteredIconLabelDescriptionList"/>
    <dgm:cxn modelId="{1029D7BA-F585-4585-B42F-898145EE7029}" type="presOf" srcId="{3FEF053D-0D37-4D92-B977-91E2FCA998A3}" destId="{0D647FA6-92E4-4E75-80C6-08DA38EBDED4}" srcOrd="0" destOrd="2" presId="urn:microsoft.com/office/officeart/2018/5/layout/CenteredIconLabelDescriptionList"/>
    <dgm:cxn modelId="{DE327FC1-7FB1-46A4-8CA6-2312DC15864F}" srcId="{5475CCA9-8777-45E9-BA47-9FF97B704CBB}" destId="{EBEC29C2-ECE5-4E74-B555-5F3697D8BC76}" srcOrd="2" destOrd="0" parTransId="{DB8FD8AE-7534-45AC-A000-C99DA424FDCB}" sibTransId="{81B6DCA1-D113-4711-B204-75EBF1DB3D11}"/>
    <dgm:cxn modelId="{624C21D0-17B8-4C3D-AF44-67D50C719C5E}" srcId="{5475CCA9-8777-45E9-BA47-9FF97B704CBB}" destId="{EE53343F-DD54-4832-9047-E4E09A32EE18}" srcOrd="0" destOrd="0" parTransId="{A2480885-8A8B-48CE-A949-D968B9440160}" sibTransId="{C3A77657-24E9-4A93-B67B-DD8248F1B830}"/>
    <dgm:cxn modelId="{92E1A2D7-718C-41C4-A913-EA23DBC1574C}" type="presOf" srcId="{DF906489-11AD-4181-BCE0-66E8691CA1EC}" destId="{E0A125E0-FB50-4E8E-8540-5DC22786CC9E}" srcOrd="0" destOrd="0" presId="urn:microsoft.com/office/officeart/2018/5/layout/CenteredIconLabelDescriptionList"/>
    <dgm:cxn modelId="{C4F7B9E2-C7A3-4A79-B008-448F1B0A5500}" srcId="{5475CCA9-8777-45E9-BA47-9FF97B704CBB}" destId="{9624E463-234B-4ACF-BCE0-6CA48F87427B}" srcOrd="3" destOrd="0" parTransId="{A0B27565-EF50-44FC-810B-163010903F38}" sibTransId="{4508D646-3F74-4737-93AD-6819FA6B0285}"/>
    <dgm:cxn modelId="{A36F63F0-7224-4A15-874B-FC04B71C532F}" type="presOf" srcId="{76F12E66-54FC-4D37-B8BF-4E393E73F05C}" destId="{DA36041C-2B85-4683-BA2D-FA23D92E3E0B}" srcOrd="0" destOrd="0" presId="urn:microsoft.com/office/officeart/2018/5/layout/CenteredIconLabelDescriptionList"/>
    <dgm:cxn modelId="{69632365-5BE4-4E9D-91C4-31C0A61C707A}" type="presParOf" srcId="{E0A125E0-FB50-4E8E-8540-5DC22786CC9E}" destId="{F1AF3000-20CD-47F3-9636-55732222DF0D}" srcOrd="0" destOrd="0" presId="urn:microsoft.com/office/officeart/2018/5/layout/CenteredIconLabelDescriptionList"/>
    <dgm:cxn modelId="{FBCF910A-82A5-464A-8C33-C5286D5734A4}" type="presParOf" srcId="{F1AF3000-20CD-47F3-9636-55732222DF0D}" destId="{19D2974A-201A-468B-A820-4E22C2E406F5}" srcOrd="0" destOrd="0" presId="urn:microsoft.com/office/officeart/2018/5/layout/CenteredIconLabelDescriptionList"/>
    <dgm:cxn modelId="{9C22CC05-8D70-4AD8-A568-63E8A2A0FE5A}" type="presParOf" srcId="{F1AF3000-20CD-47F3-9636-55732222DF0D}" destId="{C721E7D5-9A4F-4C66-AC18-5D1E4869E731}" srcOrd="1" destOrd="0" presId="urn:microsoft.com/office/officeart/2018/5/layout/CenteredIconLabelDescriptionList"/>
    <dgm:cxn modelId="{6023750D-7CAC-4A49-A2FA-252043E539C7}" type="presParOf" srcId="{F1AF3000-20CD-47F3-9636-55732222DF0D}" destId="{819F9202-F2C3-45ED-8672-3C5A82B30E6E}" srcOrd="2" destOrd="0" presId="urn:microsoft.com/office/officeart/2018/5/layout/CenteredIconLabelDescriptionList"/>
    <dgm:cxn modelId="{686E71FF-72E9-4F67-8E2A-20B47A33F31C}" type="presParOf" srcId="{F1AF3000-20CD-47F3-9636-55732222DF0D}" destId="{BCA98026-3E4D-4C3D-8458-48A26C756C9B}" srcOrd="3" destOrd="0" presId="urn:microsoft.com/office/officeart/2018/5/layout/CenteredIconLabelDescriptionList"/>
    <dgm:cxn modelId="{7D4723D8-77BE-4B6B-8564-0A0449A6D489}" type="presParOf" srcId="{F1AF3000-20CD-47F3-9636-55732222DF0D}" destId="{A864411C-78D4-4177-B2D1-356E7A8A75F4}" srcOrd="4" destOrd="0" presId="urn:microsoft.com/office/officeart/2018/5/layout/CenteredIconLabelDescriptionList"/>
    <dgm:cxn modelId="{4570F29F-F264-41EF-BEF8-FF8345625EE7}" type="presParOf" srcId="{E0A125E0-FB50-4E8E-8540-5DC22786CC9E}" destId="{F3ED0BB6-6D19-402D-8B73-4470C9B9ED78}" srcOrd="1" destOrd="0" presId="urn:microsoft.com/office/officeart/2018/5/layout/CenteredIconLabelDescriptionList"/>
    <dgm:cxn modelId="{B4C6116F-489B-46E0-90FC-1FE4E27F9924}" type="presParOf" srcId="{E0A125E0-FB50-4E8E-8540-5DC22786CC9E}" destId="{1F50C4AF-3D54-43EF-9F41-CD5D409DC598}" srcOrd="2" destOrd="0" presId="urn:microsoft.com/office/officeart/2018/5/layout/CenteredIconLabelDescriptionList"/>
    <dgm:cxn modelId="{F6371F4A-26BA-4B34-B1D4-93EE888AC305}" type="presParOf" srcId="{1F50C4AF-3D54-43EF-9F41-CD5D409DC598}" destId="{28FA546D-7C56-464B-A1FD-3B521C5810B2}" srcOrd="0" destOrd="0" presId="urn:microsoft.com/office/officeart/2018/5/layout/CenteredIconLabelDescriptionList"/>
    <dgm:cxn modelId="{A094AA05-4404-4CDF-B095-4B97796351AC}" type="presParOf" srcId="{1F50C4AF-3D54-43EF-9F41-CD5D409DC598}" destId="{D9AC49BC-F784-4524-A912-1CDB20C94433}" srcOrd="1" destOrd="0" presId="urn:microsoft.com/office/officeart/2018/5/layout/CenteredIconLabelDescriptionList"/>
    <dgm:cxn modelId="{EF2A5290-C831-4BA1-86FE-B7D159A5AB7B}" type="presParOf" srcId="{1F50C4AF-3D54-43EF-9F41-CD5D409DC598}" destId="{EE53A450-ED04-49F7-BA59-2CAC29516737}" srcOrd="2" destOrd="0" presId="urn:microsoft.com/office/officeart/2018/5/layout/CenteredIconLabelDescriptionList"/>
    <dgm:cxn modelId="{AF604DB3-1F46-404E-AAEF-1E0149D18928}" type="presParOf" srcId="{1F50C4AF-3D54-43EF-9F41-CD5D409DC598}" destId="{5BF5FC4B-3BCB-4793-9289-8B9504BA6412}" srcOrd="3" destOrd="0" presId="urn:microsoft.com/office/officeart/2018/5/layout/CenteredIconLabelDescriptionList"/>
    <dgm:cxn modelId="{5A3B0E0B-1D28-4262-8827-4E520C099E4A}" type="presParOf" srcId="{1F50C4AF-3D54-43EF-9F41-CD5D409DC598}" destId="{0D647FA6-92E4-4E75-80C6-08DA38EBDED4}" srcOrd="4" destOrd="0" presId="urn:microsoft.com/office/officeart/2018/5/layout/CenteredIconLabelDescriptionList"/>
    <dgm:cxn modelId="{F1FE5A21-259D-41FE-83BE-FBE7E732B581}" type="presParOf" srcId="{E0A125E0-FB50-4E8E-8540-5DC22786CC9E}" destId="{5C6615BA-14AB-425B-9128-B5F637905B1C}" srcOrd="3" destOrd="0" presId="urn:microsoft.com/office/officeart/2018/5/layout/CenteredIconLabelDescriptionList"/>
    <dgm:cxn modelId="{2E0861C0-A533-45BC-8724-D944CD227527}" type="presParOf" srcId="{E0A125E0-FB50-4E8E-8540-5DC22786CC9E}" destId="{DD250CD6-A59D-473B-88A5-744D4D78FB2A}" srcOrd="4" destOrd="0" presId="urn:microsoft.com/office/officeart/2018/5/layout/CenteredIconLabelDescriptionList"/>
    <dgm:cxn modelId="{1B1CA10E-E843-4212-A26F-2BE35DE3A0D5}" type="presParOf" srcId="{DD250CD6-A59D-473B-88A5-744D4D78FB2A}" destId="{0542FF90-6ACE-47E7-A8BF-99635B022790}" srcOrd="0" destOrd="0" presId="urn:microsoft.com/office/officeart/2018/5/layout/CenteredIconLabelDescriptionList"/>
    <dgm:cxn modelId="{CEAF4DD2-4C86-4CCF-9B3C-990195A2D6AB}" type="presParOf" srcId="{DD250CD6-A59D-473B-88A5-744D4D78FB2A}" destId="{493B51D1-F930-40E3-B69A-282394FFCD02}" srcOrd="1" destOrd="0" presId="urn:microsoft.com/office/officeart/2018/5/layout/CenteredIconLabelDescriptionList"/>
    <dgm:cxn modelId="{A824A505-E01B-47C9-9CE6-EE556F325423}" type="presParOf" srcId="{DD250CD6-A59D-473B-88A5-744D4D78FB2A}" destId="{DA36041C-2B85-4683-BA2D-FA23D92E3E0B}" srcOrd="2" destOrd="0" presId="urn:microsoft.com/office/officeart/2018/5/layout/CenteredIconLabelDescriptionList"/>
    <dgm:cxn modelId="{F5989AA8-2D66-44A3-A25C-11174B2B231C}" type="presParOf" srcId="{DD250CD6-A59D-473B-88A5-744D4D78FB2A}" destId="{C3716026-EC6F-4667-9AAF-AF2AED3A8D55}" srcOrd="3" destOrd="0" presId="urn:microsoft.com/office/officeart/2018/5/layout/CenteredIconLabelDescriptionList"/>
    <dgm:cxn modelId="{86F34070-4C5D-4382-96ED-91D737340EAB}" type="presParOf" srcId="{DD250CD6-A59D-473B-88A5-744D4D78FB2A}" destId="{FBF6152B-FE29-46A4-B2A1-2F116E9EC35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BCA2C0-ED17-4854-926D-820B2F2C2235}" type="doc">
      <dgm:prSet loTypeId="urn:microsoft.com/office/officeart/2018/5/layout/CenteredIconLabelDescriptionList" loCatId="icon" qsTypeId="urn:microsoft.com/office/officeart/2005/8/quickstyle/simple1" qsCatId="simple" csTypeId="urn:microsoft.com/office/officeart/2018/5/colors/Iconchunking_neutralbg_accent6_2" csCatId="accent6" phldr="1"/>
      <dgm:spPr/>
      <dgm:t>
        <a:bodyPr/>
        <a:lstStyle/>
        <a:p>
          <a:endParaRPr lang="en-US"/>
        </a:p>
      </dgm:t>
    </dgm:pt>
    <dgm:pt modelId="{B881A090-5640-4A75-8114-FB38787305E7}">
      <dgm:prSet/>
      <dgm:spPr/>
      <dgm:t>
        <a:bodyPr/>
        <a:lstStyle/>
        <a:p>
          <a:pPr>
            <a:lnSpc>
              <a:spcPct val="100000"/>
            </a:lnSpc>
            <a:defRPr b="1"/>
          </a:pPr>
          <a:r>
            <a:rPr lang="en-US"/>
            <a:t>Confirm your TELO details are correct</a:t>
          </a:r>
        </a:p>
      </dgm:t>
    </dgm:pt>
    <dgm:pt modelId="{2CA3F502-E251-4BFC-965C-963F794F46D9}" type="parTrans" cxnId="{1A09F56D-CD8D-4756-8BE2-B33618464723}">
      <dgm:prSet/>
      <dgm:spPr/>
      <dgm:t>
        <a:bodyPr/>
        <a:lstStyle/>
        <a:p>
          <a:endParaRPr lang="en-US"/>
        </a:p>
      </dgm:t>
    </dgm:pt>
    <dgm:pt modelId="{D2088749-D1D2-471E-960F-81F788A7913A}" type="sibTrans" cxnId="{1A09F56D-CD8D-4756-8BE2-B33618464723}">
      <dgm:prSet/>
      <dgm:spPr/>
      <dgm:t>
        <a:bodyPr/>
        <a:lstStyle/>
        <a:p>
          <a:endParaRPr lang="en-US"/>
        </a:p>
      </dgm:t>
    </dgm:pt>
    <dgm:pt modelId="{94FBE011-BA1A-4133-BD12-964337C903BF}">
      <dgm:prSet/>
      <dgm:spPr/>
      <dgm:t>
        <a:bodyPr/>
        <a:lstStyle/>
        <a:p>
          <a:pPr>
            <a:lnSpc>
              <a:spcPct val="100000"/>
            </a:lnSpc>
            <a:defRPr b="1"/>
          </a:pPr>
          <a:r>
            <a:rPr lang="en-US"/>
            <a:t>Read your message – is it friendly</a:t>
          </a:r>
        </a:p>
      </dgm:t>
    </dgm:pt>
    <dgm:pt modelId="{39BD3A6F-8CF0-4AD7-AE38-CC33EEF10530}" type="parTrans" cxnId="{994C9DD9-EEE7-4C98-87BC-AB6831EB9F6A}">
      <dgm:prSet/>
      <dgm:spPr/>
      <dgm:t>
        <a:bodyPr/>
        <a:lstStyle/>
        <a:p>
          <a:endParaRPr lang="en-US"/>
        </a:p>
      </dgm:t>
    </dgm:pt>
    <dgm:pt modelId="{1F873562-F429-4B71-97EA-3622EAE4887D}" type="sibTrans" cxnId="{994C9DD9-EEE7-4C98-87BC-AB6831EB9F6A}">
      <dgm:prSet/>
      <dgm:spPr/>
      <dgm:t>
        <a:bodyPr/>
        <a:lstStyle/>
        <a:p>
          <a:endParaRPr lang="en-US"/>
        </a:p>
      </dgm:t>
    </dgm:pt>
    <dgm:pt modelId="{C18EE35C-4E89-45D7-9B4E-987EF77A2757}">
      <dgm:prSet/>
      <dgm:spPr/>
      <dgm:t>
        <a:bodyPr/>
        <a:lstStyle/>
        <a:p>
          <a:pPr>
            <a:lnSpc>
              <a:spcPct val="100000"/>
            </a:lnSpc>
            <a:defRPr b="1"/>
          </a:pPr>
          <a:r>
            <a:rPr lang="en-US"/>
            <a:t>Please add the following information – name and email</a:t>
          </a:r>
        </a:p>
      </dgm:t>
    </dgm:pt>
    <dgm:pt modelId="{C7986EBC-2714-4C1D-95E8-D824BC7BB9B1}" type="parTrans" cxnId="{81B79604-6CD4-4880-9B8A-519A95BE66A0}">
      <dgm:prSet/>
      <dgm:spPr/>
      <dgm:t>
        <a:bodyPr/>
        <a:lstStyle/>
        <a:p>
          <a:endParaRPr lang="en-US"/>
        </a:p>
      </dgm:t>
    </dgm:pt>
    <dgm:pt modelId="{697640E5-C572-4516-B0C4-23C7F588CA64}" type="sibTrans" cxnId="{81B79604-6CD4-4880-9B8A-519A95BE66A0}">
      <dgm:prSet/>
      <dgm:spPr/>
      <dgm:t>
        <a:bodyPr/>
        <a:lstStyle/>
        <a:p>
          <a:endParaRPr lang="en-US"/>
        </a:p>
      </dgm:t>
    </dgm:pt>
    <dgm:pt modelId="{EB152E06-F157-4EF5-AEB9-B3F36357A7B8}">
      <dgm:prSet/>
      <dgm:spPr/>
      <dgm:t>
        <a:bodyPr/>
        <a:lstStyle/>
        <a:p>
          <a:pPr>
            <a:lnSpc>
              <a:spcPct val="100000"/>
            </a:lnSpc>
          </a:pPr>
          <a:r>
            <a:rPr lang="en-US" baseline="0"/>
            <a:t>President </a:t>
          </a:r>
          <a:endParaRPr lang="en-US"/>
        </a:p>
      </dgm:t>
    </dgm:pt>
    <dgm:pt modelId="{5613655E-23AD-43D6-83AA-7B7549E76FA2}" type="parTrans" cxnId="{A6D58A3E-B1D1-4BF8-A5D5-5366C761B785}">
      <dgm:prSet/>
      <dgm:spPr/>
      <dgm:t>
        <a:bodyPr/>
        <a:lstStyle/>
        <a:p>
          <a:endParaRPr lang="en-US"/>
        </a:p>
      </dgm:t>
    </dgm:pt>
    <dgm:pt modelId="{A3CE154C-FC79-4EA7-9D45-E127FC68090F}" type="sibTrans" cxnId="{A6D58A3E-B1D1-4BF8-A5D5-5366C761B785}">
      <dgm:prSet/>
      <dgm:spPr/>
      <dgm:t>
        <a:bodyPr/>
        <a:lstStyle/>
        <a:p>
          <a:endParaRPr lang="en-US"/>
        </a:p>
      </dgm:t>
    </dgm:pt>
    <dgm:pt modelId="{A9213B56-4811-4C00-8681-76B06E6BD981}">
      <dgm:prSet/>
      <dgm:spPr/>
      <dgm:t>
        <a:bodyPr/>
        <a:lstStyle/>
        <a:p>
          <a:pPr>
            <a:lnSpc>
              <a:spcPct val="100000"/>
            </a:lnSpc>
          </a:pPr>
          <a:r>
            <a:rPr lang="en-US" baseline="0"/>
            <a:t>Human Resources</a:t>
          </a:r>
          <a:endParaRPr lang="en-US"/>
        </a:p>
      </dgm:t>
    </dgm:pt>
    <dgm:pt modelId="{8F3615F5-B043-4252-AF24-4BACA39B1615}" type="parTrans" cxnId="{9E1E277F-A8B2-4FBF-A363-A07934A28495}">
      <dgm:prSet/>
      <dgm:spPr/>
      <dgm:t>
        <a:bodyPr/>
        <a:lstStyle/>
        <a:p>
          <a:endParaRPr lang="en-US"/>
        </a:p>
      </dgm:t>
    </dgm:pt>
    <dgm:pt modelId="{9D8BA312-E633-4D13-ABF7-FDF4C5BE8CB2}" type="sibTrans" cxnId="{9E1E277F-A8B2-4FBF-A363-A07934A28495}">
      <dgm:prSet/>
      <dgm:spPr/>
      <dgm:t>
        <a:bodyPr/>
        <a:lstStyle/>
        <a:p>
          <a:endParaRPr lang="en-US"/>
        </a:p>
      </dgm:t>
    </dgm:pt>
    <dgm:pt modelId="{C38DE38F-E563-4345-BF30-E35304C63F9A}">
      <dgm:prSet/>
      <dgm:spPr/>
      <dgm:t>
        <a:bodyPr/>
        <a:lstStyle/>
        <a:p>
          <a:pPr>
            <a:lnSpc>
              <a:spcPct val="100000"/>
            </a:lnSpc>
          </a:pPr>
          <a:r>
            <a:rPr lang="en-US" baseline="0"/>
            <a:t>Director of Admission</a:t>
          </a:r>
          <a:endParaRPr lang="en-US"/>
        </a:p>
      </dgm:t>
    </dgm:pt>
    <dgm:pt modelId="{E19D67AE-36F8-4C92-A14D-66089DD7A386}" type="parTrans" cxnId="{43AF75A0-0FF9-4106-A634-54BD64C7CB80}">
      <dgm:prSet/>
      <dgm:spPr/>
      <dgm:t>
        <a:bodyPr/>
        <a:lstStyle/>
        <a:p>
          <a:endParaRPr lang="en-US"/>
        </a:p>
      </dgm:t>
    </dgm:pt>
    <dgm:pt modelId="{541C08CC-48AB-417B-8D44-8E10DB9EDC3F}" type="sibTrans" cxnId="{43AF75A0-0FF9-4106-A634-54BD64C7CB80}">
      <dgm:prSet/>
      <dgm:spPr/>
      <dgm:t>
        <a:bodyPr/>
        <a:lstStyle/>
        <a:p>
          <a:endParaRPr lang="en-US"/>
        </a:p>
      </dgm:t>
    </dgm:pt>
    <dgm:pt modelId="{F1C97A5A-B731-4163-BE54-59F23AEF7368}">
      <dgm:prSet/>
      <dgm:spPr/>
      <dgm:t>
        <a:bodyPr/>
        <a:lstStyle/>
        <a:p>
          <a:pPr>
            <a:lnSpc>
              <a:spcPct val="100000"/>
            </a:lnSpc>
          </a:pPr>
          <a:r>
            <a:rPr lang="en-US" baseline="0"/>
            <a:t>Director of Financial Aid</a:t>
          </a:r>
          <a:endParaRPr lang="en-US"/>
        </a:p>
      </dgm:t>
    </dgm:pt>
    <dgm:pt modelId="{48CFC1D8-2961-4FC0-994C-491FD538C5A6}" type="parTrans" cxnId="{FE421B28-B0B4-4596-89D4-EF1F49D06CE4}">
      <dgm:prSet/>
      <dgm:spPr/>
      <dgm:t>
        <a:bodyPr/>
        <a:lstStyle/>
        <a:p>
          <a:endParaRPr lang="en-US"/>
        </a:p>
      </dgm:t>
    </dgm:pt>
    <dgm:pt modelId="{3ECE7D78-8883-41AF-A1C4-0E57006AA483}" type="sibTrans" cxnId="{FE421B28-B0B4-4596-89D4-EF1F49D06CE4}">
      <dgm:prSet/>
      <dgm:spPr/>
      <dgm:t>
        <a:bodyPr/>
        <a:lstStyle/>
        <a:p>
          <a:endParaRPr lang="en-US"/>
        </a:p>
      </dgm:t>
    </dgm:pt>
    <dgm:pt modelId="{B3E28514-AEE9-4E26-92BE-8C60BC6A82D0}">
      <dgm:prSet/>
      <dgm:spPr/>
      <dgm:t>
        <a:bodyPr/>
        <a:lstStyle/>
        <a:p>
          <a:pPr>
            <a:lnSpc>
              <a:spcPct val="100000"/>
            </a:lnSpc>
            <a:defRPr b="1"/>
          </a:pPr>
          <a:r>
            <a:rPr lang="en-US"/>
            <a:t>We are building our data base and need your help</a:t>
          </a:r>
        </a:p>
      </dgm:t>
    </dgm:pt>
    <dgm:pt modelId="{BA245189-8EFA-4446-BBBD-372DADDBFC3A}" type="parTrans" cxnId="{7DF042AE-7E89-4AF2-9976-31C1B7C302E9}">
      <dgm:prSet/>
      <dgm:spPr/>
      <dgm:t>
        <a:bodyPr/>
        <a:lstStyle/>
        <a:p>
          <a:endParaRPr lang="en-US"/>
        </a:p>
      </dgm:t>
    </dgm:pt>
    <dgm:pt modelId="{D7030406-6AE6-4ECF-BB24-83A5BAD999FF}" type="sibTrans" cxnId="{7DF042AE-7E89-4AF2-9976-31C1B7C302E9}">
      <dgm:prSet/>
      <dgm:spPr/>
      <dgm:t>
        <a:bodyPr/>
        <a:lstStyle/>
        <a:p>
          <a:endParaRPr lang="en-US"/>
        </a:p>
      </dgm:t>
    </dgm:pt>
    <dgm:pt modelId="{F08DE206-6BEF-4E61-B543-BCA8EAD4FFC4}" type="pres">
      <dgm:prSet presAssocID="{C2BCA2C0-ED17-4854-926D-820B2F2C2235}" presName="root" presStyleCnt="0">
        <dgm:presLayoutVars>
          <dgm:dir/>
          <dgm:resizeHandles val="exact"/>
        </dgm:presLayoutVars>
      </dgm:prSet>
      <dgm:spPr/>
    </dgm:pt>
    <dgm:pt modelId="{806B2CA6-0EFE-4A93-ABBB-A5ABBDA28AB1}" type="pres">
      <dgm:prSet presAssocID="{B881A090-5640-4A75-8114-FB38787305E7}" presName="compNode" presStyleCnt="0"/>
      <dgm:spPr/>
    </dgm:pt>
    <dgm:pt modelId="{DDBBE038-CFF9-48E0-95C4-35AD9B8881AC}" type="pres">
      <dgm:prSet presAssocID="{B881A090-5640-4A75-8114-FB38787305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3108810-7E34-427B-944B-DBEC616F2BEA}" type="pres">
      <dgm:prSet presAssocID="{B881A090-5640-4A75-8114-FB38787305E7}" presName="iconSpace" presStyleCnt="0"/>
      <dgm:spPr/>
    </dgm:pt>
    <dgm:pt modelId="{C0C5AC0D-37CF-4C55-AA68-90838D15FF20}" type="pres">
      <dgm:prSet presAssocID="{B881A090-5640-4A75-8114-FB38787305E7}" presName="parTx" presStyleLbl="revTx" presStyleIdx="0" presStyleCnt="8">
        <dgm:presLayoutVars>
          <dgm:chMax val="0"/>
          <dgm:chPref val="0"/>
        </dgm:presLayoutVars>
      </dgm:prSet>
      <dgm:spPr/>
    </dgm:pt>
    <dgm:pt modelId="{6EB7F9EF-60F8-43DC-A84E-729151109DA1}" type="pres">
      <dgm:prSet presAssocID="{B881A090-5640-4A75-8114-FB38787305E7}" presName="txSpace" presStyleCnt="0"/>
      <dgm:spPr/>
    </dgm:pt>
    <dgm:pt modelId="{0F588162-DA5C-4593-89C4-975BC9B6A693}" type="pres">
      <dgm:prSet presAssocID="{B881A090-5640-4A75-8114-FB38787305E7}" presName="desTx" presStyleLbl="revTx" presStyleIdx="1" presStyleCnt="8">
        <dgm:presLayoutVars/>
      </dgm:prSet>
      <dgm:spPr/>
    </dgm:pt>
    <dgm:pt modelId="{78A15875-88A8-4632-A969-1E7764DCFFE0}" type="pres">
      <dgm:prSet presAssocID="{D2088749-D1D2-471E-960F-81F788A7913A}" presName="sibTrans" presStyleCnt="0"/>
      <dgm:spPr/>
    </dgm:pt>
    <dgm:pt modelId="{5004C3DA-E96A-429C-8EA0-4EB3D502BABA}" type="pres">
      <dgm:prSet presAssocID="{94FBE011-BA1A-4133-BD12-964337C903BF}" presName="compNode" presStyleCnt="0"/>
      <dgm:spPr/>
    </dgm:pt>
    <dgm:pt modelId="{3D449EC0-C138-4897-847B-29FF45E662B6}" type="pres">
      <dgm:prSet presAssocID="{94FBE011-BA1A-4133-BD12-964337C903B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C872739B-8EB4-4A2A-AC20-EE412DA9F9C8}" type="pres">
      <dgm:prSet presAssocID="{94FBE011-BA1A-4133-BD12-964337C903BF}" presName="iconSpace" presStyleCnt="0"/>
      <dgm:spPr/>
    </dgm:pt>
    <dgm:pt modelId="{81F84E0D-D969-4F99-8401-69BB6DA172F8}" type="pres">
      <dgm:prSet presAssocID="{94FBE011-BA1A-4133-BD12-964337C903BF}" presName="parTx" presStyleLbl="revTx" presStyleIdx="2" presStyleCnt="8">
        <dgm:presLayoutVars>
          <dgm:chMax val="0"/>
          <dgm:chPref val="0"/>
        </dgm:presLayoutVars>
      </dgm:prSet>
      <dgm:spPr/>
    </dgm:pt>
    <dgm:pt modelId="{76D5A0A5-925E-4ECB-A640-2A9307B94C6E}" type="pres">
      <dgm:prSet presAssocID="{94FBE011-BA1A-4133-BD12-964337C903BF}" presName="txSpace" presStyleCnt="0"/>
      <dgm:spPr/>
    </dgm:pt>
    <dgm:pt modelId="{7B258822-C2A6-46A7-B963-B688080E92D7}" type="pres">
      <dgm:prSet presAssocID="{94FBE011-BA1A-4133-BD12-964337C903BF}" presName="desTx" presStyleLbl="revTx" presStyleIdx="3" presStyleCnt="8">
        <dgm:presLayoutVars/>
      </dgm:prSet>
      <dgm:spPr/>
    </dgm:pt>
    <dgm:pt modelId="{E87FF692-B522-4249-B3E5-BAD014266B65}" type="pres">
      <dgm:prSet presAssocID="{1F873562-F429-4B71-97EA-3622EAE4887D}" presName="sibTrans" presStyleCnt="0"/>
      <dgm:spPr/>
    </dgm:pt>
    <dgm:pt modelId="{6CAC187D-6F52-48E7-84C1-13BE66D1F9DD}" type="pres">
      <dgm:prSet presAssocID="{B3E28514-AEE9-4E26-92BE-8C60BC6A82D0}" presName="compNode" presStyleCnt="0"/>
      <dgm:spPr/>
    </dgm:pt>
    <dgm:pt modelId="{FE645359-26C9-4380-984E-ED444A83D4DD}" type="pres">
      <dgm:prSet presAssocID="{B3E28514-AEE9-4E26-92BE-8C60BC6A82D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89347F69-05D7-45B4-AA20-B36E96D42497}" type="pres">
      <dgm:prSet presAssocID="{B3E28514-AEE9-4E26-92BE-8C60BC6A82D0}" presName="iconSpace" presStyleCnt="0"/>
      <dgm:spPr/>
    </dgm:pt>
    <dgm:pt modelId="{66DB5C55-8607-47D7-BF92-2A1366056C6E}" type="pres">
      <dgm:prSet presAssocID="{B3E28514-AEE9-4E26-92BE-8C60BC6A82D0}" presName="parTx" presStyleLbl="revTx" presStyleIdx="4" presStyleCnt="8">
        <dgm:presLayoutVars>
          <dgm:chMax val="0"/>
          <dgm:chPref val="0"/>
        </dgm:presLayoutVars>
      </dgm:prSet>
      <dgm:spPr/>
    </dgm:pt>
    <dgm:pt modelId="{23F96FC9-1A80-40BC-97D7-89A92805158D}" type="pres">
      <dgm:prSet presAssocID="{B3E28514-AEE9-4E26-92BE-8C60BC6A82D0}" presName="txSpace" presStyleCnt="0"/>
      <dgm:spPr/>
    </dgm:pt>
    <dgm:pt modelId="{7D7B0658-0CEC-4A3F-8619-DC4A2AC358F5}" type="pres">
      <dgm:prSet presAssocID="{B3E28514-AEE9-4E26-92BE-8C60BC6A82D0}" presName="desTx" presStyleLbl="revTx" presStyleIdx="5" presStyleCnt="8">
        <dgm:presLayoutVars/>
      </dgm:prSet>
      <dgm:spPr/>
    </dgm:pt>
    <dgm:pt modelId="{80DE65E8-6223-4C2E-9226-82C656E9A4DE}" type="pres">
      <dgm:prSet presAssocID="{D7030406-6AE6-4ECF-BB24-83A5BAD999FF}" presName="sibTrans" presStyleCnt="0"/>
      <dgm:spPr/>
    </dgm:pt>
    <dgm:pt modelId="{96372653-B3CD-492B-AD37-1E01961075B9}" type="pres">
      <dgm:prSet presAssocID="{C18EE35C-4E89-45D7-9B4E-987EF77A2757}" presName="compNode" presStyleCnt="0"/>
      <dgm:spPr/>
    </dgm:pt>
    <dgm:pt modelId="{96C443EF-4150-482E-A60D-86DC32F5BD2F}" type="pres">
      <dgm:prSet presAssocID="{C18EE35C-4E89-45D7-9B4E-987EF77A27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9D9941BC-B46F-4E6A-A8FF-3567AC091308}" type="pres">
      <dgm:prSet presAssocID="{C18EE35C-4E89-45D7-9B4E-987EF77A2757}" presName="iconSpace" presStyleCnt="0"/>
      <dgm:spPr/>
    </dgm:pt>
    <dgm:pt modelId="{7B0F722A-7DF8-4613-955A-C30E4C87BFA9}" type="pres">
      <dgm:prSet presAssocID="{C18EE35C-4E89-45D7-9B4E-987EF77A2757}" presName="parTx" presStyleLbl="revTx" presStyleIdx="6" presStyleCnt="8">
        <dgm:presLayoutVars>
          <dgm:chMax val="0"/>
          <dgm:chPref val="0"/>
        </dgm:presLayoutVars>
      </dgm:prSet>
      <dgm:spPr/>
    </dgm:pt>
    <dgm:pt modelId="{2594AD91-C3D6-4C59-8667-A9C8B147AF33}" type="pres">
      <dgm:prSet presAssocID="{C18EE35C-4E89-45D7-9B4E-987EF77A2757}" presName="txSpace" presStyleCnt="0"/>
      <dgm:spPr/>
    </dgm:pt>
    <dgm:pt modelId="{A34D6E77-0C1F-46F7-9CA5-09AF69C211C0}" type="pres">
      <dgm:prSet presAssocID="{C18EE35C-4E89-45D7-9B4E-987EF77A2757}" presName="desTx" presStyleLbl="revTx" presStyleIdx="7" presStyleCnt="8">
        <dgm:presLayoutVars/>
      </dgm:prSet>
      <dgm:spPr/>
    </dgm:pt>
  </dgm:ptLst>
  <dgm:cxnLst>
    <dgm:cxn modelId="{81B79604-6CD4-4880-9B8A-519A95BE66A0}" srcId="{C2BCA2C0-ED17-4854-926D-820B2F2C2235}" destId="{C18EE35C-4E89-45D7-9B4E-987EF77A2757}" srcOrd="3" destOrd="0" parTransId="{C7986EBC-2714-4C1D-95E8-D824BC7BB9B1}" sibTransId="{697640E5-C572-4516-B0C4-23C7F588CA64}"/>
    <dgm:cxn modelId="{7382F107-786B-4858-A6E4-E09A5DE30D4A}" type="presOf" srcId="{C38DE38F-E563-4345-BF30-E35304C63F9A}" destId="{A34D6E77-0C1F-46F7-9CA5-09AF69C211C0}" srcOrd="0" destOrd="2" presId="urn:microsoft.com/office/officeart/2018/5/layout/CenteredIconLabelDescriptionList"/>
    <dgm:cxn modelId="{28A30323-C971-4964-8AA5-3BD84249C455}" type="presOf" srcId="{F1C97A5A-B731-4163-BE54-59F23AEF7368}" destId="{A34D6E77-0C1F-46F7-9CA5-09AF69C211C0}" srcOrd="0" destOrd="3" presId="urn:microsoft.com/office/officeart/2018/5/layout/CenteredIconLabelDescriptionList"/>
    <dgm:cxn modelId="{FE421B28-B0B4-4596-89D4-EF1F49D06CE4}" srcId="{C18EE35C-4E89-45D7-9B4E-987EF77A2757}" destId="{F1C97A5A-B731-4163-BE54-59F23AEF7368}" srcOrd="3" destOrd="0" parTransId="{48CFC1D8-2961-4FC0-994C-491FD538C5A6}" sibTransId="{3ECE7D78-8883-41AF-A1C4-0E57006AA483}"/>
    <dgm:cxn modelId="{A6D58A3E-B1D1-4BF8-A5D5-5366C761B785}" srcId="{C18EE35C-4E89-45D7-9B4E-987EF77A2757}" destId="{EB152E06-F157-4EF5-AEB9-B3F36357A7B8}" srcOrd="0" destOrd="0" parTransId="{5613655E-23AD-43D6-83AA-7B7549E76FA2}" sibTransId="{A3CE154C-FC79-4EA7-9D45-E127FC68090F}"/>
    <dgm:cxn modelId="{1E85675C-ED81-45E2-9088-8D85EBB96C70}" type="presOf" srcId="{B3E28514-AEE9-4E26-92BE-8C60BC6A82D0}" destId="{66DB5C55-8607-47D7-BF92-2A1366056C6E}" srcOrd="0" destOrd="0" presId="urn:microsoft.com/office/officeart/2018/5/layout/CenteredIconLabelDescriptionList"/>
    <dgm:cxn modelId="{1A09F56D-CD8D-4756-8BE2-B33618464723}" srcId="{C2BCA2C0-ED17-4854-926D-820B2F2C2235}" destId="{B881A090-5640-4A75-8114-FB38787305E7}" srcOrd="0" destOrd="0" parTransId="{2CA3F502-E251-4BFC-965C-963F794F46D9}" sibTransId="{D2088749-D1D2-471E-960F-81F788A7913A}"/>
    <dgm:cxn modelId="{3E419D77-5A2A-4E3F-8696-BDAD0B3C9C24}" type="presOf" srcId="{EB152E06-F157-4EF5-AEB9-B3F36357A7B8}" destId="{A34D6E77-0C1F-46F7-9CA5-09AF69C211C0}" srcOrd="0" destOrd="0" presId="urn:microsoft.com/office/officeart/2018/5/layout/CenteredIconLabelDescriptionList"/>
    <dgm:cxn modelId="{9E1E277F-A8B2-4FBF-A363-A07934A28495}" srcId="{C18EE35C-4E89-45D7-9B4E-987EF77A2757}" destId="{A9213B56-4811-4C00-8681-76B06E6BD981}" srcOrd="1" destOrd="0" parTransId="{8F3615F5-B043-4252-AF24-4BACA39B1615}" sibTransId="{9D8BA312-E633-4D13-ABF7-FDF4C5BE8CB2}"/>
    <dgm:cxn modelId="{C171A490-9360-4168-A6AB-428C36B8CEE0}" type="presOf" srcId="{A9213B56-4811-4C00-8681-76B06E6BD981}" destId="{A34D6E77-0C1F-46F7-9CA5-09AF69C211C0}" srcOrd="0" destOrd="1" presId="urn:microsoft.com/office/officeart/2018/5/layout/CenteredIconLabelDescriptionList"/>
    <dgm:cxn modelId="{43AF75A0-0FF9-4106-A634-54BD64C7CB80}" srcId="{C18EE35C-4E89-45D7-9B4E-987EF77A2757}" destId="{C38DE38F-E563-4345-BF30-E35304C63F9A}" srcOrd="2" destOrd="0" parTransId="{E19D67AE-36F8-4C92-A14D-66089DD7A386}" sibTransId="{541C08CC-48AB-417B-8D44-8E10DB9EDC3F}"/>
    <dgm:cxn modelId="{47C110A3-9C09-4DB9-83CF-DAD00014B3D1}" type="presOf" srcId="{94FBE011-BA1A-4133-BD12-964337C903BF}" destId="{81F84E0D-D969-4F99-8401-69BB6DA172F8}" srcOrd="0" destOrd="0" presId="urn:microsoft.com/office/officeart/2018/5/layout/CenteredIconLabelDescriptionList"/>
    <dgm:cxn modelId="{BEC434A3-76CD-47B8-ABB7-10409C5FFC8D}" type="presOf" srcId="{C18EE35C-4E89-45D7-9B4E-987EF77A2757}" destId="{7B0F722A-7DF8-4613-955A-C30E4C87BFA9}" srcOrd="0" destOrd="0" presId="urn:microsoft.com/office/officeart/2018/5/layout/CenteredIconLabelDescriptionList"/>
    <dgm:cxn modelId="{2BFBB7A8-D5EC-419F-9878-7F0E397F8185}" type="presOf" srcId="{C2BCA2C0-ED17-4854-926D-820B2F2C2235}" destId="{F08DE206-6BEF-4E61-B543-BCA8EAD4FFC4}" srcOrd="0" destOrd="0" presId="urn:microsoft.com/office/officeart/2018/5/layout/CenteredIconLabelDescriptionList"/>
    <dgm:cxn modelId="{7DF042AE-7E89-4AF2-9976-31C1B7C302E9}" srcId="{C2BCA2C0-ED17-4854-926D-820B2F2C2235}" destId="{B3E28514-AEE9-4E26-92BE-8C60BC6A82D0}" srcOrd="2" destOrd="0" parTransId="{BA245189-8EFA-4446-BBBD-372DADDBFC3A}" sibTransId="{D7030406-6AE6-4ECF-BB24-83A5BAD999FF}"/>
    <dgm:cxn modelId="{994C9DD9-EEE7-4C98-87BC-AB6831EB9F6A}" srcId="{C2BCA2C0-ED17-4854-926D-820B2F2C2235}" destId="{94FBE011-BA1A-4133-BD12-964337C903BF}" srcOrd="1" destOrd="0" parTransId="{39BD3A6F-8CF0-4AD7-AE38-CC33EEF10530}" sibTransId="{1F873562-F429-4B71-97EA-3622EAE4887D}"/>
    <dgm:cxn modelId="{200C7FFC-52AC-4CA3-AAD5-657BD948CC83}" type="presOf" srcId="{B881A090-5640-4A75-8114-FB38787305E7}" destId="{C0C5AC0D-37CF-4C55-AA68-90838D15FF20}" srcOrd="0" destOrd="0" presId="urn:microsoft.com/office/officeart/2018/5/layout/CenteredIconLabelDescriptionList"/>
    <dgm:cxn modelId="{E7090C85-BAB9-4439-866F-7159F780BE91}" type="presParOf" srcId="{F08DE206-6BEF-4E61-B543-BCA8EAD4FFC4}" destId="{806B2CA6-0EFE-4A93-ABBB-A5ABBDA28AB1}" srcOrd="0" destOrd="0" presId="urn:microsoft.com/office/officeart/2018/5/layout/CenteredIconLabelDescriptionList"/>
    <dgm:cxn modelId="{B8CE1FB2-C0E8-4627-8ACA-4B4BD41156AA}" type="presParOf" srcId="{806B2CA6-0EFE-4A93-ABBB-A5ABBDA28AB1}" destId="{DDBBE038-CFF9-48E0-95C4-35AD9B8881AC}" srcOrd="0" destOrd="0" presId="urn:microsoft.com/office/officeart/2018/5/layout/CenteredIconLabelDescriptionList"/>
    <dgm:cxn modelId="{6FF9BB22-75F1-4669-9B3F-28B75ED89DF6}" type="presParOf" srcId="{806B2CA6-0EFE-4A93-ABBB-A5ABBDA28AB1}" destId="{63108810-7E34-427B-944B-DBEC616F2BEA}" srcOrd="1" destOrd="0" presId="urn:microsoft.com/office/officeart/2018/5/layout/CenteredIconLabelDescriptionList"/>
    <dgm:cxn modelId="{D405CDA7-35F1-414B-95F4-1A2A7D273A71}" type="presParOf" srcId="{806B2CA6-0EFE-4A93-ABBB-A5ABBDA28AB1}" destId="{C0C5AC0D-37CF-4C55-AA68-90838D15FF20}" srcOrd="2" destOrd="0" presId="urn:microsoft.com/office/officeart/2018/5/layout/CenteredIconLabelDescriptionList"/>
    <dgm:cxn modelId="{31FE2E15-D395-498D-AFC4-012254AD224A}" type="presParOf" srcId="{806B2CA6-0EFE-4A93-ABBB-A5ABBDA28AB1}" destId="{6EB7F9EF-60F8-43DC-A84E-729151109DA1}" srcOrd="3" destOrd="0" presId="urn:microsoft.com/office/officeart/2018/5/layout/CenteredIconLabelDescriptionList"/>
    <dgm:cxn modelId="{C3DFACD7-E41A-447F-98C8-D26221C2C6FC}" type="presParOf" srcId="{806B2CA6-0EFE-4A93-ABBB-A5ABBDA28AB1}" destId="{0F588162-DA5C-4593-89C4-975BC9B6A693}" srcOrd="4" destOrd="0" presId="urn:microsoft.com/office/officeart/2018/5/layout/CenteredIconLabelDescriptionList"/>
    <dgm:cxn modelId="{D1B5B6FA-31EA-4E0D-B4A8-C8CCEA4DC932}" type="presParOf" srcId="{F08DE206-6BEF-4E61-B543-BCA8EAD4FFC4}" destId="{78A15875-88A8-4632-A969-1E7764DCFFE0}" srcOrd="1" destOrd="0" presId="urn:microsoft.com/office/officeart/2018/5/layout/CenteredIconLabelDescriptionList"/>
    <dgm:cxn modelId="{4D870ABB-08C1-4662-9805-BB8FA050DC3C}" type="presParOf" srcId="{F08DE206-6BEF-4E61-B543-BCA8EAD4FFC4}" destId="{5004C3DA-E96A-429C-8EA0-4EB3D502BABA}" srcOrd="2" destOrd="0" presId="urn:microsoft.com/office/officeart/2018/5/layout/CenteredIconLabelDescriptionList"/>
    <dgm:cxn modelId="{1B914585-EFC8-416B-BED6-8917AB7F2F69}" type="presParOf" srcId="{5004C3DA-E96A-429C-8EA0-4EB3D502BABA}" destId="{3D449EC0-C138-4897-847B-29FF45E662B6}" srcOrd="0" destOrd="0" presId="urn:microsoft.com/office/officeart/2018/5/layout/CenteredIconLabelDescriptionList"/>
    <dgm:cxn modelId="{2A00F3D7-5BF6-4716-BE3D-20C5063688E8}" type="presParOf" srcId="{5004C3DA-E96A-429C-8EA0-4EB3D502BABA}" destId="{C872739B-8EB4-4A2A-AC20-EE412DA9F9C8}" srcOrd="1" destOrd="0" presId="urn:microsoft.com/office/officeart/2018/5/layout/CenteredIconLabelDescriptionList"/>
    <dgm:cxn modelId="{EBD4787D-AE4B-4607-8EF5-41C9E4F3B1CA}" type="presParOf" srcId="{5004C3DA-E96A-429C-8EA0-4EB3D502BABA}" destId="{81F84E0D-D969-4F99-8401-69BB6DA172F8}" srcOrd="2" destOrd="0" presId="urn:microsoft.com/office/officeart/2018/5/layout/CenteredIconLabelDescriptionList"/>
    <dgm:cxn modelId="{A437951F-6614-4628-A4D3-685CC4F18317}" type="presParOf" srcId="{5004C3DA-E96A-429C-8EA0-4EB3D502BABA}" destId="{76D5A0A5-925E-4ECB-A640-2A9307B94C6E}" srcOrd="3" destOrd="0" presId="urn:microsoft.com/office/officeart/2018/5/layout/CenteredIconLabelDescriptionList"/>
    <dgm:cxn modelId="{4A588146-5CD9-44E1-85B0-F46F180786ED}" type="presParOf" srcId="{5004C3DA-E96A-429C-8EA0-4EB3D502BABA}" destId="{7B258822-C2A6-46A7-B963-B688080E92D7}" srcOrd="4" destOrd="0" presId="urn:microsoft.com/office/officeart/2018/5/layout/CenteredIconLabelDescriptionList"/>
    <dgm:cxn modelId="{7B80FB4D-ED2F-4110-BEBD-7E2F166D90E4}" type="presParOf" srcId="{F08DE206-6BEF-4E61-B543-BCA8EAD4FFC4}" destId="{E87FF692-B522-4249-B3E5-BAD014266B65}" srcOrd="3" destOrd="0" presId="urn:microsoft.com/office/officeart/2018/5/layout/CenteredIconLabelDescriptionList"/>
    <dgm:cxn modelId="{4F8F08DA-F1F4-4E10-BC0C-F015554A521B}" type="presParOf" srcId="{F08DE206-6BEF-4E61-B543-BCA8EAD4FFC4}" destId="{6CAC187D-6F52-48E7-84C1-13BE66D1F9DD}" srcOrd="4" destOrd="0" presId="urn:microsoft.com/office/officeart/2018/5/layout/CenteredIconLabelDescriptionList"/>
    <dgm:cxn modelId="{FB05DB72-92D1-4C42-87B5-BAC6CB5BFAFF}" type="presParOf" srcId="{6CAC187D-6F52-48E7-84C1-13BE66D1F9DD}" destId="{FE645359-26C9-4380-984E-ED444A83D4DD}" srcOrd="0" destOrd="0" presId="urn:microsoft.com/office/officeart/2018/5/layout/CenteredIconLabelDescriptionList"/>
    <dgm:cxn modelId="{55A6EFC1-B24C-4530-95F5-F3CC791B801A}" type="presParOf" srcId="{6CAC187D-6F52-48E7-84C1-13BE66D1F9DD}" destId="{89347F69-05D7-45B4-AA20-B36E96D42497}" srcOrd="1" destOrd="0" presId="urn:microsoft.com/office/officeart/2018/5/layout/CenteredIconLabelDescriptionList"/>
    <dgm:cxn modelId="{0DF05BC1-3E6C-4434-B912-FA87867D0802}" type="presParOf" srcId="{6CAC187D-6F52-48E7-84C1-13BE66D1F9DD}" destId="{66DB5C55-8607-47D7-BF92-2A1366056C6E}" srcOrd="2" destOrd="0" presId="urn:microsoft.com/office/officeart/2018/5/layout/CenteredIconLabelDescriptionList"/>
    <dgm:cxn modelId="{B398E509-972D-402C-8D6F-68476E900789}" type="presParOf" srcId="{6CAC187D-6F52-48E7-84C1-13BE66D1F9DD}" destId="{23F96FC9-1A80-40BC-97D7-89A92805158D}" srcOrd="3" destOrd="0" presId="urn:microsoft.com/office/officeart/2018/5/layout/CenteredIconLabelDescriptionList"/>
    <dgm:cxn modelId="{F57D59C9-E83E-4C44-82F5-8F06762EC495}" type="presParOf" srcId="{6CAC187D-6F52-48E7-84C1-13BE66D1F9DD}" destId="{7D7B0658-0CEC-4A3F-8619-DC4A2AC358F5}" srcOrd="4" destOrd="0" presId="urn:microsoft.com/office/officeart/2018/5/layout/CenteredIconLabelDescriptionList"/>
    <dgm:cxn modelId="{1B387B8F-B0D7-4D91-8D19-CD354DF8E88B}" type="presParOf" srcId="{F08DE206-6BEF-4E61-B543-BCA8EAD4FFC4}" destId="{80DE65E8-6223-4C2E-9226-82C656E9A4DE}" srcOrd="5" destOrd="0" presId="urn:microsoft.com/office/officeart/2018/5/layout/CenteredIconLabelDescriptionList"/>
    <dgm:cxn modelId="{CA1DC9E5-8426-4CB9-AF6E-9AC854FAE5EA}" type="presParOf" srcId="{F08DE206-6BEF-4E61-B543-BCA8EAD4FFC4}" destId="{96372653-B3CD-492B-AD37-1E01961075B9}" srcOrd="6" destOrd="0" presId="urn:microsoft.com/office/officeart/2018/5/layout/CenteredIconLabelDescriptionList"/>
    <dgm:cxn modelId="{432759C4-3A4B-43C3-8C44-300B2EB13912}" type="presParOf" srcId="{96372653-B3CD-492B-AD37-1E01961075B9}" destId="{96C443EF-4150-482E-A60D-86DC32F5BD2F}" srcOrd="0" destOrd="0" presId="urn:microsoft.com/office/officeart/2018/5/layout/CenteredIconLabelDescriptionList"/>
    <dgm:cxn modelId="{54D6FAB7-8894-40AB-9690-AC9149E489CD}" type="presParOf" srcId="{96372653-B3CD-492B-AD37-1E01961075B9}" destId="{9D9941BC-B46F-4E6A-A8FF-3567AC091308}" srcOrd="1" destOrd="0" presId="urn:microsoft.com/office/officeart/2018/5/layout/CenteredIconLabelDescriptionList"/>
    <dgm:cxn modelId="{4E48455D-0453-4659-A578-58FAEA0AA507}" type="presParOf" srcId="{96372653-B3CD-492B-AD37-1E01961075B9}" destId="{7B0F722A-7DF8-4613-955A-C30E4C87BFA9}" srcOrd="2" destOrd="0" presId="urn:microsoft.com/office/officeart/2018/5/layout/CenteredIconLabelDescriptionList"/>
    <dgm:cxn modelId="{A96DEFF2-AF55-4370-A8BF-68536B2F20C2}" type="presParOf" srcId="{96372653-B3CD-492B-AD37-1E01961075B9}" destId="{2594AD91-C3D6-4C59-8667-A9C8B147AF33}" srcOrd="3" destOrd="0" presId="urn:microsoft.com/office/officeart/2018/5/layout/CenteredIconLabelDescriptionList"/>
    <dgm:cxn modelId="{CDA5C809-61D3-4EA9-9815-9E799DD08396}" type="presParOf" srcId="{96372653-B3CD-492B-AD37-1E01961075B9}" destId="{A34D6E77-0C1F-46F7-9CA5-09AF69C211C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FB31F2-D219-4527-B758-7AD5BBD51B02}"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C3147738-E3A2-4CFC-8782-505844407ABE}">
      <dgm:prSet/>
      <dgm:spPr/>
      <dgm:t>
        <a:bodyPr/>
        <a:lstStyle/>
        <a:p>
          <a:pPr>
            <a:lnSpc>
              <a:spcPct val="100000"/>
            </a:lnSpc>
          </a:pPr>
          <a:r>
            <a:rPr lang="en-US"/>
            <a:t>Training Update</a:t>
          </a:r>
        </a:p>
      </dgm:t>
    </dgm:pt>
    <dgm:pt modelId="{D84B04E1-4647-4528-928F-E165E5C4B7E1}" type="parTrans" cxnId="{AA3BBE56-0A6F-4BBF-B6C6-FC6730AB68BC}">
      <dgm:prSet/>
      <dgm:spPr/>
      <dgm:t>
        <a:bodyPr/>
        <a:lstStyle/>
        <a:p>
          <a:endParaRPr lang="en-US"/>
        </a:p>
      </dgm:t>
    </dgm:pt>
    <dgm:pt modelId="{DBCAC6D5-72A5-4870-B800-274ED955F093}" type="sibTrans" cxnId="{AA3BBE56-0A6F-4BBF-B6C6-FC6730AB68BC}">
      <dgm:prSet/>
      <dgm:spPr/>
      <dgm:t>
        <a:bodyPr/>
        <a:lstStyle/>
        <a:p>
          <a:endParaRPr lang="en-US"/>
        </a:p>
      </dgm:t>
    </dgm:pt>
    <dgm:pt modelId="{2FFD729D-A455-4CC2-BED6-C2BFF03DEDC2}">
      <dgm:prSet/>
      <dgm:spPr/>
      <dgm:t>
        <a:bodyPr/>
        <a:lstStyle/>
        <a:p>
          <a:pPr>
            <a:lnSpc>
              <a:spcPct val="100000"/>
            </a:lnSpc>
          </a:pPr>
          <a:r>
            <a:rPr lang="en-US"/>
            <a:t>Enrollment Report</a:t>
          </a:r>
        </a:p>
      </dgm:t>
    </dgm:pt>
    <dgm:pt modelId="{6F903B8A-3D56-471B-9DD2-D8F8C33B37C4}" type="parTrans" cxnId="{D94893A9-6760-4845-9C69-93330F46FC11}">
      <dgm:prSet/>
      <dgm:spPr/>
      <dgm:t>
        <a:bodyPr/>
        <a:lstStyle/>
        <a:p>
          <a:endParaRPr lang="en-US"/>
        </a:p>
      </dgm:t>
    </dgm:pt>
    <dgm:pt modelId="{EB637160-B980-4D99-8C29-282D77F98B22}" type="sibTrans" cxnId="{D94893A9-6760-4845-9C69-93330F46FC11}">
      <dgm:prSet/>
      <dgm:spPr/>
      <dgm:t>
        <a:bodyPr/>
        <a:lstStyle/>
        <a:p>
          <a:endParaRPr lang="en-US"/>
        </a:p>
      </dgm:t>
    </dgm:pt>
    <dgm:pt modelId="{C5170C74-736F-4DBB-A744-129A2C7FED10}">
      <dgm:prSet/>
      <dgm:spPr/>
      <dgm:t>
        <a:bodyPr/>
        <a:lstStyle/>
        <a:p>
          <a:pPr>
            <a:lnSpc>
              <a:spcPct val="100000"/>
            </a:lnSpc>
          </a:pPr>
          <a:r>
            <a:rPr lang="en-US"/>
            <a:t>Reminders, Warnings and Cautions</a:t>
          </a:r>
        </a:p>
      </dgm:t>
    </dgm:pt>
    <dgm:pt modelId="{35EFDEDB-70E1-4491-82ED-0FDC9FDDF11B}" type="parTrans" cxnId="{41D58B10-5D12-4D0D-9EFE-CD7AA85DA88F}">
      <dgm:prSet/>
      <dgm:spPr/>
      <dgm:t>
        <a:bodyPr/>
        <a:lstStyle/>
        <a:p>
          <a:endParaRPr lang="en-US"/>
        </a:p>
      </dgm:t>
    </dgm:pt>
    <dgm:pt modelId="{2BE8CBD8-8946-48BD-8C7C-EACEF758F1FD}" type="sibTrans" cxnId="{41D58B10-5D12-4D0D-9EFE-CD7AA85DA88F}">
      <dgm:prSet/>
      <dgm:spPr/>
      <dgm:t>
        <a:bodyPr/>
        <a:lstStyle/>
        <a:p>
          <a:endParaRPr lang="en-US"/>
        </a:p>
      </dgm:t>
    </dgm:pt>
    <dgm:pt modelId="{33776B95-B82B-4841-88D0-5B00D5CE0794}">
      <dgm:prSet/>
      <dgm:spPr/>
      <dgm:t>
        <a:bodyPr/>
        <a:lstStyle/>
        <a:p>
          <a:pPr>
            <a:lnSpc>
              <a:spcPct val="100000"/>
            </a:lnSpc>
          </a:pPr>
          <a:r>
            <a:rPr lang="en-US"/>
            <a:t>Participation Fees</a:t>
          </a:r>
        </a:p>
      </dgm:t>
    </dgm:pt>
    <dgm:pt modelId="{B1860387-61F5-425A-9190-1177E2B7508C}" type="parTrans" cxnId="{B730D1F7-0D48-400D-BBAE-60A5FC4EC93F}">
      <dgm:prSet/>
      <dgm:spPr/>
      <dgm:t>
        <a:bodyPr/>
        <a:lstStyle/>
        <a:p>
          <a:endParaRPr lang="en-US"/>
        </a:p>
      </dgm:t>
    </dgm:pt>
    <dgm:pt modelId="{082DB698-AD9D-40D1-A664-A3279124E0B4}" type="sibTrans" cxnId="{B730D1F7-0D48-400D-BBAE-60A5FC4EC93F}">
      <dgm:prSet/>
      <dgm:spPr/>
      <dgm:t>
        <a:bodyPr/>
        <a:lstStyle/>
        <a:p>
          <a:endParaRPr lang="en-US"/>
        </a:p>
      </dgm:t>
    </dgm:pt>
    <dgm:pt modelId="{0695BD89-BFBA-48CC-8EDE-5C56F494DB56}">
      <dgm:prSet/>
      <dgm:spPr/>
      <dgm:t>
        <a:bodyPr/>
        <a:lstStyle/>
        <a:p>
          <a:pPr>
            <a:lnSpc>
              <a:spcPct val="100000"/>
            </a:lnSpc>
          </a:pPr>
          <a:r>
            <a:rPr lang="en-US"/>
            <a:t>Reminders, Warnings and Cautions</a:t>
          </a:r>
        </a:p>
      </dgm:t>
    </dgm:pt>
    <dgm:pt modelId="{83E52AE8-2DAE-4757-A885-9E6AB042107E}" type="parTrans" cxnId="{D69266DD-91F1-459A-BE8B-B5A4BF715878}">
      <dgm:prSet/>
      <dgm:spPr/>
      <dgm:t>
        <a:bodyPr/>
        <a:lstStyle/>
        <a:p>
          <a:endParaRPr lang="en-US"/>
        </a:p>
      </dgm:t>
    </dgm:pt>
    <dgm:pt modelId="{7D4F8440-C705-4E7C-A5EC-84E0FF2BF3FE}" type="sibTrans" cxnId="{D69266DD-91F1-459A-BE8B-B5A4BF715878}">
      <dgm:prSet/>
      <dgm:spPr/>
      <dgm:t>
        <a:bodyPr/>
        <a:lstStyle/>
        <a:p>
          <a:endParaRPr lang="en-US"/>
        </a:p>
      </dgm:t>
    </dgm:pt>
    <dgm:pt modelId="{A0260F29-5B5C-42D4-AA81-36830E5D5A8F}">
      <dgm:prSet/>
      <dgm:spPr/>
      <dgm:t>
        <a:bodyPr/>
        <a:lstStyle/>
        <a:p>
          <a:pPr>
            <a:lnSpc>
              <a:spcPct val="100000"/>
            </a:lnSpc>
          </a:pPr>
          <a:r>
            <a:rPr lang="en-US"/>
            <a:t>Updating Your Mandatory Profile and Overview Information</a:t>
          </a:r>
        </a:p>
      </dgm:t>
    </dgm:pt>
    <dgm:pt modelId="{74C1014E-0A3B-45DC-B4CA-8EE04E625D2E}" type="parTrans" cxnId="{96B5C798-7AB6-4302-AB62-8386B1DDC7D6}">
      <dgm:prSet/>
      <dgm:spPr/>
      <dgm:t>
        <a:bodyPr/>
        <a:lstStyle/>
        <a:p>
          <a:endParaRPr lang="en-US"/>
        </a:p>
      </dgm:t>
    </dgm:pt>
    <dgm:pt modelId="{400D09B7-8C76-43D6-ABD2-54EED8B75B5C}" type="sibTrans" cxnId="{96B5C798-7AB6-4302-AB62-8386B1DDC7D6}">
      <dgm:prSet/>
      <dgm:spPr/>
      <dgm:t>
        <a:bodyPr/>
        <a:lstStyle/>
        <a:p>
          <a:endParaRPr lang="en-US"/>
        </a:p>
      </dgm:t>
    </dgm:pt>
    <dgm:pt modelId="{43A3012C-22BD-456F-A8D1-47011FCC7493}">
      <dgm:prSet/>
      <dgm:spPr/>
      <dgm:t>
        <a:bodyPr/>
        <a:lstStyle/>
        <a:p>
          <a:pPr>
            <a:lnSpc>
              <a:spcPct val="100000"/>
            </a:lnSpc>
          </a:pPr>
          <a:r>
            <a:rPr lang="en-US"/>
            <a:t>Reminders from TE Central</a:t>
          </a:r>
        </a:p>
      </dgm:t>
    </dgm:pt>
    <dgm:pt modelId="{1F2F6246-1C3F-4C3C-B1C0-AA32B12BE55C}" type="parTrans" cxnId="{E8146EC3-5F18-456A-9920-E5C483A47FE2}">
      <dgm:prSet/>
      <dgm:spPr/>
      <dgm:t>
        <a:bodyPr/>
        <a:lstStyle/>
        <a:p>
          <a:endParaRPr lang="en-US"/>
        </a:p>
      </dgm:t>
    </dgm:pt>
    <dgm:pt modelId="{43D76360-BD1C-441D-AD69-F6C42B7F10E7}" type="sibTrans" cxnId="{E8146EC3-5F18-456A-9920-E5C483A47FE2}">
      <dgm:prSet/>
      <dgm:spPr/>
      <dgm:t>
        <a:bodyPr/>
        <a:lstStyle/>
        <a:p>
          <a:endParaRPr lang="en-US"/>
        </a:p>
      </dgm:t>
    </dgm:pt>
    <dgm:pt modelId="{CF80BC0D-499E-4854-A9D6-691FBC5128A9}" type="pres">
      <dgm:prSet presAssocID="{08FB31F2-D219-4527-B758-7AD5BBD51B02}" presName="root" presStyleCnt="0">
        <dgm:presLayoutVars>
          <dgm:dir/>
          <dgm:resizeHandles val="exact"/>
        </dgm:presLayoutVars>
      </dgm:prSet>
      <dgm:spPr/>
    </dgm:pt>
    <dgm:pt modelId="{A3405CDD-061E-42DD-A90B-262129288A8D}" type="pres">
      <dgm:prSet presAssocID="{C3147738-E3A2-4CFC-8782-505844407ABE}" presName="compNode" presStyleCnt="0"/>
      <dgm:spPr/>
    </dgm:pt>
    <dgm:pt modelId="{7F8E67DA-C015-4F0B-8E9D-693881C2970F}" type="pres">
      <dgm:prSet presAssocID="{C3147738-E3A2-4CFC-8782-505844407AB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0A94DA3E-51B4-47B8-A236-2D2246179937}" type="pres">
      <dgm:prSet presAssocID="{C3147738-E3A2-4CFC-8782-505844407ABE}" presName="spaceRect" presStyleCnt="0"/>
      <dgm:spPr/>
    </dgm:pt>
    <dgm:pt modelId="{E4AE2535-B52E-4056-B79F-C4EA8132CDE1}" type="pres">
      <dgm:prSet presAssocID="{C3147738-E3A2-4CFC-8782-505844407ABE}" presName="textRect" presStyleLbl="revTx" presStyleIdx="0" presStyleCnt="7">
        <dgm:presLayoutVars>
          <dgm:chMax val="1"/>
          <dgm:chPref val="1"/>
        </dgm:presLayoutVars>
      </dgm:prSet>
      <dgm:spPr/>
    </dgm:pt>
    <dgm:pt modelId="{354E8045-AF66-49CB-89AD-E5DD84A2520A}" type="pres">
      <dgm:prSet presAssocID="{DBCAC6D5-72A5-4870-B800-274ED955F093}" presName="sibTrans" presStyleCnt="0"/>
      <dgm:spPr/>
    </dgm:pt>
    <dgm:pt modelId="{17657A8F-DCAB-4747-8016-D4C8D8C52D8B}" type="pres">
      <dgm:prSet presAssocID="{2FFD729D-A455-4CC2-BED6-C2BFF03DEDC2}" presName="compNode" presStyleCnt="0"/>
      <dgm:spPr/>
    </dgm:pt>
    <dgm:pt modelId="{A6EC496C-B723-4662-968A-E5CCEE648BF0}" type="pres">
      <dgm:prSet presAssocID="{2FFD729D-A455-4CC2-BED6-C2BFF03DEDC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81D6894B-7E27-4EFC-ADE7-CE51F8459AD4}" type="pres">
      <dgm:prSet presAssocID="{2FFD729D-A455-4CC2-BED6-C2BFF03DEDC2}" presName="spaceRect" presStyleCnt="0"/>
      <dgm:spPr/>
    </dgm:pt>
    <dgm:pt modelId="{0E5DCC3B-B765-42E7-902A-7EF281606359}" type="pres">
      <dgm:prSet presAssocID="{2FFD729D-A455-4CC2-BED6-C2BFF03DEDC2}" presName="textRect" presStyleLbl="revTx" presStyleIdx="1" presStyleCnt="7">
        <dgm:presLayoutVars>
          <dgm:chMax val="1"/>
          <dgm:chPref val="1"/>
        </dgm:presLayoutVars>
      </dgm:prSet>
      <dgm:spPr/>
    </dgm:pt>
    <dgm:pt modelId="{F45F8D23-8089-4DC7-BA12-909699C02CD4}" type="pres">
      <dgm:prSet presAssocID="{EB637160-B980-4D99-8C29-282D77F98B22}" presName="sibTrans" presStyleCnt="0"/>
      <dgm:spPr/>
    </dgm:pt>
    <dgm:pt modelId="{16A258DE-F22B-4D33-BCB9-A14AF73DA3C1}" type="pres">
      <dgm:prSet presAssocID="{C5170C74-736F-4DBB-A744-129A2C7FED10}" presName="compNode" presStyleCnt="0"/>
      <dgm:spPr/>
    </dgm:pt>
    <dgm:pt modelId="{02BAC72A-D5FD-472C-8A65-2DD43F5AB510}" type="pres">
      <dgm:prSet presAssocID="{C5170C74-736F-4DBB-A744-129A2C7FED1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74F8543B-7C1A-48AC-A8B2-65FBCDB34B2E}" type="pres">
      <dgm:prSet presAssocID="{C5170C74-736F-4DBB-A744-129A2C7FED10}" presName="spaceRect" presStyleCnt="0"/>
      <dgm:spPr/>
    </dgm:pt>
    <dgm:pt modelId="{EF439FC0-18B7-4176-BCCD-08E80047113A}" type="pres">
      <dgm:prSet presAssocID="{C5170C74-736F-4DBB-A744-129A2C7FED10}" presName="textRect" presStyleLbl="revTx" presStyleIdx="2" presStyleCnt="7">
        <dgm:presLayoutVars>
          <dgm:chMax val="1"/>
          <dgm:chPref val="1"/>
        </dgm:presLayoutVars>
      </dgm:prSet>
      <dgm:spPr/>
    </dgm:pt>
    <dgm:pt modelId="{CB87F906-B2EB-4B41-BA5D-540BCD6D784D}" type="pres">
      <dgm:prSet presAssocID="{2BE8CBD8-8946-48BD-8C7C-EACEF758F1FD}" presName="sibTrans" presStyleCnt="0"/>
      <dgm:spPr/>
    </dgm:pt>
    <dgm:pt modelId="{01849DD1-5CCD-471F-9F20-EB2CA462F4BC}" type="pres">
      <dgm:prSet presAssocID="{33776B95-B82B-4841-88D0-5B00D5CE0794}" presName="compNode" presStyleCnt="0"/>
      <dgm:spPr/>
    </dgm:pt>
    <dgm:pt modelId="{B025AB36-91ED-4D68-B1DB-BD7B51AF9B87}" type="pres">
      <dgm:prSet presAssocID="{33776B95-B82B-4841-88D0-5B00D5CE079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C8950BE4-9401-421D-801F-16D9E1412549}" type="pres">
      <dgm:prSet presAssocID="{33776B95-B82B-4841-88D0-5B00D5CE0794}" presName="spaceRect" presStyleCnt="0"/>
      <dgm:spPr/>
    </dgm:pt>
    <dgm:pt modelId="{E7CE40FC-CACF-4D24-B28F-9F72C9C17F0F}" type="pres">
      <dgm:prSet presAssocID="{33776B95-B82B-4841-88D0-5B00D5CE0794}" presName="textRect" presStyleLbl="revTx" presStyleIdx="3" presStyleCnt="7">
        <dgm:presLayoutVars>
          <dgm:chMax val="1"/>
          <dgm:chPref val="1"/>
        </dgm:presLayoutVars>
      </dgm:prSet>
      <dgm:spPr/>
    </dgm:pt>
    <dgm:pt modelId="{63CC5098-1788-43D8-A9FC-57B6AC420F1D}" type="pres">
      <dgm:prSet presAssocID="{082DB698-AD9D-40D1-A664-A3279124E0B4}" presName="sibTrans" presStyleCnt="0"/>
      <dgm:spPr/>
    </dgm:pt>
    <dgm:pt modelId="{CBDF3F5D-1CBA-4CBD-A777-75C40A1BA29C}" type="pres">
      <dgm:prSet presAssocID="{0695BD89-BFBA-48CC-8EDE-5C56F494DB56}" presName="compNode" presStyleCnt="0"/>
      <dgm:spPr/>
    </dgm:pt>
    <dgm:pt modelId="{A78ADB6A-82D4-4A8A-AF38-3649B9DE2DEC}" type="pres">
      <dgm:prSet presAssocID="{0695BD89-BFBA-48CC-8EDE-5C56F494DB5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6633E209-F011-4A25-9792-27AA13CD5F3A}" type="pres">
      <dgm:prSet presAssocID="{0695BD89-BFBA-48CC-8EDE-5C56F494DB56}" presName="spaceRect" presStyleCnt="0"/>
      <dgm:spPr/>
    </dgm:pt>
    <dgm:pt modelId="{762FE6EB-9F94-45F5-8271-1F48BDC2FE2A}" type="pres">
      <dgm:prSet presAssocID="{0695BD89-BFBA-48CC-8EDE-5C56F494DB56}" presName="textRect" presStyleLbl="revTx" presStyleIdx="4" presStyleCnt="7">
        <dgm:presLayoutVars>
          <dgm:chMax val="1"/>
          <dgm:chPref val="1"/>
        </dgm:presLayoutVars>
      </dgm:prSet>
      <dgm:spPr/>
    </dgm:pt>
    <dgm:pt modelId="{F4F72397-DD36-451E-AA5B-BB6CD31011E7}" type="pres">
      <dgm:prSet presAssocID="{7D4F8440-C705-4E7C-A5EC-84E0FF2BF3FE}" presName="sibTrans" presStyleCnt="0"/>
      <dgm:spPr/>
    </dgm:pt>
    <dgm:pt modelId="{47BE4DDB-F0C3-4210-85F0-4EA67DF95A4E}" type="pres">
      <dgm:prSet presAssocID="{A0260F29-5B5C-42D4-AA81-36830E5D5A8F}" presName="compNode" presStyleCnt="0"/>
      <dgm:spPr/>
    </dgm:pt>
    <dgm:pt modelId="{710BCCAC-331A-4C8D-81BF-3B7926E8E6FE}" type="pres">
      <dgm:prSet presAssocID="{A0260F29-5B5C-42D4-AA81-36830E5D5A8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list"/>
        </a:ext>
      </dgm:extLst>
    </dgm:pt>
    <dgm:pt modelId="{9A4468DA-3E37-4F91-813E-8239E9FF233C}" type="pres">
      <dgm:prSet presAssocID="{A0260F29-5B5C-42D4-AA81-36830E5D5A8F}" presName="spaceRect" presStyleCnt="0"/>
      <dgm:spPr/>
    </dgm:pt>
    <dgm:pt modelId="{24D75134-D939-40EE-BA53-9B306709C9D0}" type="pres">
      <dgm:prSet presAssocID="{A0260F29-5B5C-42D4-AA81-36830E5D5A8F}" presName="textRect" presStyleLbl="revTx" presStyleIdx="5" presStyleCnt="7">
        <dgm:presLayoutVars>
          <dgm:chMax val="1"/>
          <dgm:chPref val="1"/>
        </dgm:presLayoutVars>
      </dgm:prSet>
      <dgm:spPr/>
    </dgm:pt>
    <dgm:pt modelId="{E6B71777-09CE-4184-AABE-9F9500B3A3E7}" type="pres">
      <dgm:prSet presAssocID="{400D09B7-8C76-43D6-ABD2-54EED8B75B5C}" presName="sibTrans" presStyleCnt="0"/>
      <dgm:spPr/>
    </dgm:pt>
    <dgm:pt modelId="{DE3F5ABA-36D5-49B9-94E4-4E2FA770B19C}" type="pres">
      <dgm:prSet presAssocID="{43A3012C-22BD-456F-A8D1-47011FCC7493}" presName="compNode" presStyleCnt="0"/>
      <dgm:spPr/>
    </dgm:pt>
    <dgm:pt modelId="{14B488A6-68D2-466D-9F42-BC0904D7D243}" type="pres">
      <dgm:prSet presAssocID="{43A3012C-22BD-456F-A8D1-47011FCC749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irection"/>
        </a:ext>
      </dgm:extLst>
    </dgm:pt>
    <dgm:pt modelId="{EEE6C319-4D67-418C-9CA7-EA6FFB6EA227}" type="pres">
      <dgm:prSet presAssocID="{43A3012C-22BD-456F-A8D1-47011FCC7493}" presName="spaceRect" presStyleCnt="0"/>
      <dgm:spPr/>
    </dgm:pt>
    <dgm:pt modelId="{1E5B73D0-91E6-4C7B-9DD1-3EAAE6D0A801}" type="pres">
      <dgm:prSet presAssocID="{43A3012C-22BD-456F-A8D1-47011FCC7493}" presName="textRect" presStyleLbl="revTx" presStyleIdx="6" presStyleCnt="7">
        <dgm:presLayoutVars>
          <dgm:chMax val="1"/>
          <dgm:chPref val="1"/>
        </dgm:presLayoutVars>
      </dgm:prSet>
      <dgm:spPr/>
    </dgm:pt>
  </dgm:ptLst>
  <dgm:cxnLst>
    <dgm:cxn modelId="{41D58B10-5D12-4D0D-9EFE-CD7AA85DA88F}" srcId="{08FB31F2-D219-4527-B758-7AD5BBD51B02}" destId="{C5170C74-736F-4DBB-A744-129A2C7FED10}" srcOrd="2" destOrd="0" parTransId="{35EFDEDB-70E1-4491-82ED-0FDC9FDDF11B}" sibTransId="{2BE8CBD8-8946-48BD-8C7C-EACEF758F1FD}"/>
    <dgm:cxn modelId="{019A121B-A2C3-4663-9ABD-3EC9134D4920}" type="presOf" srcId="{C5170C74-736F-4DBB-A744-129A2C7FED10}" destId="{EF439FC0-18B7-4176-BCCD-08E80047113A}" srcOrd="0" destOrd="0" presId="urn:microsoft.com/office/officeart/2018/2/layout/IconLabelList"/>
    <dgm:cxn modelId="{410AFF21-F7CB-4938-B5F4-7908A59B8C11}" type="presOf" srcId="{08FB31F2-D219-4527-B758-7AD5BBD51B02}" destId="{CF80BC0D-499E-4854-A9D6-691FBC5128A9}" srcOrd="0" destOrd="0" presId="urn:microsoft.com/office/officeart/2018/2/layout/IconLabelList"/>
    <dgm:cxn modelId="{75E75129-9086-4202-A15A-A5A2B6CDB70D}" type="presOf" srcId="{33776B95-B82B-4841-88D0-5B00D5CE0794}" destId="{E7CE40FC-CACF-4D24-B28F-9F72C9C17F0F}" srcOrd="0" destOrd="0" presId="urn:microsoft.com/office/officeart/2018/2/layout/IconLabelList"/>
    <dgm:cxn modelId="{BBED3330-C44B-49AD-AD98-2E915297E008}" type="presOf" srcId="{43A3012C-22BD-456F-A8D1-47011FCC7493}" destId="{1E5B73D0-91E6-4C7B-9DD1-3EAAE6D0A801}" srcOrd="0" destOrd="0" presId="urn:microsoft.com/office/officeart/2018/2/layout/IconLabelList"/>
    <dgm:cxn modelId="{FCF0A636-777D-4A83-8055-05AF5B9EA862}" type="presOf" srcId="{2FFD729D-A455-4CC2-BED6-C2BFF03DEDC2}" destId="{0E5DCC3B-B765-42E7-902A-7EF281606359}" srcOrd="0" destOrd="0" presId="urn:microsoft.com/office/officeart/2018/2/layout/IconLabelList"/>
    <dgm:cxn modelId="{AA3BBE56-0A6F-4BBF-B6C6-FC6730AB68BC}" srcId="{08FB31F2-D219-4527-B758-7AD5BBD51B02}" destId="{C3147738-E3A2-4CFC-8782-505844407ABE}" srcOrd="0" destOrd="0" parTransId="{D84B04E1-4647-4528-928F-E165E5C4B7E1}" sibTransId="{DBCAC6D5-72A5-4870-B800-274ED955F093}"/>
    <dgm:cxn modelId="{96B5C798-7AB6-4302-AB62-8386B1DDC7D6}" srcId="{08FB31F2-D219-4527-B758-7AD5BBD51B02}" destId="{A0260F29-5B5C-42D4-AA81-36830E5D5A8F}" srcOrd="5" destOrd="0" parTransId="{74C1014E-0A3B-45DC-B4CA-8EE04E625D2E}" sibTransId="{400D09B7-8C76-43D6-ABD2-54EED8B75B5C}"/>
    <dgm:cxn modelId="{5B6D3499-86AC-470E-B24A-2E05F19A441A}" type="presOf" srcId="{0695BD89-BFBA-48CC-8EDE-5C56F494DB56}" destId="{762FE6EB-9F94-45F5-8271-1F48BDC2FE2A}" srcOrd="0" destOrd="0" presId="urn:microsoft.com/office/officeart/2018/2/layout/IconLabelList"/>
    <dgm:cxn modelId="{D94893A9-6760-4845-9C69-93330F46FC11}" srcId="{08FB31F2-D219-4527-B758-7AD5BBD51B02}" destId="{2FFD729D-A455-4CC2-BED6-C2BFF03DEDC2}" srcOrd="1" destOrd="0" parTransId="{6F903B8A-3D56-471B-9DD2-D8F8C33B37C4}" sibTransId="{EB637160-B980-4D99-8C29-282D77F98B22}"/>
    <dgm:cxn modelId="{BFB5A0B4-D645-49B2-B926-157C53222BEA}" type="presOf" srcId="{A0260F29-5B5C-42D4-AA81-36830E5D5A8F}" destId="{24D75134-D939-40EE-BA53-9B306709C9D0}" srcOrd="0" destOrd="0" presId="urn:microsoft.com/office/officeart/2018/2/layout/IconLabelList"/>
    <dgm:cxn modelId="{E8146EC3-5F18-456A-9920-E5C483A47FE2}" srcId="{08FB31F2-D219-4527-B758-7AD5BBD51B02}" destId="{43A3012C-22BD-456F-A8D1-47011FCC7493}" srcOrd="6" destOrd="0" parTransId="{1F2F6246-1C3F-4C3C-B1C0-AA32B12BE55C}" sibTransId="{43D76360-BD1C-441D-AD69-F6C42B7F10E7}"/>
    <dgm:cxn modelId="{FB900FC5-8216-4F89-A2D9-7596690EAA4B}" type="presOf" srcId="{C3147738-E3A2-4CFC-8782-505844407ABE}" destId="{E4AE2535-B52E-4056-B79F-C4EA8132CDE1}" srcOrd="0" destOrd="0" presId="urn:microsoft.com/office/officeart/2018/2/layout/IconLabelList"/>
    <dgm:cxn modelId="{D69266DD-91F1-459A-BE8B-B5A4BF715878}" srcId="{08FB31F2-D219-4527-B758-7AD5BBD51B02}" destId="{0695BD89-BFBA-48CC-8EDE-5C56F494DB56}" srcOrd="4" destOrd="0" parTransId="{83E52AE8-2DAE-4757-A885-9E6AB042107E}" sibTransId="{7D4F8440-C705-4E7C-A5EC-84E0FF2BF3FE}"/>
    <dgm:cxn modelId="{B730D1F7-0D48-400D-BBAE-60A5FC4EC93F}" srcId="{08FB31F2-D219-4527-B758-7AD5BBD51B02}" destId="{33776B95-B82B-4841-88D0-5B00D5CE0794}" srcOrd="3" destOrd="0" parTransId="{B1860387-61F5-425A-9190-1177E2B7508C}" sibTransId="{082DB698-AD9D-40D1-A664-A3279124E0B4}"/>
    <dgm:cxn modelId="{89728DE1-7347-4E99-BAF0-AADFA088AC96}" type="presParOf" srcId="{CF80BC0D-499E-4854-A9D6-691FBC5128A9}" destId="{A3405CDD-061E-42DD-A90B-262129288A8D}" srcOrd="0" destOrd="0" presId="urn:microsoft.com/office/officeart/2018/2/layout/IconLabelList"/>
    <dgm:cxn modelId="{1D282B65-0669-4376-A46C-BDB5EE78D15F}" type="presParOf" srcId="{A3405CDD-061E-42DD-A90B-262129288A8D}" destId="{7F8E67DA-C015-4F0B-8E9D-693881C2970F}" srcOrd="0" destOrd="0" presId="urn:microsoft.com/office/officeart/2018/2/layout/IconLabelList"/>
    <dgm:cxn modelId="{4C39FC6A-4C63-46E8-AA81-948089046A00}" type="presParOf" srcId="{A3405CDD-061E-42DD-A90B-262129288A8D}" destId="{0A94DA3E-51B4-47B8-A236-2D2246179937}" srcOrd="1" destOrd="0" presId="urn:microsoft.com/office/officeart/2018/2/layout/IconLabelList"/>
    <dgm:cxn modelId="{96B42ED6-E629-4EC0-847B-A012C8F15EDF}" type="presParOf" srcId="{A3405CDD-061E-42DD-A90B-262129288A8D}" destId="{E4AE2535-B52E-4056-B79F-C4EA8132CDE1}" srcOrd="2" destOrd="0" presId="urn:microsoft.com/office/officeart/2018/2/layout/IconLabelList"/>
    <dgm:cxn modelId="{5E602977-BD37-41E7-AF6F-AC14D4F9124E}" type="presParOf" srcId="{CF80BC0D-499E-4854-A9D6-691FBC5128A9}" destId="{354E8045-AF66-49CB-89AD-E5DD84A2520A}" srcOrd="1" destOrd="0" presId="urn:microsoft.com/office/officeart/2018/2/layout/IconLabelList"/>
    <dgm:cxn modelId="{DD2936E5-6A74-46ED-ADB2-96DF41976921}" type="presParOf" srcId="{CF80BC0D-499E-4854-A9D6-691FBC5128A9}" destId="{17657A8F-DCAB-4747-8016-D4C8D8C52D8B}" srcOrd="2" destOrd="0" presId="urn:microsoft.com/office/officeart/2018/2/layout/IconLabelList"/>
    <dgm:cxn modelId="{9C3F3007-9836-4A62-9881-02D31CF611A1}" type="presParOf" srcId="{17657A8F-DCAB-4747-8016-D4C8D8C52D8B}" destId="{A6EC496C-B723-4662-968A-E5CCEE648BF0}" srcOrd="0" destOrd="0" presId="urn:microsoft.com/office/officeart/2018/2/layout/IconLabelList"/>
    <dgm:cxn modelId="{158A9DE1-6F81-4BDD-BBEE-9EB87F5DEB61}" type="presParOf" srcId="{17657A8F-DCAB-4747-8016-D4C8D8C52D8B}" destId="{81D6894B-7E27-4EFC-ADE7-CE51F8459AD4}" srcOrd="1" destOrd="0" presId="urn:microsoft.com/office/officeart/2018/2/layout/IconLabelList"/>
    <dgm:cxn modelId="{FABDC116-68EB-4973-A689-22CCEE0E4F35}" type="presParOf" srcId="{17657A8F-DCAB-4747-8016-D4C8D8C52D8B}" destId="{0E5DCC3B-B765-42E7-902A-7EF281606359}" srcOrd="2" destOrd="0" presId="urn:microsoft.com/office/officeart/2018/2/layout/IconLabelList"/>
    <dgm:cxn modelId="{39796AB5-8C03-4DF6-ACD8-2B1C9DE31DDC}" type="presParOf" srcId="{CF80BC0D-499E-4854-A9D6-691FBC5128A9}" destId="{F45F8D23-8089-4DC7-BA12-909699C02CD4}" srcOrd="3" destOrd="0" presId="urn:microsoft.com/office/officeart/2018/2/layout/IconLabelList"/>
    <dgm:cxn modelId="{10864078-EB4A-42A2-A1B0-065C6196AF0B}" type="presParOf" srcId="{CF80BC0D-499E-4854-A9D6-691FBC5128A9}" destId="{16A258DE-F22B-4D33-BCB9-A14AF73DA3C1}" srcOrd="4" destOrd="0" presId="urn:microsoft.com/office/officeart/2018/2/layout/IconLabelList"/>
    <dgm:cxn modelId="{4A68F8B0-DB17-42B4-89F9-BE4C2ABA8401}" type="presParOf" srcId="{16A258DE-F22B-4D33-BCB9-A14AF73DA3C1}" destId="{02BAC72A-D5FD-472C-8A65-2DD43F5AB510}" srcOrd="0" destOrd="0" presId="urn:microsoft.com/office/officeart/2018/2/layout/IconLabelList"/>
    <dgm:cxn modelId="{EEDA6781-DAAC-4C0A-9E48-295085CEA61A}" type="presParOf" srcId="{16A258DE-F22B-4D33-BCB9-A14AF73DA3C1}" destId="{74F8543B-7C1A-48AC-A8B2-65FBCDB34B2E}" srcOrd="1" destOrd="0" presId="urn:microsoft.com/office/officeart/2018/2/layout/IconLabelList"/>
    <dgm:cxn modelId="{0630A7AE-DD68-480F-AA85-69BA815FFB16}" type="presParOf" srcId="{16A258DE-F22B-4D33-BCB9-A14AF73DA3C1}" destId="{EF439FC0-18B7-4176-BCCD-08E80047113A}" srcOrd="2" destOrd="0" presId="urn:microsoft.com/office/officeart/2018/2/layout/IconLabelList"/>
    <dgm:cxn modelId="{9AB821E4-783C-4E6D-BCB6-DB9AC40150F8}" type="presParOf" srcId="{CF80BC0D-499E-4854-A9D6-691FBC5128A9}" destId="{CB87F906-B2EB-4B41-BA5D-540BCD6D784D}" srcOrd="5" destOrd="0" presId="urn:microsoft.com/office/officeart/2018/2/layout/IconLabelList"/>
    <dgm:cxn modelId="{C66A0DD5-D4FC-4F71-AE8B-2059B3A33CF8}" type="presParOf" srcId="{CF80BC0D-499E-4854-A9D6-691FBC5128A9}" destId="{01849DD1-5CCD-471F-9F20-EB2CA462F4BC}" srcOrd="6" destOrd="0" presId="urn:microsoft.com/office/officeart/2018/2/layout/IconLabelList"/>
    <dgm:cxn modelId="{DD4E0A67-1990-4E8A-A5F9-145CD44C79B2}" type="presParOf" srcId="{01849DD1-5CCD-471F-9F20-EB2CA462F4BC}" destId="{B025AB36-91ED-4D68-B1DB-BD7B51AF9B87}" srcOrd="0" destOrd="0" presId="urn:microsoft.com/office/officeart/2018/2/layout/IconLabelList"/>
    <dgm:cxn modelId="{E64BB45A-956F-491A-A1C9-0C05A9B10044}" type="presParOf" srcId="{01849DD1-5CCD-471F-9F20-EB2CA462F4BC}" destId="{C8950BE4-9401-421D-801F-16D9E1412549}" srcOrd="1" destOrd="0" presId="urn:microsoft.com/office/officeart/2018/2/layout/IconLabelList"/>
    <dgm:cxn modelId="{E65F336F-6724-4690-B0B8-F3D97462ACCD}" type="presParOf" srcId="{01849DD1-5CCD-471F-9F20-EB2CA462F4BC}" destId="{E7CE40FC-CACF-4D24-B28F-9F72C9C17F0F}" srcOrd="2" destOrd="0" presId="urn:microsoft.com/office/officeart/2018/2/layout/IconLabelList"/>
    <dgm:cxn modelId="{AB2C44DD-5FA1-4DD9-98AD-F0CDEB732323}" type="presParOf" srcId="{CF80BC0D-499E-4854-A9D6-691FBC5128A9}" destId="{63CC5098-1788-43D8-A9FC-57B6AC420F1D}" srcOrd="7" destOrd="0" presId="urn:microsoft.com/office/officeart/2018/2/layout/IconLabelList"/>
    <dgm:cxn modelId="{777103EA-8F51-4C76-85C6-C01F68FE61BF}" type="presParOf" srcId="{CF80BC0D-499E-4854-A9D6-691FBC5128A9}" destId="{CBDF3F5D-1CBA-4CBD-A777-75C40A1BA29C}" srcOrd="8" destOrd="0" presId="urn:microsoft.com/office/officeart/2018/2/layout/IconLabelList"/>
    <dgm:cxn modelId="{16209C92-924B-40FA-973D-C701593DE349}" type="presParOf" srcId="{CBDF3F5D-1CBA-4CBD-A777-75C40A1BA29C}" destId="{A78ADB6A-82D4-4A8A-AF38-3649B9DE2DEC}" srcOrd="0" destOrd="0" presId="urn:microsoft.com/office/officeart/2018/2/layout/IconLabelList"/>
    <dgm:cxn modelId="{29E60CFF-4B65-4776-B1BC-EC8D93505770}" type="presParOf" srcId="{CBDF3F5D-1CBA-4CBD-A777-75C40A1BA29C}" destId="{6633E209-F011-4A25-9792-27AA13CD5F3A}" srcOrd="1" destOrd="0" presId="urn:microsoft.com/office/officeart/2018/2/layout/IconLabelList"/>
    <dgm:cxn modelId="{9D9288D9-250B-4425-832B-81CA72C49CA1}" type="presParOf" srcId="{CBDF3F5D-1CBA-4CBD-A777-75C40A1BA29C}" destId="{762FE6EB-9F94-45F5-8271-1F48BDC2FE2A}" srcOrd="2" destOrd="0" presId="urn:microsoft.com/office/officeart/2018/2/layout/IconLabelList"/>
    <dgm:cxn modelId="{EAFC2C63-9ACC-4878-97EE-708072435ECD}" type="presParOf" srcId="{CF80BC0D-499E-4854-A9D6-691FBC5128A9}" destId="{F4F72397-DD36-451E-AA5B-BB6CD31011E7}" srcOrd="9" destOrd="0" presId="urn:microsoft.com/office/officeart/2018/2/layout/IconLabelList"/>
    <dgm:cxn modelId="{0B4DEC7B-E894-49C5-8E36-031FC4D0661D}" type="presParOf" srcId="{CF80BC0D-499E-4854-A9D6-691FBC5128A9}" destId="{47BE4DDB-F0C3-4210-85F0-4EA67DF95A4E}" srcOrd="10" destOrd="0" presId="urn:microsoft.com/office/officeart/2018/2/layout/IconLabelList"/>
    <dgm:cxn modelId="{3AB4BCAA-3032-4C8F-87B8-3EDACFA42915}" type="presParOf" srcId="{47BE4DDB-F0C3-4210-85F0-4EA67DF95A4E}" destId="{710BCCAC-331A-4C8D-81BF-3B7926E8E6FE}" srcOrd="0" destOrd="0" presId="urn:microsoft.com/office/officeart/2018/2/layout/IconLabelList"/>
    <dgm:cxn modelId="{4668D873-2235-4E80-81EA-0CFB0BF69E6C}" type="presParOf" srcId="{47BE4DDB-F0C3-4210-85F0-4EA67DF95A4E}" destId="{9A4468DA-3E37-4F91-813E-8239E9FF233C}" srcOrd="1" destOrd="0" presId="urn:microsoft.com/office/officeart/2018/2/layout/IconLabelList"/>
    <dgm:cxn modelId="{F026FE8D-FCC4-43BD-8455-E3A44A2B0D4B}" type="presParOf" srcId="{47BE4DDB-F0C3-4210-85F0-4EA67DF95A4E}" destId="{24D75134-D939-40EE-BA53-9B306709C9D0}" srcOrd="2" destOrd="0" presId="urn:microsoft.com/office/officeart/2018/2/layout/IconLabelList"/>
    <dgm:cxn modelId="{2485B3AD-29B0-41EB-9A9D-191A6A976C50}" type="presParOf" srcId="{CF80BC0D-499E-4854-A9D6-691FBC5128A9}" destId="{E6B71777-09CE-4184-AABE-9F9500B3A3E7}" srcOrd="11" destOrd="0" presId="urn:microsoft.com/office/officeart/2018/2/layout/IconLabelList"/>
    <dgm:cxn modelId="{E44DB54A-E761-444F-A4A8-239A3A18CA0E}" type="presParOf" srcId="{CF80BC0D-499E-4854-A9D6-691FBC5128A9}" destId="{DE3F5ABA-36D5-49B9-94E4-4E2FA770B19C}" srcOrd="12" destOrd="0" presId="urn:microsoft.com/office/officeart/2018/2/layout/IconLabelList"/>
    <dgm:cxn modelId="{01D92148-4EB8-4FD7-A578-816BE5682F99}" type="presParOf" srcId="{DE3F5ABA-36D5-49B9-94E4-4E2FA770B19C}" destId="{14B488A6-68D2-466D-9F42-BC0904D7D243}" srcOrd="0" destOrd="0" presId="urn:microsoft.com/office/officeart/2018/2/layout/IconLabelList"/>
    <dgm:cxn modelId="{2DC4998C-E35B-4E61-9EAC-BC164EEB6607}" type="presParOf" srcId="{DE3F5ABA-36D5-49B9-94E4-4E2FA770B19C}" destId="{EEE6C319-4D67-418C-9CA7-EA6FFB6EA227}" srcOrd="1" destOrd="0" presId="urn:microsoft.com/office/officeart/2018/2/layout/IconLabelList"/>
    <dgm:cxn modelId="{4B35D10D-478B-4641-9B09-1F5FC0E01B6E}" type="presParOf" srcId="{DE3F5ABA-36D5-49B9-94E4-4E2FA770B19C}" destId="{1E5B73D0-91E6-4C7B-9DD1-3EAAE6D0A80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4782B-8690-4599-A968-DB9713F12770}">
      <dsp:nvSpPr>
        <dsp:cNvPr id="0" name=""/>
        <dsp:cNvSpPr/>
      </dsp:nvSpPr>
      <dsp:spPr>
        <a:xfrm>
          <a:off x="236811"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0153DAC-EBCF-4B59-9FC5-A06509DEA6F7}">
      <dsp:nvSpPr>
        <dsp:cNvPr id="0" name=""/>
        <dsp:cNvSpPr/>
      </dsp:nvSpPr>
      <dsp:spPr>
        <a:xfrm>
          <a:off x="391745" y="921698"/>
          <a:ext cx="417128" cy="417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B7D6AD-61EE-44E1-9311-5F2DE0714EA1}">
      <dsp:nvSpPr>
        <dsp:cNvPr id="0" name=""/>
        <dsp:cNvSpPr/>
      </dsp:nvSpPr>
      <dsp:spPr>
        <a:xfrm>
          <a:off x="4411"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Training Update</a:t>
          </a:r>
        </a:p>
      </dsp:txBody>
      <dsp:txXfrm>
        <a:off x="4411" y="1720202"/>
        <a:ext cx="1191796" cy="476718"/>
      </dsp:txXfrm>
    </dsp:sp>
    <dsp:sp modelId="{A833BD96-8EAC-4980-80D0-7BF7F26DFA4C}">
      <dsp:nvSpPr>
        <dsp:cNvPr id="0" name=""/>
        <dsp:cNvSpPr/>
      </dsp:nvSpPr>
      <dsp:spPr>
        <a:xfrm>
          <a:off x="1637173"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50087B-FB23-41DA-AFBF-99F749EB36F1}">
      <dsp:nvSpPr>
        <dsp:cNvPr id="0" name=""/>
        <dsp:cNvSpPr/>
      </dsp:nvSpPr>
      <dsp:spPr>
        <a:xfrm>
          <a:off x="1792106" y="921698"/>
          <a:ext cx="417128" cy="417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3F9662-D6CD-486E-886B-496BE9EF52C7}">
      <dsp:nvSpPr>
        <dsp:cNvPr id="0" name=""/>
        <dsp:cNvSpPr/>
      </dsp:nvSpPr>
      <dsp:spPr>
        <a:xfrm>
          <a:off x="1404772"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Enrollment Report</a:t>
          </a:r>
        </a:p>
      </dsp:txBody>
      <dsp:txXfrm>
        <a:off x="1404772" y="1720202"/>
        <a:ext cx="1191796" cy="476718"/>
      </dsp:txXfrm>
    </dsp:sp>
    <dsp:sp modelId="{9EAB886E-87E8-4647-80CB-240800264D71}">
      <dsp:nvSpPr>
        <dsp:cNvPr id="0" name=""/>
        <dsp:cNvSpPr/>
      </dsp:nvSpPr>
      <dsp:spPr>
        <a:xfrm>
          <a:off x="3037534"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F87ACF-D067-46CA-B174-D2BBE1CADD84}">
      <dsp:nvSpPr>
        <dsp:cNvPr id="0" name=""/>
        <dsp:cNvSpPr/>
      </dsp:nvSpPr>
      <dsp:spPr>
        <a:xfrm>
          <a:off x="3192468" y="921698"/>
          <a:ext cx="417128" cy="4171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FD0673-490D-4AB5-B18A-21B6A64A17D4}">
      <dsp:nvSpPr>
        <dsp:cNvPr id="0" name=""/>
        <dsp:cNvSpPr/>
      </dsp:nvSpPr>
      <dsp:spPr>
        <a:xfrm>
          <a:off x="2805134"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Reminders, Warnings and Cautions</a:t>
          </a:r>
        </a:p>
      </dsp:txBody>
      <dsp:txXfrm>
        <a:off x="2805134" y="1720202"/>
        <a:ext cx="1191796" cy="476718"/>
      </dsp:txXfrm>
    </dsp:sp>
    <dsp:sp modelId="{F138AAF1-F8DE-4EB1-8BAD-5D4179352DFC}">
      <dsp:nvSpPr>
        <dsp:cNvPr id="0" name=""/>
        <dsp:cNvSpPr/>
      </dsp:nvSpPr>
      <dsp:spPr>
        <a:xfrm>
          <a:off x="4437895"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61195DB-1B6F-4A29-9C0E-4DADC5F74E8D}">
      <dsp:nvSpPr>
        <dsp:cNvPr id="0" name=""/>
        <dsp:cNvSpPr/>
      </dsp:nvSpPr>
      <dsp:spPr>
        <a:xfrm>
          <a:off x="4592829" y="921698"/>
          <a:ext cx="417128" cy="4171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C5A2B1-2165-4C71-970C-AC130507C970}">
      <dsp:nvSpPr>
        <dsp:cNvPr id="0" name=""/>
        <dsp:cNvSpPr/>
      </dsp:nvSpPr>
      <dsp:spPr>
        <a:xfrm>
          <a:off x="4205495"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Participation Fees</a:t>
          </a:r>
        </a:p>
      </dsp:txBody>
      <dsp:txXfrm>
        <a:off x="4205495" y="1720202"/>
        <a:ext cx="1191796" cy="476718"/>
      </dsp:txXfrm>
    </dsp:sp>
    <dsp:sp modelId="{D8EE9161-C2BC-4DCC-A973-30D294DA3F2B}">
      <dsp:nvSpPr>
        <dsp:cNvPr id="0" name=""/>
        <dsp:cNvSpPr/>
      </dsp:nvSpPr>
      <dsp:spPr>
        <a:xfrm>
          <a:off x="5838257"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BAFFB8-0BD6-4479-8061-84027EC86830}">
      <dsp:nvSpPr>
        <dsp:cNvPr id="0" name=""/>
        <dsp:cNvSpPr/>
      </dsp:nvSpPr>
      <dsp:spPr>
        <a:xfrm>
          <a:off x="5993190" y="921698"/>
          <a:ext cx="417128" cy="4171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946D85-FEFB-4073-8ABB-DBD642221046}">
      <dsp:nvSpPr>
        <dsp:cNvPr id="0" name=""/>
        <dsp:cNvSpPr/>
      </dsp:nvSpPr>
      <dsp:spPr>
        <a:xfrm>
          <a:off x="5605856"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Reminders, Warnings and Cautions</a:t>
          </a:r>
        </a:p>
      </dsp:txBody>
      <dsp:txXfrm>
        <a:off x="5605856" y="1720202"/>
        <a:ext cx="1191796" cy="476718"/>
      </dsp:txXfrm>
    </dsp:sp>
    <dsp:sp modelId="{824B630A-658D-4691-A230-0B4E1D9A4738}">
      <dsp:nvSpPr>
        <dsp:cNvPr id="0" name=""/>
        <dsp:cNvSpPr/>
      </dsp:nvSpPr>
      <dsp:spPr>
        <a:xfrm>
          <a:off x="7238618"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8CD92D-7FDB-43A0-9C0F-A91D3EB443E2}">
      <dsp:nvSpPr>
        <dsp:cNvPr id="0" name=""/>
        <dsp:cNvSpPr/>
      </dsp:nvSpPr>
      <dsp:spPr>
        <a:xfrm>
          <a:off x="7393552" y="921698"/>
          <a:ext cx="417128" cy="4171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467E7D-DADB-4DE6-9415-F5FA80FB8269}">
      <dsp:nvSpPr>
        <dsp:cNvPr id="0" name=""/>
        <dsp:cNvSpPr/>
      </dsp:nvSpPr>
      <dsp:spPr>
        <a:xfrm>
          <a:off x="7006218"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Updating Your Mandatory Profile and Overview Information</a:t>
          </a:r>
        </a:p>
      </dsp:txBody>
      <dsp:txXfrm>
        <a:off x="7006218" y="1720202"/>
        <a:ext cx="1191796" cy="476718"/>
      </dsp:txXfrm>
    </dsp:sp>
    <dsp:sp modelId="{68AD6A0D-22C3-4191-B9BE-8D24C0E4750A}">
      <dsp:nvSpPr>
        <dsp:cNvPr id="0" name=""/>
        <dsp:cNvSpPr/>
      </dsp:nvSpPr>
      <dsp:spPr>
        <a:xfrm>
          <a:off x="8638979" y="766765"/>
          <a:ext cx="726996" cy="726996"/>
        </a:xfrm>
        <a:prstGeom prst="ellipse">
          <a:avLst/>
        </a:prstGeom>
        <a:solidFill>
          <a:schemeClr val="lt2">
            <a:alpha val="0"/>
            <a:hueOff val="0"/>
            <a:satOff val="0"/>
            <a:lumOff val="0"/>
            <a:alphaOff val="0"/>
          </a:schemeClr>
        </a:solidFill>
        <a:ln w="476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C8EEC-6ED7-4602-93AB-CADEC8481F4F}">
      <dsp:nvSpPr>
        <dsp:cNvPr id="0" name=""/>
        <dsp:cNvSpPr/>
      </dsp:nvSpPr>
      <dsp:spPr>
        <a:xfrm>
          <a:off x="8793913" y="921698"/>
          <a:ext cx="417128" cy="41712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33F546-0D0C-4C5A-8174-75AEA76C0748}">
      <dsp:nvSpPr>
        <dsp:cNvPr id="0" name=""/>
        <dsp:cNvSpPr/>
      </dsp:nvSpPr>
      <dsp:spPr>
        <a:xfrm>
          <a:off x="8406579" y="1720202"/>
          <a:ext cx="1191796" cy="47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Reminders from TE Central</a:t>
          </a:r>
        </a:p>
      </dsp:txBody>
      <dsp:txXfrm>
        <a:off x="8406579" y="1720202"/>
        <a:ext cx="1191796" cy="476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49015-7AE4-40F6-A583-6440486DB491}">
      <dsp:nvSpPr>
        <dsp:cNvPr id="0" name=""/>
        <dsp:cNvSpPr/>
      </dsp:nvSpPr>
      <dsp:spPr>
        <a:xfrm>
          <a:off x="57854" y="277466"/>
          <a:ext cx="1256182" cy="125618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B7030-07ED-4BFC-BD40-EDA336CB91A9}">
      <dsp:nvSpPr>
        <dsp:cNvPr id="0" name=""/>
        <dsp:cNvSpPr/>
      </dsp:nvSpPr>
      <dsp:spPr>
        <a:xfrm>
          <a:off x="321652" y="541264"/>
          <a:ext cx="728586" cy="728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9D7B88-C1B8-46BF-B7FD-9AD6FBF2CA5D}">
      <dsp:nvSpPr>
        <dsp:cNvPr id="0" name=""/>
        <dsp:cNvSpPr/>
      </dsp:nvSpPr>
      <dsp:spPr>
        <a:xfrm>
          <a:off x="1583219" y="277466"/>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System understanding is important</a:t>
          </a:r>
        </a:p>
      </dsp:txBody>
      <dsp:txXfrm>
        <a:off x="1583219" y="277466"/>
        <a:ext cx="2961002" cy="1256182"/>
      </dsp:txXfrm>
    </dsp:sp>
    <dsp:sp modelId="{BDAC89A4-7C17-4BF7-8F22-864F588B2919}">
      <dsp:nvSpPr>
        <dsp:cNvPr id="0" name=""/>
        <dsp:cNvSpPr/>
      </dsp:nvSpPr>
      <dsp:spPr>
        <a:xfrm>
          <a:off x="5060153" y="277466"/>
          <a:ext cx="1256182" cy="125618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A299F-574D-415D-BDE1-CE94C0DE3559}">
      <dsp:nvSpPr>
        <dsp:cNvPr id="0" name=""/>
        <dsp:cNvSpPr/>
      </dsp:nvSpPr>
      <dsp:spPr>
        <a:xfrm>
          <a:off x="5323952" y="541264"/>
          <a:ext cx="728586" cy="728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8F3E67-CAFE-4467-A959-E962F284C639}">
      <dsp:nvSpPr>
        <dsp:cNvPr id="0" name=""/>
        <dsp:cNvSpPr/>
      </dsp:nvSpPr>
      <dsp:spPr>
        <a:xfrm>
          <a:off x="6585518" y="277466"/>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Keeps schools in compliance making sure every enrolled Exchange scholar is listed</a:t>
          </a:r>
        </a:p>
      </dsp:txBody>
      <dsp:txXfrm>
        <a:off x="6585518" y="277466"/>
        <a:ext cx="2961002" cy="1256182"/>
      </dsp:txXfrm>
    </dsp:sp>
    <dsp:sp modelId="{E672D668-A170-411C-9F95-1A125BD8BE90}">
      <dsp:nvSpPr>
        <dsp:cNvPr id="0" name=""/>
        <dsp:cNvSpPr/>
      </dsp:nvSpPr>
      <dsp:spPr>
        <a:xfrm>
          <a:off x="57854" y="2161890"/>
          <a:ext cx="1256182" cy="125618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907330-B912-4E5E-8165-7011245686FA}">
      <dsp:nvSpPr>
        <dsp:cNvPr id="0" name=""/>
        <dsp:cNvSpPr/>
      </dsp:nvSpPr>
      <dsp:spPr>
        <a:xfrm>
          <a:off x="321652" y="2425689"/>
          <a:ext cx="728586" cy="728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421D15-1082-4F46-8770-DAF83D2E489C}">
      <dsp:nvSpPr>
        <dsp:cNvPr id="0" name=""/>
        <dsp:cNvSpPr/>
      </dsp:nvSpPr>
      <dsp:spPr>
        <a:xfrm>
          <a:off x="1583219" y="2161890"/>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Last academic year, discovered more than 100 students were not listed on 2017-18 Enrollment Report  </a:t>
          </a:r>
        </a:p>
      </dsp:txBody>
      <dsp:txXfrm>
        <a:off x="1583219" y="2161890"/>
        <a:ext cx="2961002" cy="1256182"/>
      </dsp:txXfrm>
    </dsp:sp>
    <dsp:sp modelId="{BC9294F5-E135-4B9F-A6B0-A031DCEE8B25}">
      <dsp:nvSpPr>
        <dsp:cNvPr id="0" name=""/>
        <dsp:cNvSpPr/>
      </dsp:nvSpPr>
      <dsp:spPr>
        <a:xfrm>
          <a:off x="5060153" y="2161890"/>
          <a:ext cx="1256182" cy="125618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CC89F9-8891-43FF-9489-AA3EA8C49044}">
      <dsp:nvSpPr>
        <dsp:cNvPr id="0" name=""/>
        <dsp:cNvSpPr/>
      </dsp:nvSpPr>
      <dsp:spPr>
        <a:xfrm>
          <a:off x="5323952" y="2425689"/>
          <a:ext cx="728586" cy="7285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D42E77-3872-4EA8-AA10-302D30636311}">
      <dsp:nvSpPr>
        <dsp:cNvPr id="0" name=""/>
        <dsp:cNvSpPr/>
      </dsp:nvSpPr>
      <dsp:spPr>
        <a:xfrm>
          <a:off x="6585518" y="2161890"/>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Improves institutional understanding of the TE scholarship program</a:t>
          </a:r>
        </a:p>
      </dsp:txBody>
      <dsp:txXfrm>
        <a:off x="6585518" y="2161890"/>
        <a:ext cx="2961002" cy="1256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2EE4C-BC0C-43C6-B801-A8DF383F015F}">
      <dsp:nvSpPr>
        <dsp:cNvPr id="0" name=""/>
        <dsp:cNvSpPr/>
      </dsp:nvSpPr>
      <dsp:spPr>
        <a:xfrm>
          <a:off x="0" y="25044"/>
          <a:ext cx="9602788" cy="623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D441-2144-405F-B1BF-4452E77ADE6F}">
      <dsp:nvSpPr>
        <dsp:cNvPr id="0" name=""/>
        <dsp:cNvSpPr/>
      </dsp:nvSpPr>
      <dsp:spPr>
        <a:xfrm>
          <a:off x="188583" y="141498"/>
          <a:ext cx="342878" cy="3428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5427A5-328C-4F3F-9951-0F4901566383}">
      <dsp:nvSpPr>
        <dsp:cNvPr id="0" name=""/>
        <dsp:cNvSpPr/>
      </dsp:nvSpPr>
      <dsp:spPr>
        <a:xfrm>
          <a:off x="720045" y="1230"/>
          <a:ext cx="8882742" cy="623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8" tIns="65978" rIns="65978" bIns="65978" numCol="1" spcCol="1270" anchor="ctr" anchorCtr="0">
          <a:noAutofit/>
        </a:bodyPr>
        <a:lstStyle/>
        <a:p>
          <a:pPr marL="0" lvl="0" indent="0" algn="l" defTabSz="977900">
            <a:lnSpc>
              <a:spcPct val="90000"/>
            </a:lnSpc>
            <a:spcBef>
              <a:spcPct val="0"/>
            </a:spcBef>
            <a:spcAft>
              <a:spcPct val="35000"/>
            </a:spcAft>
            <a:buNone/>
          </a:pPr>
          <a:r>
            <a:rPr lang="en-US" sz="2200" kern="1200" dirty="0"/>
            <a:t>Reviews need to be completed before April 19, 2019</a:t>
          </a:r>
        </a:p>
      </dsp:txBody>
      <dsp:txXfrm>
        <a:off x="720045" y="1230"/>
        <a:ext cx="8882742" cy="623416"/>
      </dsp:txXfrm>
    </dsp:sp>
    <dsp:sp modelId="{3FBB11F5-B191-4B8D-B794-6D33DA6C3F40}">
      <dsp:nvSpPr>
        <dsp:cNvPr id="0" name=""/>
        <dsp:cNvSpPr/>
      </dsp:nvSpPr>
      <dsp:spPr>
        <a:xfrm>
          <a:off x="0" y="780500"/>
          <a:ext cx="9602788" cy="623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4E8C3-FC79-4C92-9A8B-6061CE81DC0B}">
      <dsp:nvSpPr>
        <dsp:cNvPr id="0" name=""/>
        <dsp:cNvSpPr/>
      </dsp:nvSpPr>
      <dsp:spPr>
        <a:xfrm>
          <a:off x="188583" y="920768"/>
          <a:ext cx="342878" cy="3428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D19C25-E938-4385-9B7B-0BE6CDAE8BD0}">
      <dsp:nvSpPr>
        <dsp:cNvPr id="0" name=""/>
        <dsp:cNvSpPr/>
      </dsp:nvSpPr>
      <dsp:spPr>
        <a:xfrm>
          <a:off x="720045" y="780500"/>
          <a:ext cx="8882742" cy="623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8" tIns="65978" rIns="65978" bIns="65978" numCol="1" spcCol="1270" anchor="ctr" anchorCtr="0">
          <a:noAutofit/>
        </a:bodyPr>
        <a:lstStyle/>
        <a:p>
          <a:pPr marL="0" lvl="0" indent="0" algn="l" defTabSz="977900">
            <a:lnSpc>
              <a:spcPct val="90000"/>
            </a:lnSpc>
            <a:spcBef>
              <a:spcPct val="0"/>
            </a:spcBef>
            <a:spcAft>
              <a:spcPct val="35000"/>
            </a:spcAft>
            <a:buNone/>
          </a:pPr>
          <a:r>
            <a:rPr lang="en-US" sz="2200" kern="1200" dirty="0"/>
            <a:t>Confirm your 2018-19 Participation fees (P-fees) are paid in full</a:t>
          </a:r>
        </a:p>
      </dsp:txBody>
      <dsp:txXfrm>
        <a:off x="720045" y="780500"/>
        <a:ext cx="8882742" cy="623416"/>
      </dsp:txXfrm>
    </dsp:sp>
    <dsp:sp modelId="{A2BE9E26-8C88-47F2-8EBE-BA7AED9A40B1}">
      <dsp:nvSpPr>
        <dsp:cNvPr id="0" name=""/>
        <dsp:cNvSpPr/>
      </dsp:nvSpPr>
      <dsp:spPr>
        <a:xfrm>
          <a:off x="0" y="1559770"/>
          <a:ext cx="9602788" cy="623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873872-98BD-45ED-9697-07D5D689BEFF}">
      <dsp:nvSpPr>
        <dsp:cNvPr id="0" name=""/>
        <dsp:cNvSpPr/>
      </dsp:nvSpPr>
      <dsp:spPr>
        <a:xfrm>
          <a:off x="188583" y="1700039"/>
          <a:ext cx="342878" cy="3428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7BF1AF-ACD2-48AD-BCB6-C256E700C9B0}">
      <dsp:nvSpPr>
        <dsp:cNvPr id="0" name=""/>
        <dsp:cNvSpPr/>
      </dsp:nvSpPr>
      <dsp:spPr>
        <a:xfrm>
          <a:off x="720045" y="1559770"/>
          <a:ext cx="8882742" cy="623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8" tIns="65978" rIns="65978" bIns="65978" numCol="1" spcCol="1270" anchor="ctr" anchorCtr="0">
          <a:noAutofit/>
        </a:bodyPr>
        <a:lstStyle/>
        <a:p>
          <a:pPr marL="0" lvl="0" indent="0" algn="l" defTabSz="977900">
            <a:lnSpc>
              <a:spcPct val="90000"/>
            </a:lnSpc>
            <a:spcBef>
              <a:spcPct val="0"/>
            </a:spcBef>
            <a:spcAft>
              <a:spcPct val="35000"/>
            </a:spcAft>
            <a:buNone/>
          </a:pPr>
          <a:r>
            <a:rPr lang="en-US" sz="2200" kern="1200" dirty="0"/>
            <a:t>Confirm all Imports are listed on your Enrollment Report</a:t>
          </a:r>
        </a:p>
      </dsp:txBody>
      <dsp:txXfrm>
        <a:off x="720045" y="1559770"/>
        <a:ext cx="8882742" cy="623416"/>
      </dsp:txXfrm>
    </dsp:sp>
    <dsp:sp modelId="{C1CACB90-A118-4B9B-8B29-EE396C167A30}">
      <dsp:nvSpPr>
        <dsp:cNvPr id="0" name=""/>
        <dsp:cNvSpPr/>
      </dsp:nvSpPr>
      <dsp:spPr>
        <a:xfrm>
          <a:off x="0" y="2339040"/>
          <a:ext cx="9602788" cy="623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8364B5-A26C-41D2-B79C-026BF5EF5506}">
      <dsp:nvSpPr>
        <dsp:cNvPr id="0" name=""/>
        <dsp:cNvSpPr/>
      </dsp:nvSpPr>
      <dsp:spPr>
        <a:xfrm>
          <a:off x="188583" y="2479309"/>
          <a:ext cx="342878" cy="3428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7CBCF0-2309-44BA-92EF-ABECDDE4184E}">
      <dsp:nvSpPr>
        <dsp:cNvPr id="0" name=""/>
        <dsp:cNvSpPr/>
      </dsp:nvSpPr>
      <dsp:spPr>
        <a:xfrm>
          <a:off x="720045" y="2339040"/>
          <a:ext cx="8882742" cy="623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8" tIns="65978" rIns="65978" bIns="65978" numCol="1" spcCol="1270" anchor="ctr" anchorCtr="0">
          <a:noAutofit/>
        </a:bodyPr>
        <a:lstStyle/>
        <a:p>
          <a:pPr marL="0" lvl="0" indent="0" algn="l" defTabSz="977900">
            <a:lnSpc>
              <a:spcPct val="90000"/>
            </a:lnSpc>
            <a:spcBef>
              <a:spcPct val="0"/>
            </a:spcBef>
            <a:spcAft>
              <a:spcPct val="35000"/>
            </a:spcAft>
            <a:buNone/>
          </a:pPr>
          <a:r>
            <a:rPr lang="en-US" sz="2200" kern="1200" dirty="0"/>
            <a:t>Students missing?  Contact your TE Liaison Officer</a:t>
          </a:r>
        </a:p>
      </dsp:txBody>
      <dsp:txXfrm>
        <a:off x="720045" y="2339040"/>
        <a:ext cx="8882742" cy="623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FE311-DB25-4307-AECC-CE25FD4F1D53}">
      <dsp:nvSpPr>
        <dsp:cNvPr id="0" name=""/>
        <dsp:cNvSpPr/>
      </dsp:nvSpPr>
      <dsp:spPr>
        <a:xfrm>
          <a:off x="2051128" y="90036"/>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80A9CB-5369-4D40-8A9B-0CA05667377E}">
      <dsp:nvSpPr>
        <dsp:cNvPr id="0" name=""/>
        <dsp:cNvSpPr/>
      </dsp:nvSpPr>
      <dsp:spPr>
        <a:xfrm>
          <a:off x="647128" y="179211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t>Reasons why the 2018 – 19 new Imports are missing </a:t>
          </a:r>
        </a:p>
      </dsp:txBody>
      <dsp:txXfrm>
        <a:off x="647128" y="1792117"/>
        <a:ext cx="4320000" cy="648000"/>
      </dsp:txXfrm>
    </dsp:sp>
    <dsp:sp modelId="{0D91642F-7CC1-4927-8518-C2AE5872B47A}">
      <dsp:nvSpPr>
        <dsp:cNvPr id="0" name=""/>
        <dsp:cNvSpPr/>
      </dsp:nvSpPr>
      <dsp:spPr>
        <a:xfrm>
          <a:off x="647128" y="2528527"/>
          <a:ext cx="4320000" cy="198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Did the IMPORT mark the student as enrolled?</a:t>
          </a:r>
          <a:endParaRPr lang="en-US" sz="1700" kern="1200" dirty="0"/>
        </a:p>
        <a:p>
          <a:pPr marL="0" lvl="0" indent="0" algn="ctr" defTabSz="755650">
            <a:lnSpc>
              <a:spcPct val="90000"/>
            </a:lnSpc>
            <a:spcBef>
              <a:spcPct val="0"/>
            </a:spcBef>
            <a:spcAft>
              <a:spcPct val="35000"/>
            </a:spcAft>
            <a:buNone/>
          </a:pPr>
          <a:r>
            <a:rPr lang="en-US" sz="1700" kern="1200" baseline="0"/>
            <a:t>Did the EXPORT school ADD the student?</a:t>
          </a:r>
          <a:endParaRPr lang="en-US" sz="1700" kern="1200"/>
        </a:p>
      </dsp:txBody>
      <dsp:txXfrm>
        <a:off x="647128" y="2528527"/>
        <a:ext cx="4320000" cy="1982010"/>
      </dsp:txXfrm>
    </dsp:sp>
    <dsp:sp modelId="{61D8C17A-2208-4200-A4DF-A724F0A3DEAD}">
      <dsp:nvSpPr>
        <dsp:cNvPr id="0" name=""/>
        <dsp:cNvSpPr/>
      </dsp:nvSpPr>
      <dsp:spPr>
        <a:xfrm>
          <a:off x="7127128" y="90036"/>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09312A-E6D4-4F56-A8A1-BCC834F69BBD}">
      <dsp:nvSpPr>
        <dsp:cNvPr id="0" name=""/>
        <dsp:cNvSpPr/>
      </dsp:nvSpPr>
      <dsp:spPr>
        <a:xfrm>
          <a:off x="5723128" y="179211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t>My school is not listed on the Dropdown Box?  Why not?  </a:t>
          </a:r>
        </a:p>
      </dsp:txBody>
      <dsp:txXfrm>
        <a:off x="5723128" y="1792117"/>
        <a:ext cx="4320000" cy="648000"/>
      </dsp:txXfrm>
    </dsp:sp>
    <dsp:sp modelId="{F8E3B3F0-3E41-4382-8A24-AF2794910385}">
      <dsp:nvSpPr>
        <dsp:cNvPr id="0" name=""/>
        <dsp:cNvSpPr/>
      </dsp:nvSpPr>
      <dsp:spPr>
        <a:xfrm>
          <a:off x="5723128" y="2528527"/>
          <a:ext cx="4320000" cy="198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Only EXPORT schools can ADD a new student.  </a:t>
          </a:r>
          <a:endParaRPr lang="en-US" sz="1700" kern="1200" dirty="0"/>
        </a:p>
        <a:p>
          <a:pPr marL="0" lvl="0" indent="0" algn="ctr" defTabSz="755650">
            <a:lnSpc>
              <a:spcPct val="90000"/>
            </a:lnSpc>
            <a:spcBef>
              <a:spcPct val="0"/>
            </a:spcBef>
            <a:spcAft>
              <a:spcPct val="35000"/>
            </a:spcAft>
            <a:buNone/>
          </a:pPr>
          <a:r>
            <a:rPr lang="en-US" sz="1700" kern="1200" baseline="0"/>
            <a:t>If the student is NEW, did the IMPORT school mark the student as enrolled?</a:t>
          </a:r>
          <a:endParaRPr lang="en-US" sz="1700" kern="1200"/>
        </a:p>
        <a:p>
          <a:pPr marL="0" lvl="0" indent="0" algn="ctr" defTabSz="755650">
            <a:lnSpc>
              <a:spcPct val="90000"/>
            </a:lnSpc>
            <a:spcBef>
              <a:spcPct val="0"/>
            </a:spcBef>
            <a:spcAft>
              <a:spcPct val="35000"/>
            </a:spcAft>
            <a:buNone/>
          </a:pPr>
          <a:r>
            <a:rPr lang="en-US" sz="1700" kern="1200" baseline="0"/>
            <a:t>Did the EXPORT school ADD the student?</a:t>
          </a:r>
          <a:endParaRPr lang="en-US" sz="1700" kern="1200"/>
        </a:p>
        <a:p>
          <a:pPr marL="0" lvl="0" indent="0" algn="ctr" defTabSz="755650">
            <a:lnSpc>
              <a:spcPct val="90000"/>
            </a:lnSpc>
            <a:spcBef>
              <a:spcPct val="0"/>
            </a:spcBef>
            <a:spcAft>
              <a:spcPct val="35000"/>
            </a:spcAft>
            <a:buNone/>
          </a:pPr>
          <a:r>
            <a:rPr lang="en-US" sz="1700" kern="1200" baseline="0"/>
            <a:t>If this is a continuing student, contact TE Central for assistance</a:t>
          </a:r>
          <a:endParaRPr lang="en-US" sz="1700" kern="1200"/>
        </a:p>
      </dsp:txBody>
      <dsp:txXfrm>
        <a:off x="5723128" y="2528527"/>
        <a:ext cx="4320000" cy="1982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1950A-21BD-44C4-8B1C-EE83A03BC31B}">
      <dsp:nvSpPr>
        <dsp:cNvPr id="0" name=""/>
        <dsp:cNvSpPr/>
      </dsp:nvSpPr>
      <dsp:spPr>
        <a:xfrm>
          <a:off x="397080" y="37814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11A0B9-0914-47A9-988E-2B8AABAF45A4}">
      <dsp:nvSpPr>
        <dsp:cNvPr id="0" name=""/>
        <dsp:cNvSpPr/>
      </dsp:nvSpPr>
      <dsp:spPr>
        <a:xfrm>
          <a:off x="397080" y="204662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t>What is the process to update a bad expiration date?</a:t>
          </a:r>
        </a:p>
      </dsp:txBody>
      <dsp:txXfrm>
        <a:off x="397080" y="2046627"/>
        <a:ext cx="4320000" cy="648000"/>
      </dsp:txXfrm>
    </dsp:sp>
    <dsp:sp modelId="{FBB4F3B3-68B3-4DDC-8898-F84CF435B7B6}">
      <dsp:nvSpPr>
        <dsp:cNvPr id="0" name=""/>
        <dsp:cNvSpPr/>
      </dsp:nvSpPr>
      <dsp:spPr>
        <a:xfrm>
          <a:off x="397080" y="2767412"/>
          <a:ext cx="4320000" cy="1249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dirty="0"/>
            <a:t>See slide </a:t>
          </a:r>
          <a:r>
            <a:rPr lang="en-US" sz="1500" kern="1200" dirty="0">
              <a:highlight>
                <a:srgbClr val="FFFF00"/>
              </a:highlight>
            </a:rPr>
            <a:t>14</a:t>
          </a:r>
          <a:r>
            <a:rPr lang="en-US" sz="1500" kern="1200" dirty="0"/>
            <a:t> for visual instructions for updating Expiration dates.</a:t>
          </a:r>
        </a:p>
        <a:p>
          <a:pPr marL="0" lvl="0" indent="0" algn="l" defTabSz="666750">
            <a:lnSpc>
              <a:spcPct val="100000"/>
            </a:lnSpc>
            <a:spcBef>
              <a:spcPct val="0"/>
            </a:spcBef>
            <a:spcAft>
              <a:spcPct val="35000"/>
            </a:spcAft>
            <a:buNone/>
          </a:pPr>
          <a:r>
            <a:rPr lang="en-US" sz="1500" kern="1200"/>
            <a:t>If the expiration date is outside last term or the current term, contact TE Central</a:t>
          </a:r>
        </a:p>
      </dsp:txBody>
      <dsp:txXfrm>
        <a:off x="397080" y="2767412"/>
        <a:ext cx="4320000" cy="1249954"/>
      </dsp:txXfrm>
    </dsp:sp>
    <dsp:sp modelId="{8237539C-D8C3-4F0E-BB48-003874DDDA5C}">
      <dsp:nvSpPr>
        <dsp:cNvPr id="0" name=""/>
        <dsp:cNvSpPr/>
      </dsp:nvSpPr>
      <dsp:spPr>
        <a:xfrm>
          <a:off x="5473081" y="37814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1FF171-55DF-4288-9CF3-FE2D6C3CC9E1}">
      <dsp:nvSpPr>
        <dsp:cNvPr id="0" name=""/>
        <dsp:cNvSpPr/>
      </dsp:nvSpPr>
      <dsp:spPr>
        <a:xfrm>
          <a:off x="5473081" y="204662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t>There is a student on my Enrollment Report who is not enrolled.</a:t>
          </a:r>
        </a:p>
      </dsp:txBody>
      <dsp:txXfrm>
        <a:off x="5473081" y="2046627"/>
        <a:ext cx="4320000" cy="648000"/>
      </dsp:txXfrm>
    </dsp:sp>
    <dsp:sp modelId="{65CCE8F0-0AAD-4653-8D4C-CDAA82C64879}">
      <dsp:nvSpPr>
        <dsp:cNvPr id="0" name=""/>
        <dsp:cNvSpPr/>
      </dsp:nvSpPr>
      <dsp:spPr>
        <a:xfrm>
          <a:off x="5473081" y="2767412"/>
          <a:ext cx="4320000" cy="1249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dirty="0"/>
            <a:t>If the student did not return or enroll for the current term,  see slide </a:t>
          </a:r>
          <a:r>
            <a:rPr lang="en-US" sz="1500" kern="1200" dirty="0">
              <a:highlight>
                <a:srgbClr val="FFFF00"/>
              </a:highlight>
            </a:rPr>
            <a:t>14</a:t>
          </a:r>
          <a:r>
            <a:rPr lang="en-US" sz="1500" kern="1200" dirty="0"/>
            <a:t> for visual instructions of updating Expiration dates.</a:t>
          </a:r>
        </a:p>
        <a:p>
          <a:pPr marL="0" lvl="0" indent="0" algn="l" defTabSz="666750">
            <a:lnSpc>
              <a:spcPct val="100000"/>
            </a:lnSpc>
            <a:spcBef>
              <a:spcPct val="0"/>
            </a:spcBef>
            <a:spcAft>
              <a:spcPct val="35000"/>
            </a:spcAft>
            <a:buNone/>
          </a:pPr>
          <a:r>
            <a:rPr lang="en-US" sz="1500" kern="1200"/>
            <a:t>If the student NEVER attended, contact TE Central</a:t>
          </a:r>
        </a:p>
      </dsp:txBody>
      <dsp:txXfrm>
        <a:off x="5473081" y="2767412"/>
        <a:ext cx="4320000" cy="12499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2974A-201A-468B-A820-4E22C2E406F5}">
      <dsp:nvSpPr>
        <dsp:cNvPr id="0" name=""/>
        <dsp:cNvSpPr/>
      </dsp:nvSpPr>
      <dsp:spPr>
        <a:xfrm>
          <a:off x="941826" y="0"/>
          <a:ext cx="1000628" cy="923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9F9202-F2C3-45ED-8672-3C5A82B30E6E}">
      <dsp:nvSpPr>
        <dsp:cNvPr id="0" name=""/>
        <dsp:cNvSpPr/>
      </dsp:nvSpPr>
      <dsp:spPr>
        <a:xfrm>
          <a:off x="12670" y="1041279"/>
          <a:ext cx="2858939" cy="40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Export responsibilities</a:t>
          </a:r>
        </a:p>
      </dsp:txBody>
      <dsp:txXfrm>
        <a:off x="12670" y="1041279"/>
        <a:ext cx="2858939" cy="408662"/>
      </dsp:txXfrm>
    </dsp:sp>
    <dsp:sp modelId="{A864411C-78D4-4177-B2D1-356E7A8A75F4}">
      <dsp:nvSpPr>
        <dsp:cNvPr id="0" name=""/>
        <dsp:cNvSpPr/>
      </dsp:nvSpPr>
      <dsp:spPr>
        <a:xfrm>
          <a:off x="12670" y="1504608"/>
          <a:ext cx="2858939" cy="1459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Confirm all funded returning students and new 18-19 applications</a:t>
          </a:r>
        </a:p>
        <a:p>
          <a:pPr marL="0" lvl="0" indent="0" algn="ctr" defTabSz="488950">
            <a:lnSpc>
              <a:spcPct val="100000"/>
            </a:lnSpc>
            <a:spcBef>
              <a:spcPct val="0"/>
            </a:spcBef>
            <a:spcAft>
              <a:spcPct val="35000"/>
            </a:spcAft>
            <a:buNone/>
          </a:pPr>
          <a:r>
            <a:rPr lang="en-US" sz="1100" kern="1200" dirty="0"/>
            <a:t>Withdraw any no longer eligible students/applicants</a:t>
          </a:r>
        </a:p>
        <a:p>
          <a:pPr marL="0" lvl="0" indent="0" algn="ctr" defTabSz="488950">
            <a:lnSpc>
              <a:spcPct val="100000"/>
            </a:lnSpc>
            <a:spcBef>
              <a:spcPct val="0"/>
            </a:spcBef>
            <a:spcAft>
              <a:spcPct val="35000"/>
            </a:spcAft>
            <a:buNone/>
          </a:pPr>
          <a:r>
            <a:rPr lang="en-US" sz="1100" kern="1200"/>
            <a:t>Deny applicants that do not enroll or are still pending</a:t>
          </a:r>
        </a:p>
        <a:p>
          <a:pPr marL="0" lvl="0" indent="0" algn="ctr" defTabSz="488950">
            <a:lnSpc>
              <a:spcPct val="100000"/>
            </a:lnSpc>
            <a:spcBef>
              <a:spcPct val="0"/>
            </a:spcBef>
            <a:spcAft>
              <a:spcPct val="35000"/>
            </a:spcAft>
            <a:buNone/>
          </a:pPr>
          <a:r>
            <a:rPr lang="en-US" sz="1100" kern="1200"/>
            <a:t>Click ADD STUDENT for each new enrolled IMPORT</a:t>
          </a:r>
        </a:p>
      </dsp:txBody>
      <dsp:txXfrm>
        <a:off x="12670" y="1504608"/>
        <a:ext cx="2858939" cy="1459078"/>
      </dsp:txXfrm>
    </dsp:sp>
    <dsp:sp modelId="{28FA546D-7C56-464B-A1FD-3B521C5810B2}">
      <dsp:nvSpPr>
        <dsp:cNvPr id="0" name=""/>
        <dsp:cNvSpPr/>
      </dsp:nvSpPr>
      <dsp:spPr>
        <a:xfrm>
          <a:off x="4301079" y="0"/>
          <a:ext cx="1000628" cy="923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53A450-ED04-49F7-BA59-2CAC29516737}">
      <dsp:nvSpPr>
        <dsp:cNvPr id="0" name=""/>
        <dsp:cNvSpPr/>
      </dsp:nvSpPr>
      <dsp:spPr>
        <a:xfrm>
          <a:off x="3371924" y="1041279"/>
          <a:ext cx="2858939" cy="40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Import responsibilities</a:t>
          </a:r>
        </a:p>
      </dsp:txBody>
      <dsp:txXfrm>
        <a:off x="3371924" y="1041279"/>
        <a:ext cx="2858939" cy="408662"/>
      </dsp:txXfrm>
    </dsp:sp>
    <dsp:sp modelId="{0D647FA6-92E4-4E75-80C6-08DA38EBDED4}">
      <dsp:nvSpPr>
        <dsp:cNvPr id="0" name=""/>
        <dsp:cNvSpPr/>
      </dsp:nvSpPr>
      <dsp:spPr>
        <a:xfrm>
          <a:off x="3371924" y="1504608"/>
          <a:ext cx="2858939" cy="1459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Accept or Deny all applications</a:t>
          </a:r>
        </a:p>
        <a:p>
          <a:pPr marL="0" lvl="0" indent="0" algn="ctr" defTabSz="488950">
            <a:lnSpc>
              <a:spcPct val="100000"/>
            </a:lnSpc>
            <a:spcBef>
              <a:spcPct val="0"/>
            </a:spcBef>
            <a:spcAft>
              <a:spcPct val="35000"/>
            </a:spcAft>
            <a:buNone/>
          </a:pPr>
          <a:r>
            <a:rPr lang="en-US" sz="1100" kern="1200"/>
            <a:t>Withdraw any no longer eligible students/applicants</a:t>
          </a:r>
        </a:p>
        <a:p>
          <a:pPr marL="0" lvl="0" indent="0" algn="ctr" defTabSz="488950">
            <a:lnSpc>
              <a:spcPct val="100000"/>
            </a:lnSpc>
            <a:spcBef>
              <a:spcPct val="0"/>
            </a:spcBef>
            <a:spcAft>
              <a:spcPct val="35000"/>
            </a:spcAft>
            <a:buNone/>
          </a:pPr>
          <a:r>
            <a:rPr lang="en-US" sz="1100" kern="1200"/>
            <a:t>Confirm scholarship for all students is correct</a:t>
          </a:r>
        </a:p>
        <a:p>
          <a:pPr marL="0" lvl="0" indent="0" algn="ctr" defTabSz="488950">
            <a:lnSpc>
              <a:spcPct val="100000"/>
            </a:lnSpc>
            <a:spcBef>
              <a:spcPct val="0"/>
            </a:spcBef>
            <a:spcAft>
              <a:spcPct val="35000"/>
            </a:spcAft>
            <a:buNone/>
          </a:pPr>
          <a:r>
            <a:rPr lang="en-US" sz="1100" kern="1200"/>
            <a:t>Click the Enrolled button for all NEW attending Imports </a:t>
          </a:r>
        </a:p>
      </dsp:txBody>
      <dsp:txXfrm>
        <a:off x="3371924" y="1504608"/>
        <a:ext cx="2858939" cy="1459078"/>
      </dsp:txXfrm>
    </dsp:sp>
    <dsp:sp modelId="{0542FF90-6ACE-47E7-A8BF-99635B022790}">
      <dsp:nvSpPr>
        <dsp:cNvPr id="0" name=""/>
        <dsp:cNvSpPr/>
      </dsp:nvSpPr>
      <dsp:spPr>
        <a:xfrm>
          <a:off x="7660333" y="0"/>
          <a:ext cx="1000628" cy="923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36041C-2B85-4683-BA2D-FA23D92E3E0B}">
      <dsp:nvSpPr>
        <dsp:cNvPr id="0" name=""/>
        <dsp:cNvSpPr/>
      </dsp:nvSpPr>
      <dsp:spPr>
        <a:xfrm>
          <a:off x="6731177" y="1041279"/>
          <a:ext cx="2858939" cy="40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Keeping the Enrollment Report up-to-date</a:t>
          </a:r>
        </a:p>
      </dsp:txBody>
      <dsp:txXfrm>
        <a:off x="6731177" y="1041279"/>
        <a:ext cx="2858939" cy="408662"/>
      </dsp:txXfrm>
    </dsp:sp>
    <dsp:sp modelId="{FBF6152B-FE29-46A4-B2A1-2F116E9EC354}">
      <dsp:nvSpPr>
        <dsp:cNvPr id="0" name=""/>
        <dsp:cNvSpPr/>
      </dsp:nvSpPr>
      <dsp:spPr>
        <a:xfrm>
          <a:off x="6731177" y="1504608"/>
          <a:ext cx="2858939" cy="1459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Remember – Imports and Exports share the student record </a:t>
          </a:r>
        </a:p>
        <a:p>
          <a:pPr marL="0" lvl="0" indent="0" algn="l" defTabSz="488950">
            <a:lnSpc>
              <a:spcPct val="100000"/>
            </a:lnSpc>
            <a:spcBef>
              <a:spcPct val="0"/>
            </a:spcBef>
            <a:spcAft>
              <a:spcPct val="35000"/>
            </a:spcAft>
            <a:buNone/>
          </a:pPr>
          <a:r>
            <a:rPr lang="en-US" sz="1100" kern="1200"/>
            <a:t>Export schools must click Add Student to add the applicant to the Enrollment Report once the IMPORT school enrolls the student</a:t>
          </a:r>
        </a:p>
        <a:p>
          <a:pPr marL="57150" lvl="1" indent="-57150" algn="l" defTabSz="488950">
            <a:lnSpc>
              <a:spcPct val="90000"/>
            </a:lnSpc>
            <a:spcBef>
              <a:spcPct val="0"/>
            </a:spcBef>
            <a:spcAft>
              <a:spcPct val="15000"/>
            </a:spcAft>
            <a:buChar char="•"/>
          </a:pPr>
          <a:r>
            <a:rPr lang="en-US" sz="1100" kern="1200"/>
            <a:t>Emails keep you up to date!</a:t>
          </a:r>
        </a:p>
      </dsp:txBody>
      <dsp:txXfrm>
        <a:off x="6731177" y="1504608"/>
        <a:ext cx="2858939" cy="1459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BE038-CFF9-48E0-95C4-35AD9B8881AC}">
      <dsp:nvSpPr>
        <dsp:cNvPr id="0" name=""/>
        <dsp:cNvSpPr/>
      </dsp:nvSpPr>
      <dsp:spPr>
        <a:xfrm>
          <a:off x="690751" y="628133"/>
          <a:ext cx="742710" cy="7427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C5AC0D-37CF-4C55-AA68-90838D15FF20}">
      <dsp:nvSpPr>
        <dsp:cNvPr id="0" name=""/>
        <dsp:cNvSpPr/>
      </dsp:nvSpPr>
      <dsp:spPr>
        <a:xfrm>
          <a:off x="1091" y="1475733"/>
          <a:ext cx="2122031" cy="65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Confirm your TELO details are correct</a:t>
          </a:r>
        </a:p>
      </dsp:txBody>
      <dsp:txXfrm>
        <a:off x="1091" y="1475733"/>
        <a:ext cx="2122031" cy="656503"/>
      </dsp:txXfrm>
    </dsp:sp>
    <dsp:sp modelId="{0F588162-DA5C-4593-89C4-975BC9B6A693}">
      <dsp:nvSpPr>
        <dsp:cNvPr id="0" name=""/>
        <dsp:cNvSpPr/>
      </dsp:nvSpPr>
      <dsp:spPr>
        <a:xfrm>
          <a:off x="1091" y="2181022"/>
          <a:ext cx="2122031" cy="886384"/>
        </a:xfrm>
        <a:prstGeom prst="rect">
          <a:avLst/>
        </a:prstGeom>
        <a:noFill/>
        <a:ln>
          <a:noFill/>
        </a:ln>
        <a:effectLst/>
      </dsp:spPr>
      <dsp:style>
        <a:lnRef idx="0">
          <a:scrgbClr r="0" g="0" b="0"/>
        </a:lnRef>
        <a:fillRef idx="0">
          <a:scrgbClr r="0" g="0" b="0"/>
        </a:fillRef>
        <a:effectRef idx="0">
          <a:scrgbClr r="0" g="0" b="0"/>
        </a:effectRef>
        <a:fontRef idx="minor"/>
      </dsp:style>
    </dsp:sp>
    <dsp:sp modelId="{3D449EC0-C138-4897-847B-29FF45E662B6}">
      <dsp:nvSpPr>
        <dsp:cNvPr id="0" name=""/>
        <dsp:cNvSpPr/>
      </dsp:nvSpPr>
      <dsp:spPr>
        <a:xfrm>
          <a:off x="3184138" y="628133"/>
          <a:ext cx="742710" cy="7427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F84E0D-D969-4F99-8401-69BB6DA172F8}">
      <dsp:nvSpPr>
        <dsp:cNvPr id="0" name=""/>
        <dsp:cNvSpPr/>
      </dsp:nvSpPr>
      <dsp:spPr>
        <a:xfrm>
          <a:off x="2494478" y="1475733"/>
          <a:ext cx="2122031" cy="65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Read your message – is it friendly</a:t>
          </a:r>
        </a:p>
      </dsp:txBody>
      <dsp:txXfrm>
        <a:off x="2494478" y="1475733"/>
        <a:ext cx="2122031" cy="656503"/>
      </dsp:txXfrm>
    </dsp:sp>
    <dsp:sp modelId="{7B258822-C2A6-46A7-B963-B688080E92D7}">
      <dsp:nvSpPr>
        <dsp:cNvPr id="0" name=""/>
        <dsp:cNvSpPr/>
      </dsp:nvSpPr>
      <dsp:spPr>
        <a:xfrm>
          <a:off x="2494478" y="2181022"/>
          <a:ext cx="2122031" cy="886384"/>
        </a:xfrm>
        <a:prstGeom prst="rect">
          <a:avLst/>
        </a:prstGeom>
        <a:noFill/>
        <a:ln>
          <a:noFill/>
        </a:ln>
        <a:effectLst/>
      </dsp:spPr>
      <dsp:style>
        <a:lnRef idx="0">
          <a:scrgbClr r="0" g="0" b="0"/>
        </a:lnRef>
        <a:fillRef idx="0">
          <a:scrgbClr r="0" g="0" b="0"/>
        </a:fillRef>
        <a:effectRef idx="0">
          <a:scrgbClr r="0" g="0" b="0"/>
        </a:effectRef>
        <a:fontRef idx="minor"/>
      </dsp:style>
    </dsp:sp>
    <dsp:sp modelId="{FE645359-26C9-4380-984E-ED444A83D4DD}">
      <dsp:nvSpPr>
        <dsp:cNvPr id="0" name=""/>
        <dsp:cNvSpPr/>
      </dsp:nvSpPr>
      <dsp:spPr>
        <a:xfrm>
          <a:off x="5677525" y="628133"/>
          <a:ext cx="742710" cy="7427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DB5C55-8607-47D7-BF92-2A1366056C6E}">
      <dsp:nvSpPr>
        <dsp:cNvPr id="0" name=""/>
        <dsp:cNvSpPr/>
      </dsp:nvSpPr>
      <dsp:spPr>
        <a:xfrm>
          <a:off x="4987865" y="1475733"/>
          <a:ext cx="2122031" cy="65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We are building our data base and need your help</a:t>
          </a:r>
        </a:p>
      </dsp:txBody>
      <dsp:txXfrm>
        <a:off x="4987865" y="1475733"/>
        <a:ext cx="2122031" cy="656503"/>
      </dsp:txXfrm>
    </dsp:sp>
    <dsp:sp modelId="{7D7B0658-0CEC-4A3F-8619-DC4A2AC358F5}">
      <dsp:nvSpPr>
        <dsp:cNvPr id="0" name=""/>
        <dsp:cNvSpPr/>
      </dsp:nvSpPr>
      <dsp:spPr>
        <a:xfrm>
          <a:off x="4987865" y="2181022"/>
          <a:ext cx="2122031" cy="886384"/>
        </a:xfrm>
        <a:prstGeom prst="rect">
          <a:avLst/>
        </a:prstGeom>
        <a:noFill/>
        <a:ln>
          <a:noFill/>
        </a:ln>
        <a:effectLst/>
      </dsp:spPr>
      <dsp:style>
        <a:lnRef idx="0">
          <a:scrgbClr r="0" g="0" b="0"/>
        </a:lnRef>
        <a:fillRef idx="0">
          <a:scrgbClr r="0" g="0" b="0"/>
        </a:fillRef>
        <a:effectRef idx="0">
          <a:scrgbClr r="0" g="0" b="0"/>
        </a:effectRef>
        <a:fontRef idx="minor"/>
      </dsp:style>
    </dsp:sp>
    <dsp:sp modelId="{96C443EF-4150-482E-A60D-86DC32F5BD2F}">
      <dsp:nvSpPr>
        <dsp:cNvPr id="0" name=""/>
        <dsp:cNvSpPr/>
      </dsp:nvSpPr>
      <dsp:spPr>
        <a:xfrm>
          <a:off x="8170912" y="628133"/>
          <a:ext cx="742710" cy="7427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0F722A-7DF8-4613-955A-C30E4C87BFA9}">
      <dsp:nvSpPr>
        <dsp:cNvPr id="0" name=""/>
        <dsp:cNvSpPr/>
      </dsp:nvSpPr>
      <dsp:spPr>
        <a:xfrm>
          <a:off x="7481251" y="1475733"/>
          <a:ext cx="2122031" cy="65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Please add the following information – name and email</a:t>
          </a:r>
        </a:p>
      </dsp:txBody>
      <dsp:txXfrm>
        <a:off x="7481251" y="1475733"/>
        <a:ext cx="2122031" cy="656503"/>
      </dsp:txXfrm>
    </dsp:sp>
    <dsp:sp modelId="{A34D6E77-0C1F-46F7-9CA5-09AF69C211C0}">
      <dsp:nvSpPr>
        <dsp:cNvPr id="0" name=""/>
        <dsp:cNvSpPr/>
      </dsp:nvSpPr>
      <dsp:spPr>
        <a:xfrm>
          <a:off x="7481251" y="2181022"/>
          <a:ext cx="2122031" cy="88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baseline="0"/>
            <a:t>President </a:t>
          </a:r>
          <a:endParaRPr lang="en-US" sz="1100" kern="1200"/>
        </a:p>
        <a:p>
          <a:pPr marL="0" lvl="0" indent="0" algn="ctr" defTabSz="488950">
            <a:lnSpc>
              <a:spcPct val="100000"/>
            </a:lnSpc>
            <a:spcBef>
              <a:spcPct val="0"/>
            </a:spcBef>
            <a:spcAft>
              <a:spcPct val="35000"/>
            </a:spcAft>
            <a:buNone/>
          </a:pPr>
          <a:r>
            <a:rPr lang="en-US" sz="1100" kern="1200" baseline="0"/>
            <a:t>Human Resources</a:t>
          </a:r>
          <a:endParaRPr lang="en-US" sz="1100" kern="1200"/>
        </a:p>
        <a:p>
          <a:pPr marL="0" lvl="0" indent="0" algn="ctr" defTabSz="488950">
            <a:lnSpc>
              <a:spcPct val="100000"/>
            </a:lnSpc>
            <a:spcBef>
              <a:spcPct val="0"/>
            </a:spcBef>
            <a:spcAft>
              <a:spcPct val="35000"/>
            </a:spcAft>
            <a:buNone/>
          </a:pPr>
          <a:r>
            <a:rPr lang="en-US" sz="1100" kern="1200" baseline="0"/>
            <a:t>Director of Admission</a:t>
          </a:r>
          <a:endParaRPr lang="en-US" sz="1100" kern="1200"/>
        </a:p>
        <a:p>
          <a:pPr marL="0" lvl="0" indent="0" algn="ctr" defTabSz="488950">
            <a:lnSpc>
              <a:spcPct val="100000"/>
            </a:lnSpc>
            <a:spcBef>
              <a:spcPct val="0"/>
            </a:spcBef>
            <a:spcAft>
              <a:spcPct val="35000"/>
            </a:spcAft>
            <a:buNone/>
          </a:pPr>
          <a:r>
            <a:rPr lang="en-US" sz="1100" kern="1200" baseline="0"/>
            <a:t>Director of Financial Aid</a:t>
          </a:r>
          <a:endParaRPr lang="en-US" sz="1100" kern="1200"/>
        </a:p>
      </dsp:txBody>
      <dsp:txXfrm>
        <a:off x="7481251" y="2181022"/>
        <a:ext cx="2122031" cy="886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E67DA-C015-4F0B-8E9D-693881C2970F}">
      <dsp:nvSpPr>
        <dsp:cNvPr id="0" name=""/>
        <dsp:cNvSpPr/>
      </dsp:nvSpPr>
      <dsp:spPr>
        <a:xfrm>
          <a:off x="827443" y="400622"/>
          <a:ext cx="565576" cy="5655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AE2535-B52E-4056-B79F-C4EA8132CDE1}">
      <dsp:nvSpPr>
        <dsp:cNvPr id="0" name=""/>
        <dsp:cNvSpPr/>
      </dsp:nvSpPr>
      <dsp:spPr>
        <a:xfrm>
          <a:off x="481813" y="1187931"/>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Training Update</a:t>
          </a:r>
        </a:p>
      </dsp:txBody>
      <dsp:txXfrm>
        <a:off x="481813" y="1187931"/>
        <a:ext cx="1256835" cy="502734"/>
      </dsp:txXfrm>
    </dsp:sp>
    <dsp:sp modelId="{A6EC496C-B723-4662-968A-E5CCEE648BF0}">
      <dsp:nvSpPr>
        <dsp:cNvPr id="0" name=""/>
        <dsp:cNvSpPr/>
      </dsp:nvSpPr>
      <dsp:spPr>
        <a:xfrm>
          <a:off x="2304226" y="400622"/>
          <a:ext cx="565576" cy="5655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5DCC3B-B765-42E7-902A-7EF281606359}">
      <dsp:nvSpPr>
        <dsp:cNvPr id="0" name=""/>
        <dsp:cNvSpPr/>
      </dsp:nvSpPr>
      <dsp:spPr>
        <a:xfrm>
          <a:off x="1958596" y="1187931"/>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Enrollment Report</a:t>
          </a:r>
        </a:p>
      </dsp:txBody>
      <dsp:txXfrm>
        <a:off x="1958596" y="1187931"/>
        <a:ext cx="1256835" cy="502734"/>
      </dsp:txXfrm>
    </dsp:sp>
    <dsp:sp modelId="{02BAC72A-D5FD-472C-8A65-2DD43F5AB510}">
      <dsp:nvSpPr>
        <dsp:cNvPr id="0" name=""/>
        <dsp:cNvSpPr/>
      </dsp:nvSpPr>
      <dsp:spPr>
        <a:xfrm>
          <a:off x="3781008" y="400622"/>
          <a:ext cx="565576" cy="5655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439FC0-18B7-4176-BCCD-08E80047113A}">
      <dsp:nvSpPr>
        <dsp:cNvPr id="0" name=""/>
        <dsp:cNvSpPr/>
      </dsp:nvSpPr>
      <dsp:spPr>
        <a:xfrm>
          <a:off x="3435378" y="1187931"/>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Reminders, Warnings and Cautions</a:t>
          </a:r>
        </a:p>
      </dsp:txBody>
      <dsp:txXfrm>
        <a:off x="3435378" y="1187931"/>
        <a:ext cx="1256835" cy="502734"/>
      </dsp:txXfrm>
    </dsp:sp>
    <dsp:sp modelId="{B025AB36-91ED-4D68-B1DB-BD7B51AF9B87}">
      <dsp:nvSpPr>
        <dsp:cNvPr id="0" name=""/>
        <dsp:cNvSpPr/>
      </dsp:nvSpPr>
      <dsp:spPr>
        <a:xfrm>
          <a:off x="5257790" y="400622"/>
          <a:ext cx="565576" cy="5655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CE40FC-CACF-4D24-B28F-9F72C9C17F0F}">
      <dsp:nvSpPr>
        <dsp:cNvPr id="0" name=""/>
        <dsp:cNvSpPr/>
      </dsp:nvSpPr>
      <dsp:spPr>
        <a:xfrm>
          <a:off x="4912160" y="1187931"/>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Participation Fees</a:t>
          </a:r>
        </a:p>
      </dsp:txBody>
      <dsp:txXfrm>
        <a:off x="4912160" y="1187931"/>
        <a:ext cx="1256835" cy="502734"/>
      </dsp:txXfrm>
    </dsp:sp>
    <dsp:sp modelId="{A78ADB6A-82D4-4A8A-AF38-3649B9DE2DEC}">
      <dsp:nvSpPr>
        <dsp:cNvPr id="0" name=""/>
        <dsp:cNvSpPr/>
      </dsp:nvSpPr>
      <dsp:spPr>
        <a:xfrm>
          <a:off x="6734572" y="400622"/>
          <a:ext cx="565576" cy="56557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FE6EB-9F94-45F5-8271-1F48BDC2FE2A}">
      <dsp:nvSpPr>
        <dsp:cNvPr id="0" name=""/>
        <dsp:cNvSpPr/>
      </dsp:nvSpPr>
      <dsp:spPr>
        <a:xfrm>
          <a:off x="6388942" y="1187931"/>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Reminders, Warnings and Cautions</a:t>
          </a:r>
        </a:p>
      </dsp:txBody>
      <dsp:txXfrm>
        <a:off x="6388942" y="1187931"/>
        <a:ext cx="1256835" cy="502734"/>
      </dsp:txXfrm>
    </dsp:sp>
    <dsp:sp modelId="{710BCCAC-331A-4C8D-81BF-3B7926E8E6FE}">
      <dsp:nvSpPr>
        <dsp:cNvPr id="0" name=""/>
        <dsp:cNvSpPr/>
      </dsp:nvSpPr>
      <dsp:spPr>
        <a:xfrm>
          <a:off x="8211354" y="400622"/>
          <a:ext cx="565576" cy="56557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D75134-D939-40EE-BA53-9B306709C9D0}">
      <dsp:nvSpPr>
        <dsp:cNvPr id="0" name=""/>
        <dsp:cNvSpPr/>
      </dsp:nvSpPr>
      <dsp:spPr>
        <a:xfrm>
          <a:off x="7865725" y="1187931"/>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Updating Your Mandatory Profile and Overview Information</a:t>
          </a:r>
        </a:p>
      </dsp:txBody>
      <dsp:txXfrm>
        <a:off x="7865725" y="1187931"/>
        <a:ext cx="1256835" cy="502734"/>
      </dsp:txXfrm>
    </dsp:sp>
    <dsp:sp modelId="{14B488A6-68D2-466D-9F42-BC0904D7D243}">
      <dsp:nvSpPr>
        <dsp:cNvPr id="0" name=""/>
        <dsp:cNvSpPr/>
      </dsp:nvSpPr>
      <dsp:spPr>
        <a:xfrm>
          <a:off x="4519399" y="2004874"/>
          <a:ext cx="565576" cy="56557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5B73D0-91E6-4C7B-9DD1-3EAAE6D0A801}">
      <dsp:nvSpPr>
        <dsp:cNvPr id="0" name=""/>
        <dsp:cNvSpPr/>
      </dsp:nvSpPr>
      <dsp:spPr>
        <a:xfrm>
          <a:off x="4173769" y="2792183"/>
          <a:ext cx="1256835" cy="5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Reminders from TE Central</a:t>
          </a:r>
        </a:p>
      </dsp:txBody>
      <dsp:txXfrm>
        <a:off x="4173769" y="2792183"/>
        <a:ext cx="1256835" cy="50273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OutlineLabelList">
  <dgm:title val="Icon Circle Outlin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trAlignAcc1">
          <dgm:alg type="sp"/>
          <dgm:choose name="Name9">
            <dgm:if name="Name10" axis="root des" ptType="all norm" func="cnt" op="lte" val="3">
              <dgm:shape xmlns:r="http://schemas.openxmlformats.org/officeDocument/2006/relationships" type="ellipse" r:blip="">
                <dgm:adjLst/>
                <dgm:extLst>
                  <a:ext uri="{B698B0E9-8C71-41B9-8309-B3DCBF30829C}">
                    <dgm1612:spPr xmlns:dgm1612="http://schemas.microsoft.com/office/drawing/2016/12/diagram">
                      <a:ln w="79375"/>
                    </dgm1612:spPr>
                  </a:ext>
                </dgm:extLst>
              </dgm:shape>
            </dgm:if>
            <dgm:if name="Name11" axis="root des" ptType="all norm" func="cnt" op="lte" val="5">
              <dgm:shape xmlns:r="http://schemas.openxmlformats.org/officeDocument/2006/relationships" type="ellipse" r:blip="">
                <dgm:adjLst/>
                <dgm:extLst>
                  <a:ext uri="{B698B0E9-8C71-41B9-8309-B3DCBF30829C}">
                    <dgm1612:spPr xmlns:dgm1612="http://schemas.microsoft.com/office/drawing/2016/12/diagram">
                      <a:ln w="50800"/>
                    </dgm1612:spPr>
                  </a:ext>
                </dgm:extLst>
              </dgm:shape>
            </dgm:if>
            <dgm:if name="Name12" axis="root des" ptType="all norm" func="cnt" op="lte" val="10">
              <dgm:shape xmlns:r="http://schemas.openxmlformats.org/officeDocument/2006/relationships" type="ellipse" r:blip="">
                <dgm:adjLst/>
                <dgm:extLst>
                  <a:ext uri="{B698B0E9-8C71-41B9-8309-B3DCBF30829C}">
                    <dgm1612:spPr xmlns:dgm1612="http://schemas.microsoft.com/office/drawing/2016/12/diagram">
                      <a:ln w="47625"/>
                    </dgm1612:spPr>
                  </a:ext>
                </dgm:extLst>
              </dgm:shape>
            </dgm:if>
            <dgm:else name="Name13">
              <dgm:shape xmlns:r="http://schemas.openxmlformats.org/officeDocument/2006/relationships" type="ellipse" r:blip="">
                <dgm:adjLst/>
                <dgm:extLst>
                  <a:ext uri="{B698B0E9-8C71-41B9-8309-B3DCBF30829C}">
                    <dgm1612:spPr xmlns:dgm1612="http://schemas.microsoft.com/office/drawing/2016/12/diagram">
                      <a:ln w="38100"/>
                    </dgm1612:spPr>
                  </a:ext>
                </dgm:extLst>
              </dgm:shape>
            </dgm:else>
          </dgm:choos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1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77739" cy="4710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3095" y="0"/>
            <a:ext cx="3077739" cy="471054"/>
          </a:xfrm>
          <a:prstGeom prst="rect">
            <a:avLst/>
          </a:prstGeom>
        </p:spPr>
        <p:txBody>
          <a:bodyPr vert="horz" lIns="91440" tIns="45720" rIns="91440" bIns="45720" rtlCol="0"/>
          <a:lstStyle>
            <a:lvl1pPr algn="r">
              <a:defRPr sz="1200"/>
            </a:lvl1pPr>
          </a:lstStyle>
          <a:p>
            <a:fld id="{E2F98467-CF60-42B0-A9B7-952FB8495B92}" type="datetimeFigureOut">
              <a:rPr lang="en-US" smtClean="0"/>
              <a:t>3/28/2019</a:t>
            </a:fld>
            <a:endParaRPr lang="en-US" dirty="0"/>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917422"/>
            <a:ext cx="3077739" cy="47105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5" y="8917422"/>
            <a:ext cx="3077739" cy="471053"/>
          </a:xfrm>
          <a:prstGeom prst="rect">
            <a:avLst/>
          </a:prstGeom>
        </p:spPr>
        <p:txBody>
          <a:bodyPr vert="horz" lIns="91440" tIns="45720" rIns="91440" bIns="45720" rtlCol="0" anchor="b"/>
          <a:lstStyle>
            <a:lvl1pPr algn="r">
              <a:defRPr sz="1200"/>
            </a:lvl1pPr>
          </a:lstStyle>
          <a:p>
            <a:fld id="{6E326817-FE6F-4468-B024-BDC395912C0F}" type="slidenum">
              <a:rPr lang="en-US" smtClean="0"/>
              <a:t>‹#›</a:t>
            </a:fld>
            <a:endParaRPr lang="en-US" dirty="0"/>
          </a:p>
        </p:txBody>
      </p:sp>
    </p:spTree>
    <p:extLst>
      <p:ext uri="{BB962C8B-B14F-4D97-AF65-F5344CB8AC3E}">
        <p14:creationId xmlns:p14="http://schemas.microsoft.com/office/powerpoint/2010/main" val="1976335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1</a:t>
            </a:fld>
            <a:endParaRPr lang="en-US" dirty="0"/>
          </a:p>
        </p:txBody>
      </p:sp>
    </p:spTree>
    <p:extLst>
      <p:ext uri="{BB962C8B-B14F-4D97-AF65-F5344CB8AC3E}">
        <p14:creationId xmlns:p14="http://schemas.microsoft.com/office/powerpoint/2010/main" val="3788900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26817-FE6F-4468-B024-BDC395912C0F}" type="slidenum">
              <a:rPr lang="en-US" smtClean="0"/>
              <a:t>10</a:t>
            </a:fld>
            <a:endParaRPr lang="en-US" dirty="0"/>
          </a:p>
        </p:txBody>
      </p:sp>
    </p:spTree>
    <p:extLst>
      <p:ext uri="{BB962C8B-B14F-4D97-AF65-F5344CB8AC3E}">
        <p14:creationId xmlns:p14="http://schemas.microsoft.com/office/powerpoint/2010/main" val="6324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11</a:t>
            </a:fld>
            <a:endParaRPr lang="en-US" dirty="0"/>
          </a:p>
        </p:txBody>
      </p:sp>
    </p:spTree>
    <p:extLst>
      <p:ext uri="{BB962C8B-B14F-4D97-AF65-F5344CB8AC3E}">
        <p14:creationId xmlns:p14="http://schemas.microsoft.com/office/powerpoint/2010/main" val="488187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12</a:t>
            </a:fld>
            <a:endParaRPr lang="en-US" dirty="0"/>
          </a:p>
        </p:txBody>
      </p:sp>
    </p:spTree>
    <p:extLst>
      <p:ext uri="{BB962C8B-B14F-4D97-AF65-F5344CB8AC3E}">
        <p14:creationId xmlns:p14="http://schemas.microsoft.com/office/powerpoint/2010/main" val="407335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13</a:t>
            </a:fld>
            <a:endParaRPr lang="en-US" dirty="0"/>
          </a:p>
        </p:txBody>
      </p:sp>
    </p:spTree>
    <p:extLst>
      <p:ext uri="{BB962C8B-B14F-4D97-AF65-F5344CB8AC3E}">
        <p14:creationId xmlns:p14="http://schemas.microsoft.com/office/powerpoint/2010/main" val="3202887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14</a:t>
            </a:fld>
            <a:endParaRPr lang="en-US" dirty="0"/>
          </a:p>
        </p:txBody>
      </p:sp>
    </p:spTree>
    <p:extLst>
      <p:ext uri="{BB962C8B-B14F-4D97-AF65-F5344CB8AC3E}">
        <p14:creationId xmlns:p14="http://schemas.microsoft.com/office/powerpoint/2010/main" val="339547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15</a:t>
            </a:fld>
            <a:endParaRPr lang="en-US" dirty="0"/>
          </a:p>
        </p:txBody>
      </p:sp>
    </p:spTree>
    <p:extLst>
      <p:ext uri="{BB962C8B-B14F-4D97-AF65-F5344CB8AC3E}">
        <p14:creationId xmlns:p14="http://schemas.microsoft.com/office/powerpoint/2010/main" val="15713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26817-FE6F-4468-B024-BDC395912C0F}" type="slidenum">
              <a:rPr lang="en-US" smtClean="0"/>
              <a:t>16</a:t>
            </a:fld>
            <a:endParaRPr lang="en-US" dirty="0"/>
          </a:p>
        </p:txBody>
      </p:sp>
    </p:spTree>
    <p:extLst>
      <p:ext uri="{BB962C8B-B14F-4D97-AF65-F5344CB8AC3E}">
        <p14:creationId xmlns:p14="http://schemas.microsoft.com/office/powerpoint/2010/main" val="3796060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26817-FE6F-4468-B024-BDC395912C0F}" type="slidenum">
              <a:rPr lang="en-US" smtClean="0"/>
              <a:t>17</a:t>
            </a:fld>
            <a:endParaRPr lang="en-US" dirty="0"/>
          </a:p>
        </p:txBody>
      </p:sp>
    </p:spTree>
    <p:extLst>
      <p:ext uri="{BB962C8B-B14F-4D97-AF65-F5344CB8AC3E}">
        <p14:creationId xmlns:p14="http://schemas.microsoft.com/office/powerpoint/2010/main" val="143077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18</a:t>
            </a:fld>
            <a:endParaRPr lang="en-US" dirty="0"/>
          </a:p>
        </p:txBody>
      </p:sp>
    </p:spTree>
    <p:extLst>
      <p:ext uri="{BB962C8B-B14F-4D97-AF65-F5344CB8AC3E}">
        <p14:creationId xmlns:p14="http://schemas.microsoft.com/office/powerpoint/2010/main" val="88707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19</a:t>
            </a:fld>
            <a:endParaRPr lang="en-US" dirty="0"/>
          </a:p>
        </p:txBody>
      </p:sp>
    </p:spTree>
    <p:extLst>
      <p:ext uri="{BB962C8B-B14F-4D97-AF65-F5344CB8AC3E}">
        <p14:creationId xmlns:p14="http://schemas.microsoft.com/office/powerpoint/2010/main" val="22528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2</a:t>
            </a:fld>
            <a:endParaRPr lang="en-US" dirty="0"/>
          </a:p>
        </p:txBody>
      </p:sp>
    </p:spTree>
    <p:extLst>
      <p:ext uri="{BB962C8B-B14F-4D97-AF65-F5344CB8AC3E}">
        <p14:creationId xmlns:p14="http://schemas.microsoft.com/office/powerpoint/2010/main" val="3331535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20</a:t>
            </a:fld>
            <a:endParaRPr lang="en-US" dirty="0"/>
          </a:p>
        </p:txBody>
      </p:sp>
    </p:spTree>
    <p:extLst>
      <p:ext uri="{BB962C8B-B14F-4D97-AF65-F5344CB8AC3E}">
        <p14:creationId xmlns:p14="http://schemas.microsoft.com/office/powerpoint/2010/main" val="2463530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21</a:t>
            </a:fld>
            <a:endParaRPr lang="en-US" dirty="0"/>
          </a:p>
        </p:txBody>
      </p:sp>
    </p:spTree>
    <p:extLst>
      <p:ext uri="{BB962C8B-B14F-4D97-AF65-F5344CB8AC3E}">
        <p14:creationId xmlns:p14="http://schemas.microsoft.com/office/powerpoint/2010/main" val="2574385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22</a:t>
            </a:fld>
            <a:endParaRPr lang="en-US" dirty="0"/>
          </a:p>
        </p:txBody>
      </p:sp>
    </p:spTree>
    <p:extLst>
      <p:ext uri="{BB962C8B-B14F-4D97-AF65-F5344CB8AC3E}">
        <p14:creationId xmlns:p14="http://schemas.microsoft.com/office/powerpoint/2010/main" val="1278946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23</a:t>
            </a:fld>
            <a:endParaRPr lang="en-US" dirty="0"/>
          </a:p>
        </p:txBody>
      </p:sp>
    </p:spTree>
    <p:extLst>
      <p:ext uri="{BB962C8B-B14F-4D97-AF65-F5344CB8AC3E}">
        <p14:creationId xmlns:p14="http://schemas.microsoft.com/office/powerpoint/2010/main" val="2204360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24</a:t>
            </a:fld>
            <a:endParaRPr lang="en-US" dirty="0"/>
          </a:p>
        </p:txBody>
      </p:sp>
    </p:spTree>
    <p:extLst>
      <p:ext uri="{BB962C8B-B14F-4D97-AF65-F5344CB8AC3E}">
        <p14:creationId xmlns:p14="http://schemas.microsoft.com/office/powerpoint/2010/main" val="304980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25</a:t>
            </a:fld>
            <a:endParaRPr lang="en-US" dirty="0"/>
          </a:p>
        </p:txBody>
      </p:sp>
    </p:spTree>
    <p:extLst>
      <p:ext uri="{BB962C8B-B14F-4D97-AF65-F5344CB8AC3E}">
        <p14:creationId xmlns:p14="http://schemas.microsoft.com/office/powerpoint/2010/main" val="780629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26</a:t>
            </a:fld>
            <a:endParaRPr lang="en-US" dirty="0"/>
          </a:p>
        </p:txBody>
      </p:sp>
    </p:spTree>
    <p:extLst>
      <p:ext uri="{BB962C8B-B14F-4D97-AF65-F5344CB8AC3E}">
        <p14:creationId xmlns:p14="http://schemas.microsoft.com/office/powerpoint/2010/main" val="3399992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27</a:t>
            </a:fld>
            <a:endParaRPr lang="en-US" dirty="0"/>
          </a:p>
        </p:txBody>
      </p:sp>
    </p:spTree>
    <p:extLst>
      <p:ext uri="{BB962C8B-B14F-4D97-AF65-F5344CB8AC3E}">
        <p14:creationId xmlns:p14="http://schemas.microsoft.com/office/powerpoint/2010/main" val="288934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26817-FE6F-4468-B024-BDC395912C0F}" type="slidenum">
              <a:rPr lang="en-US" smtClean="0"/>
              <a:t>28</a:t>
            </a:fld>
            <a:endParaRPr lang="en-US" dirty="0"/>
          </a:p>
        </p:txBody>
      </p:sp>
    </p:spTree>
    <p:extLst>
      <p:ext uri="{BB962C8B-B14F-4D97-AF65-F5344CB8AC3E}">
        <p14:creationId xmlns:p14="http://schemas.microsoft.com/office/powerpoint/2010/main" val="408113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3</a:t>
            </a:fld>
            <a:endParaRPr lang="en-US" dirty="0"/>
          </a:p>
        </p:txBody>
      </p:sp>
    </p:spTree>
    <p:extLst>
      <p:ext uri="{BB962C8B-B14F-4D97-AF65-F5344CB8AC3E}">
        <p14:creationId xmlns:p14="http://schemas.microsoft.com/office/powerpoint/2010/main" val="166424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4</a:t>
            </a:fld>
            <a:endParaRPr lang="en-US" dirty="0"/>
          </a:p>
        </p:txBody>
      </p:sp>
    </p:spTree>
    <p:extLst>
      <p:ext uri="{BB962C8B-B14F-4D97-AF65-F5344CB8AC3E}">
        <p14:creationId xmlns:p14="http://schemas.microsoft.com/office/powerpoint/2010/main" val="23942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26817-FE6F-4468-B024-BDC395912C0F}" type="slidenum">
              <a:rPr lang="en-US" smtClean="0"/>
              <a:t>5</a:t>
            </a:fld>
            <a:endParaRPr lang="en-US" dirty="0"/>
          </a:p>
        </p:txBody>
      </p:sp>
    </p:spTree>
    <p:extLst>
      <p:ext uri="{BB962C8B-B14F-4D97-AF65-F5344CB8AC3E}">
        <p14:creationId xmlns:p14="http://schemas.microsoft.com/office/powerpoint/2010/main" val="35046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26817-FE6F-4468-B024-BDC395912C0F}" type="slidenum">
              <a:rPr lang="en-US" smtClean="0"/>
              <a:t>6</a:t>
            </a:fld>
            <a:endParaRPr lang="en-US" dirty="0"/>
          </a:p>
        </p:txBody>
      </p:sp>
    </p:spTree>
    <p:extLst>
      <p:ext uri="{BB962C8B-B14F-4D97-AF65-F5344CB8AC3E}">
        <p14:creationId xmlns:p14="http://schemas.microsoft.com/office/powerpoint/2010/main" val="280892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7</a:t>
            </a:fld>
            <a:endParaRPr lang="en-US" dirty="0"/>
          </a:p>
        </p:txBody>
      </p:sp>
    </p:spTree>
    <p:extLst>
      <p:ext uri="{BB962C8B-B14F-4D97-AF65-F5344CB8AC3E}">
        <p14:creationId xmlns:p14="http://schemas.microsoft.com/office/powerpoint/2010/main" val="188847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26817-FE6F-4468-B024-BDC395912C0F}" type="slidenum">
              <a:rPr lang="en-US" smtClean="0"/>
              <a:t>8</a:t>
            </a:fld>
            <a:endParaRPr lang="en-US" dirty="0"/>
          </a:p>
        </p:txBody>
      </p:sp>
    </p:spTree>
    <p:extLst>
      <p:ext uri="{BB962C8B-B14F-4D97-AF65-F5344CB8AC3E}">
        <p14:creationId xmlns:p14="http://schemas.microsoft.com/office/powerpoint/2010/main" val="9748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26817-FE6F-4468-B024-BDC395912C0F}" type="slidenum">
              <a:rPr lang="en-US" smtClean="0"/>
              <a:t>9</a:t>
            </a:fld>
            <a:endParaRPr lang="en-US" dirty="0"/>
          </a:p>
        </p:txBody>
      </p:sp>
    </p:spTree>
    <p:extLst>
      <p:ext uri="{BB962C8B-B14F-4D97-AF65-F5344CB8AC3E}">
        <p14:creationId xmlns:p14="http://schemas.microsoft.com/office/powerpoint/2010/main" val="2812870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1CFA48-70E7-40F3-9606-80568B2052E6}" type="datetime1">
              <a:rPr lang="en-US" smtClean="0"/>
              <a:t>3/28/2019</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16098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305EAB-39D5-4676-816C-6C11615C3C12}" type="datetime1">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5036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74741-7680-41DF-A940-12769C6A5FFF}" type="datetime1">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20807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30EAEBC6-6D27-46E3-9B37-F119007BB182}" type="datetime1">
              <a:rPr lang="en-US" smtClean="0"/>
              <a:t>3/28/2019</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42603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C337D0E-7CE2-40CA-9299-3CF167FBD317}" type="datetime1">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61288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0A3AEF-CA39-420C-A7BC-DA0B999F3E44}" type="datetime1">
              <a:rPr lang="en-US" smtClean="0"/>
              <a:t>3/28/2019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431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00BEB9-E1A0-4C25-B3BE-CD30E9872558}" type="datetime1">
              <a:rPr lang="en-US" smtClean="0"/>
              <a:t>3/28/2019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3129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8E7B09-7F6D-434F-8452-093D2DAC25DF}" type="datetime1">
              <a:rPr lang="en-US" smtClean="0"/>
              <a:t>3/28/2019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18163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2E38C-C6BE-4D1B-9A07-A2A2BAA2B72A}" type="datetime1">
              <a:rPr lang="en-US" smtClean="0"/>
              <a:t>3/28/2019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424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9BD5F-8B37-498D-8C47-2B1AB51FA5A2}" type="datetime1">
              <a:rPr lang="en-US" smtClean="0"/>
              <a:t>3/28/2019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3084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202022E0-17A8-4DCA-8239-699BBACE572D}" type="datetime1">
              <a:rPr lang="en-US" smtClean="0"/>
              <a:t>3/28/2019</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D57F1E4F-1CFF-5643-939E-217C01CDF565}" type="slidenum">
              <a:rPr lang="en-US" smtClean="0"/>
              <a:pPr/>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90224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7644772-EA61-400A-80A8-FB4E10D9B684}" type="datetime1">
              <a:rPr lang="en-US" smtClean="0"/>
              <a:t>3/28/2019</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450816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theconversation.com/in-praise-of-trigger-warnings-66044" TargetMode="External"/><Relationship Id="rId13" Type="http://schemas.openxmlformats.org/officeDocument/2006/relationships/hyperlink" Target="https://creativecommons.org/licenses/by-nc-nd/3.0/" TargetMode="External"/><Relationship Id="rId3" Type="http://schemas.openxmlformats.org/officeDocument/2006/relationships/image" Target="../media/image40.gif"/><Relationship Id="rId7" Type="http://schemas.openxmlformats.org/officeDocument/2006/relationships/image" Target="../media/image42.jpg"/><Relationship Id="rId12" Type="http://schemas.openxmlformats.org/officeDocument/2006/relationships/hyperlink" Target="https://creativecommons.org/licenses/by-sa/3.0/"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commons.wikimedia.org/wiki/File:Lovebirds_on_a_perch-8b.jpg" TargetMode="External"/><Relationship Id="rId11" Type="http://schemas.openxmlformats.org/officeDocument/2006/relationships/hyperlink" Target="https://creativecommons.org/licenses/by-nd/4.0/" TargetMode="External"/><Relationship Id="rId5" Type="http://schemas.openxmlformats.org/officeDocument/2006/relationships/image" Target="../media/image41.jpg"/><Relationship Id="rId10" Type="http://schemas.openxmlformats.org/officeDocument/2006/relationships/hyperlink" Target="http://olguchiland.blogspot.com/2012/04/el-paisaje.html" TargetMode="External"/><Relationship Id="rId4" Type="http://schemas.openxmlformats.org/officeDocument/2006/relationships/hyperlink" Target="http://wikiaprende2011.wikispaces.com/UNIT+6.+Animals" TargetMode="External"/><Relationship Id="rId9"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www.tuitionexchange.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klev@tuitionexchange.org" TargetMode="External"/><Relationship Id="rId5" Type="http://schemas.openxmlformats.org/officeDocument/2006/relationships/hyperlink" Target="mailto:jdodson@tuitionexchange.org" TargetMode="External"/><Relationship Id="rId4" Type="http://schemas.openxmlformats.org/officeDocument/2006/relationships/hyperlink" Target="mailto:rshorb@tuitionexchange.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laproflaghigna.blogspot.com/"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964987" y="802298"/>
            <a:ext cx="9089865" cy="3656747"/>
          </a:xfrm>
        </p:spPr>
        <p:txBody>
          <a:bodyPr>
            <a:normAutofit/>
          </a:bodyPr>
          <a:lstStyle/>
          <a:p>
            <a:r>
              <a:rPr lang="en-US"/>
              <a:t>TE 104 (s) Import  Verification Reporting</a:t>
            </a:r>
            <a:br>
              <a:rPr lang="en-US"/>
            </a:br>
            <a:r>
              <a:rPr lang="en-US"/>
              <a:t>2018-19</a:t>
            </a:r>
          </a:p>
        </p:txBody>
      </p:sp>
      <p:sp>
        <p:nvSpPr>
          <p:cNvPr id="3" name="Subtitle 2"/>
          <p:cNvSpPr>
            <a:spLocks noGrp="1"/>
          </p:cNvSpPr>
          <p:nvPr>
            <p:ph type="subTitle" idx="1"/>
          </p:nvPr>
        </p:nvSpPr>
        <p:spPr>
          <a:xfrm>
            <a:off x="1964988" y="5039958"/>
            <a:ext cx="9089864" cy="879325"/>
          </a:xfrm>
        </p:spPr>
        <p:txBody>
          <a:bodyPr>
            <a:normAutofit/>
          </a:bodyPr>
          <a:lstStyle/>
          <a:p>
            <a:pPr>
              <a:lnSpc>
                <a:spcPct val="110000"/>
              </a:lnSpc>
            </a:pPr>
            <a:r>
              <a:rPr lang="en-US" sz="900"/>
              <a:t>Janet Dodson</a:t>
            </a:r>
          </a:p>
          <a:p>
            <a:pPr>
              <a:lnSpc>
                <a:spcPct val="110000"/>
              </a:lnSpc>
            </a:pPr>
            <a:r>
              <a:rPr lang="en-US" sz="900"/>
              <a:t>Associate Director of  Communications</a:t>
            </a:r>
          </a:p>
          <a:p>
            <a:pPr>
              <a:lnSpc>
                <a:spcPct val="110000"/>
              </a:lnSpc>
            </a:pPr>
            <a:r>
              <a:rPr lang="en-US" sz="900"/>
              <a:t>March, 2019</a:t>
            </a:r>
          </a:p>
        </p:txBody>
      </p:sp>
      <p:sp>
        <p:nvSpPr>
          <p:cNvPr id="6" name="Date Placeholder 5">
            <a:extLst>
              <a:ext uri="{FF2B5EF4-FFF2-40B4-BE49-F238E27FC236}">
                <a16:creationId xmlns:a16="http://schemas.microsoft.com/office/drawing/2014/main" id="{E7BC0A60-6917-49C5-8DA8-1A7B86A38DCC}"/>
              </a:ext>
            </a:extLst>
          </p:cNvPr>
          <p:cNvSpPr>
            <a:spLocks noGrp="1"/>
          </p:cNvSpPr>
          <p:nvPr>
            <p:ph type="dt" sz="half" idx="10"/>
          </p:nvPr>
        </p:nvSpPr>
        <p:spPr>
          <a:xfrm>
            <a:off x="7232830" y="330370"/>
            <a:ext cx="2515396" cy="309201"/>
          </a:xfrm>
        </p:spPr>
        <p:txBody>
          <a:bodyPr>
            <a:normAutofit/>
          </a:bodyPr>
          <a:lstStyle/>
          <a:p>
            <a:pPr>
              <a:spcAft>
                <a:spcPts val="600"/>
              </a:spcAft>
            </a:pPr>
            <a:fld id="{33781E9C-CA27-4E05-9EC7-5066067D38B2}" type="datetime1">
              <a:rPr lang="en-US" smtClean="0"/>
              <a:pPr>
                <a:spcAft>
                  <a:spcPts val="600"/>
                </a:spcAft>
              </a:pPr>
              <a:t>3/28/2019</a:t>
            </a:fld>
            <a:endParaRPr lang="en-US"/>
          </a:p>
        </p:txBody>
      </p:sp>
      <p:sp>
        <p:nvSpPr>
          <p:cNvPr id="5" name="Slide Number Placeholder 4"/>
          <p:cNvSpPr>
            <a:spLocks noGrp="1"/>
          </p:cNvSpPr>
          <p:nvPr>
            <p:ph type="sldNum" sz="quarter" idx="12"/>
          </p:nvPr>
        </p:nvSpPr>
        <p:spPr>
          <a:xfrm>
            <a:off x="790195" y="3955467"/>
            <a:ext cx="811019" cy="503578"/>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1</a:t>
            </a:fld>
            <a:endParaRPr lang="en-US" dirty="0"/>
          </a:p>
        </p:txBody>
      </p:sp>
      <p:pic>
        <p:nvPicPr>
          <p:cNvPr id="15" name="Picture 14">
            <a:extLst>
              <a:ext uri="{FF2B5EF4-FFF2-40B4-BE49-F238E27FC236}">
                <a16:creationId xmlns:a16="http://schemas.microsoft.com/office/drawing/2014/main" id="{DB0BC59A-2B7C-4A64-A799-D5A9D81CBF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964" t="7249" r="15828" b="37306"/>
          <a:stretch/>
        </p:blipFill>
        <p:spPr>
          <a:xfrm>
            <a:off x="2033170" y="4727388"/>
            <a:ext cx="8689158" cy="153041"/>
          </a:xfrm>
          <a:prstGeom prst="rect">
            <a:avLst/>
          </a:prstGeom>
          <a:noFill/>
          <a:ln>
            <a:noFill/>
          </a:ln>
        </p:spPr>
      </p:pic>
      <p:pic>
        <p:nvPicPr>
          <p:cNvPr id="17" name="Picture 16">
            <a:extLst>
              <a:ext uri="{FF2B5EF4-FFF2-40B4-BE49-F238E27FC236}">
                <a16:creationId xmlns:a16="http://schemas.microsoft.com/office/drawing/2014/main" id="{82F98C5B-B608-4654-AE47-5FB1726512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30094"/>
            <a:ext cx="12192000" cy="742950"/>
          </a:xfrm>
          <a:prstGeom prst="rect">
            <a:avLst/>
          </a:prstGeom>
        </p:spPr>
      </p:pic>
    </p:spTree>
    <p:extLst>
      <p:ext uri="{BB962C8B-B14F-4D97-AF65-F5344CB8AC3E}">
        <p14:creationId xmlns:p14="http://schemas.microsoft.com/office/powerpoint/2010/main" val="265016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B0E9-7568-4F3E-B011-E97DD64D5509}"/>
              </a:ext>
            </a:extLst>
          </p:cNvPr>
          <p:cNvSpPr>
            <a:spLocks noGrp="1"/>
          </p:cNvSpPr>
          <p:nvPr>
            <p:ph type="title"/>
          </p:nvPr>
        </p:nvSpPr>
        <p:spPr/>
        <p:txBody>
          <a:bodyPr/>
          <a:lstStyle/>
          <a:p>
            <a:r>
              <a:rPr lang="en-US" dirty="0"/>
              <a:t>What happens next?</a:t>
            </a:r>
          </a:p>
        </p:txBody>
      </p:sp>
      <p:sp>
        <p:nvSpPr>
          <p:cNvPr id="3" name="Content Placeholder 2">
            <a:extLst>
              <a:ext uri="{FF2B5EF4-FFF2-40B4-BE49-F238E27FC236}">
                <a16:creationId xmlns:a16="http://schemas.microsoft.com/office/drawing/2014/main" id="{22D91057-0845-4072-B4A2-F3DF689949DF}"/>
              </a:ext>
            </a:extLst>
          </p:cNvPr>
          <p:cNvSpPr>
            <a:spLocks noGrp="1"/>
          </p:cNvSpPr>
          <p:nvPr>
            <p:ph idx="1"/>
          </p:nvPr>
        </p:nvSpPr>
        <p:spPr/>
        <p:txBody>
          <a:bodyPr/>
          <a:lstStyle/>
          <a:p>
            <a:r>
              <a:rPr lang="en-US" dirty="0"/>
              <a:t>The Import Verification Report is a required activity.  </a:t>
            </a:r>
          </a:p>
          <a:p>
            <a:r>
              <a:rPr lang="en-US" dirty="0"/>
              <a:t>TE Central expects the Financial Aid Office to complete this task</a:t>
            </a:r>
          </a:p>
          <a:p>
            <a:r>
              <a:rPr lang="en-US" dirty="0"/>
              <a:t>Each financial aid director (name provided on your Institutional overview) will receive a 30 day password for this project.</a:t>
            </a:r>
          </a:p>
          <a:p>
            <a:r>
              <a:rPr lang="en-US" dirty="0"/>
              <a:t>The Verification Report is due no later than April 19.</a:t>
            </a:r>
          </a:p>
          <a:p>
            <a:r>
              <a:rPr lang="en-US" dirty="0"/>
              <a:t>Reminders will be send to the TE liaison officer and the Financial Aid email on file. </a:t>
            </a:r>
          </a:p>
        </p:txBody>
      </p:sp>
      <p:sp>
        <p:nvSpPr>
          <p:cNvPr id="4" name="Date Placeholder 3">
            <a:extLst>
              <a:ext uri="{FF2B5EF4-FFF2-40B4-BE49-F238E27FC236}">
                <a16:creationId xmlns:a16="http://schemas.microsoft.com/office/drawing/2014/main" id="{279188B9-8378-4C14-8438-AF3B7ED4D8A4}"/>
              </a:ext>
            </a:extLst>
          </p:cNvPr>
          <p:cNvSpPr>
            <a:spLocks noGrp="1"/>
          </p:cNvSpPr>
          <p:nvPr>
            <p:ph type="dt" sz="half" idx="10"/>
          </p:nvPr>
        </p:nvSpPr>
        <p:spPr/>
        <p:txBody>
          <a:bodyPr/>
          <a:lstStyle/>
          <a:p>
            <a:fld id="{30EAEBC6-6D27-46E3-9B37-F119007BB182}" type="datetime1">
              <a:rPr lang="en-US" smtClean="0"/>
              <a:t>3/28/2019</a:t>
            </a:fld>
            <a:endParaRPr lang="en-US" dirty="0"/>
          </a:p>
        </p:txBody>
      </p:sp>
      <p:sp>
        <p:nvSpPr>
          <p:cNvPr id="5" name="Slide Number Placeholder 4">
            <a:extLst>
              <a:ext uri="{FF2B5EF4-FFF2-40B4-BE49-F238E27FC236}">
                <a16:creationId xmlns:a16="http://schemas.microsoft.com/office/drawing/2014/main" id="{472B933A-8560-46E5-B9D1-A2ECADC557F7}"/>
              </a:ext>
            </a:extLst>
          </p:cNvPr>
          <p:cNvSpPr>
            <a:spLocks noGrp="1"/>
          </p:cNvSpPr>
          <p:nvPr>
            <p:ph type="sldNum" sz="quarter" idx="12"/>
          </p:nvPr>
        </p:nvSpPr>
        <p:spPr/>
        <p:txBody>
          <a:bodyPr/>
          <a:lstStyle/>
          <a:p>
            <a:fld id="{519954A3-9DFD-4C44-94BA-B95130A3BA1C}" type="slidenum">
              <a:rPr lang="en-US" smtClean="0"/>
              <a:t>10</a:t>
            </a:fld>
            <a:endParaRPr lang="en-US" dirty="0"/>
          </a:p>
        </p:txBody>
      </p:sp>
    </p:spTree>
    <p:extLst>
      <p:ext uri="{BB962C8B-B14F-4D97-AF65-F5344CB8AC3E}">
        <p14:creationId xmlns:p14="http://schemas.microsoft.com/office/powerpoint/2010/main" val="249478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B6AF9D9-5383-4105-B54E-65FCE845A91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3878" r="-2" b="12759"/>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1" name="Picture 10" descr="A colorful bird perched on a branch&#10;&#10;Description generated with very high confidence">
            <a:extLst>
              <a:ext uri="{FF2B5EF4-FFF2-40B4-BE49-F238E27FC236}">
                <a16:creationId xmlns:a16="http://schemas.microsoft.com/office/drawing/2014/main" id="{E6B4870F-B89C-4285-A893-1CF3F892FF0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3259" r="-3" b="1210"/>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3" name="Picture 2" descr="A yellow sign on a pole&#10;&#10;Description generated with very high confidence">
            <a:extLst>
              <a:ext uri="{FF2B5EF4-FFF2-40B4-BE49-F238E27FC236}">
                <a16:creationId xmlns:a16="http://schemas.microsoft.com/office/drawing/2014/main" id="{093B29C2-F853-41EC-88B4-E561CAB501C6}"/>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1603" b="13108"/>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17" name="Picture 16">
            <a:extLst>
              <a:ext uri="{FF2B5EF4-FFF2-40B4-BE49-F238E27FC236}">
                <a16:creationId xmlns:a16="http://schemas.microsoft.com/office/drawing/2014/main" id="{E7166085-BB08-4AE9-81C8-13E4C751EE10}"/>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t="15895" r="1" b="23538"/>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4" name="Date Placeholder 3">
            <a:extLst>
              <a:ext uri="{FF2B5EF4-FFF2-40B4-BE49-F238E27FC236}">
                <a16:creationId xmlns:a16="http://schemas.microsoft.com/office/drawing/2014/main" id="{30AE85FD-8455-4043-8946-30B2E83CA9BA}"/>
              </a:ext>
            </a:extLst>
          </p:cNvPr>
          <p:cNvSpPr>
            <a:spLocks noGrp="1"/>
          </p:cNvSpPr>
          <p:nvPr>
            <p:ph type="dt" sz="half" idx="10"/>
          </p:nvPr>
        </p:nvSpPr>
        <p:spPr>
          <a:xfrm>
            <a:off x="9436847" y="6041362"/>
            <a:ext cx="1107521" cy="365125"/>
          </a:xfrm>
        </p:spPr>
        <p:txBody>
          <a:bodyPr>
            <a:normAutofit/>
          </a:bodyPr>
          <a:lstStyle/>
          <a:p>
            <a:pPr>
              <a:spcAft>
                <a:spcPts val="600"/>
              </a:spcAft>
            </a:pPr>
            <a:fld id="{819532FC-6087-4496-AFB2-65230ECD4086}" type="datetime1">
              <a:rPr lang="en-US" smtClean="0">
                <a:solidFill>
                  <a:srgbClr val="FFFFFF"/>
                </a:solidFill>
              </a:rPr>
              <a:t>3/28/2019</a:t>
            </a:fld>
            <a:endParaRPr lang="en-US" dirty="0">
              <a:solidFill>
                <a:srgbClr val="FFFFFF"/>
              </a:solidFill>
            </a:endParaRPr>
          </a:p>
        </p:txBody>
      </p:sp>
      <p:sp>
        <p:nvSpPr>
          <p:cNvPr id="5" name="Slide Number Placeholder 4">
            <a:extLst>
              <a:ext uri="{FF2B5EF4-FFF2-40B4-BE49-F238E27FC236}">
                <a16:creationId xmlns:a16="http://schemas.microsoft.com/office/drawing/2014/main" id="{E6E1C996-070B-40DB-B52E-6B2FF4D045EE}"/>
              </a:ext>
            </a:extLst>
          </p:cNvPr>
          <p:cNvSpPr>
            <a:spLocks noGrp="1"/>
          </p:cNvSpPr>
          <p:nvPr>
            <p:ph type="sldNum" sz="quarter" idx="12"/>
          </p:nvPr>
        </p:nvSpPr>
        <p:spPr>
          <a:xfrm>
            <a:off x="11017959" y="6041362"/>
            <a:ext cx="683339" cy="365125"/>
          </a:xfrm>
        </p:spPr>
        <p:txBody>
          <a:bodyPr>
            <a:normAutofit/>
          </a:bodyPr>
          <a:lstStyle/>
          <a:p>
            <a:pPr>
              <a:lnSpc>
                <a:spcPct val="90000"/>
              </a:lnSpc>
              <a:spcAft>
                <a:spcPts val="600"/>
              </a:spcAft>
            </a:pPr>
            <a:fld id="{519954A3-9DFD-4C44-94BA-B95130A3BA1C}" type="slidenum">
              <a:rPr lang="en-US" sz="1800">
                <a:solidFill>
                  <a:srgbClr val="FFFFFF"/>
                </a:solidFill>
              </a:rPr>
              <a:pPr>
                <a:lnSpc>
                  <a:spcPct val="90000"/>
                </a:lnSpc>
                <a:spcAft>
                  <a:spcPts val="600"/>
                </a:spcAft>
              </a:pPr>
              <a:t>11</a:t>
            </a:fld>
            <a:endParaRPr lang="en-US" sz="1800">
              <a:solidFill>
                <a:srgbClr val="FFFFFF"/>
              </a:solidFill>
            </a:endParaRPr>
          </a:p>
        </p:txBody>
      </p:sp>
      <p:sp>
        <p:nvSpPr>
          <p:cNvPr id="6" name="TextBox 5">
            <a:extLst>
              <a:ext uri="{FF2B5EF4-FFF2-40B4-BE49-F238E27FC236}">
                <a16:creationId xmlns:a16="http://schemas.microsoft.com/office/drawing/2014/main" id="{3A8708D4-A136-4C38-B8A3-BE8D50C373A3}"/>
              </a:ext>
            </a:extLst>
          </p:cNvPr>
          <p:cNvSpPr txBox="1"/>
          <p:nvPr/>
        </p:nvSpPr>
        <p:spPr>
          <a:xfrm>
            <a:off x="1216930" y="6870700"/>
            <a:ext cx="270298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theconversation.com/in-praise-of-trigger-warnings-6604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nd/4.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sp>
        <p:nvSpPr>
          <p:cNvPr id="13" name="TextBox 12">
            <a:extLst>
              <a:ext uri="{FF2B5EF4-FFF2-40B4-BE49-F238E27FC236}">
                <a16:creationId xmlns:a16="http://schemas.microsoft.com/office/drawing/2014/main" id="{16151D03-9626-4954-B39E-F2E55583EEA0}"/>
              </a:ext>
            </a:extLst>
          </p:cNvPr>
          <p:cNvSpPr txBox="1"/>
          <p:nvPr/>
        </p:nvSpPr>
        <p:spPr>
          <a:xfrm>
            <a:off x="3932614" y="6870700"/>
            <a:ext cx="26805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commons.wikimedia.org/wiki/File:Lovebirds_on_a_perch-8b.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
        <p:nvSpPr>
          <p:cNvPr id="18" name="TextBox 17">
            <a:extLst>
              <a:ext uri="{FF2B5EF4-FFF2-40B4-BE49-F238E27FC236}">
                <a16:creationId xmlns:a16="http://schemas.microsoft.com/office/drawing/2014/main" id="{A94BC629-A1BD-49B3-A408-7914F1D86056}"/>
              </a:ext>
            </a:extLst>
          </p:cNvPr>
          <p:cNvSpPr txBox="1"/>
          <p:nvPr/>
        </p:nvSpPr>
        <p:spPr>
          <a:xfrm>
            <a:off x="9319098" y="6870700"/>
            <a:ext cx="287290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olguchiland.blogspot.com/2012/04/el-paisaj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3"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21" name="TextBox 20">
            <a:extLst>
              <a:ext uri="{FF2B5EF4-FFF2-40B4-BE49-F238E27FC236}">
                <a16:creationId xmlns:a16="http://schemas.microsoft.com/office/drawing/2014/main" id="{24A9A6AA-A2B3-4610-B4C7-00C37022C2E5}"/>
              </a:ext>
            </a:extLst>
          </p:cNvPr>
          <p:cNvSpPr txBox="1"/>
          <p:nvPr/>
        </p:nvSpPr>
        <p:spPr>
          <a:xfrm>
            <a:off x="6625856" y="6870700"/>
            <a:ext cx="26805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wikiaprende2011.wikispaces.com/UNIT+6.+Animal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73749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DA5C2-26C5-400D-BE77-E253AD02106B}"/>
              </a:ext>
            </a:extLst>
          </p:cNvPr>
          <p:cNvSpPr>
            <a:spLocks noGrp="1"/>
          </p:cNvSpPr>
          <p:nvPr>
            <p:ph type="title"/>
          </p:nvPr>
        </p:nvSpPr>
        <p:spPr>
          <a:xfrm>
            <a:off x="1121028" y="948706"/>
            <a:ext cx="4507707" cy="1049235"/>
          </a:xfrm>
        </p:spPr>
        <p:txBody>
          <a:bodyPr>
            <a:normAutofit/>
          </a:bodyPr>
          <a:lstStyle/>
          <a:p>
            <a:r>
              <a:rPr lang="en-US" dirty="0"/>
              <a:t>Reminders, warnings, and cautions</a:t>
            </a:r>
          </a:p>
        </p:txBody>
      </p:sp>
      <p:sp>
        <p:nvSpPr>
          <p:cNvPr id="5" name="Slide Number Placeholder 4">
            <a:extLst>
              <a:ext uri="{FF2B5EF4-FFF2-40B4-BE49-F238E27FC236}">
                <a16:creationId xmlns:a16="http://schemas.microsoft.com/office/drawing/2014/main" id="{E9A9A70D-B79B-4FA8-9C5B-BDF6F5F8E72F}"/>
              </a:ext>
            </a:extLst>
          </p:cNvPr>
          <p:cNvSpPr>
            <a:spLocks noGrp="1"/>
          </p:cNvSpPr>
          <p:nvPr>
            <p:ph type="sldNum" sz="quarter" idx="12"/>
          </p:nvPr>
        </p:nvSpPr>
        <p:spPr>
          <a:xfrm>
            <a:off x="4810849"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12</a:t>
            </a:fld>
            <a:endParaRPr lang="en-US"/>
          </a:p>
        </p:txBody>
      </p:sp>
      <p:pic>
        <p:nvPicPr>
          <p:cNvPr id="16" name="Picture 15">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1125460" y="643464"/>
            <a:ext cx="4526280" cy="155448"/>
          </a:xfrm>
          <a:prstGeom prst="rect">
            <a:avLst/>
          </a:prstGeom>
          <a:noFill/>
          <a:ln>
            <a:noFill/>
          </a:ln>
        </p:spPr>
      </p:pic>
      <p:sp>
        <p:nvSpPr>
          <p:cNvPr id="3" name="Content Placeholder 2">
            <a:extLst>
              <a:ext uri="{FF2B5EF4-FFF2-40B4-BE49-F238E27FC236}">
                <a16:creationId xmlns:a16="http://schemas.microsoft.com/office/drawing/2014/main" id="{31243491-1376-48EC-848E-2ED931CB8236}"/>
              </a:ext>
            </a:extLst>
          </p:cNvPr>
          <p:cNvSpPr>
            <a:spLocks noGrp="1"/>
          </p:cNvSpPr>
          <p:nvPr>
            <p:ph idx="1"/>
          </p:nvPr>
        </p:nvSpPr>
        <p:spPr>
          <a:xfrm>
            <a:off x="1121030" y="2167151"/>
            <a:ext cx="4503066" cy="3299194"/>
          </a:xfrm>
        </p:spPr>
        <p:txBody>
          <a:bodyPr>
            <a:normAutofit/>
          </a:bodyPr>
          <a:lstStyle/>
          <a:p>
            <a:r>
              <a:rPr lang="en-US" dirty="0"/>
              <a:t>IMPORT schools </a:t>
            </a:r>
          </a:p>
          <a:p>
            <a:pPr lvl="1"/>
            <a:r>
              <a:rPr lang="en-US" dirty="0"/>
              <a:t>If a student is missing from the Import section – contact the EXPORT school </a:t>
            </a:r>
          </a:p>
          <a:p>
            <a:pPr lvl="2"/>
            <a:r>
              <a:rPr lang="en-US" dirty="0"/>
              <a:t>Export can ADD the student</a:t>
            </a:r>
          </a:p>
          <a:p>
            <a:pPr lvl="3"/>
            <a:r>
              <a:rPr lang="en-US" dirty="0"/>
              <a:t>See Slide 8</a:t>
            </a:r>
          </a:p>
          <a:p>
            <a:pPr lvl="2"/>
            <a:r>
              <a:rPr lang="en-US" dirty="0"/>
              <a:t>If all else fails, contact Janet</a:t>
            </a:r>
          </a:p>
          <a:p>
            <a:pPr lvl="1"/>
            <a:endParaRPr lang="en-US" dirty="0"/>
          </a:p>
        </p:txBody>
      </p:sp>
      <p:pic>
        <p:nvPicPr>
          <p:cNvPr id="9" name="Graphic 8" descr="Checkmark">
            <a:extLst>
              <a:ext uri="{FF2B5EF4-FFF2-40B4-BE49-F238E27FC236}">
                <a16:creationId xmlns:a16="http://schemas.microsoft.com/office/drawing/2014/main" id="{B44C483B-CA5A-45B4-8CB0-1D5F93A6B2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251" y="805583"/>
            <a:ext cx="4660762" cy="4660762"/>
          </a:xfrm>
          <a:prstGeom prst="rect">
            <a:avLst/>
          </a:prstGeom>
        </p:spPr>
      </p:pic>
      <p:sp>
        <p:nvSpPr>
          <p:cNvPr id="4" name="Date Placeholder 3">
            <a:extLst>
              <a:ext uri="{FF2B5EF4-FFF2-40B4-BE49-F238E27FC236}">
                <a16:creationId xmlns:a16="http://schemas.microsoft.com/office/drawing/2014/main" id="{CB176B98-6250-4F59-86E4-4383C6BD7644}"/>
              </a:ext>
            </a:extLst>
          </p:cNvPr>
          <p:cNvSpPr>
            <a:spLocks noGrp="1"/>
          </p:cNvSpPr>
          <p:nvPr>
            <p:ph type="dt" sz="half" idx="10"/>
          </p:nvPr>
        </p:nvSpPr>
        <p:spPr>
          <a:xfrm>
            <a:off x="1121030" y="5477468"/>
            <a:ext cx="4503066" cy="309201"/>
          </a:xfrm>
        </p:spPr>
        <p:txBody>
          <a:bodyPr>
            <a:normAutofit/>
          </a:bodyPr>
          <a:lstStyle/>
          <a:p>
            <a:pPr algn="l">
              <a:spcAft>
                <a:spcPts val="600"/>
              </a:spcAft>
            </a:pPr>
            <a:fld id="{E948E2AD-EB48-4303-AEC1-5DF68C9561D9}" type="datetime1">
              <a:rPr lang="en-US" smtClean="0"/>
              <a:pPr algn="l">
                <a:spcAft>
                  <a:spcPts val="600"/>
                </a:spcAft>
              </a:pPr>
              <a:t>3/28/2019</a:t>
            </a:fld>
            <a:endParaRPr lang="en-US"/>
          </a:p>
        </p:txBody>
      </p:sp>
      <p:pic>
        <p:nvPicPr>
          <p:cNvPr id="18" name="Picture 17">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0" name="Straight Connector 19">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94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3C02-A225-4953-85CD-10542B404347}"/>
              </a:ext>
            </a:extLst>
          </p:cNvPr>
          <p:cNvSpPr>
            <a:spLocks noGrp="1"/>
          </p:cNvSpPr>
          <p:nvPr>
            <p:ph type="title"/>
          </p:nvPr>
        </p:nvSpPr>
        <p:spPr/>
        <p:txBody>
          <a:bodyPr>
            <a:normAutofit/>
          </a:bodyPr>
          <a:lstStyle/>
          <a:p>
            <a:r>
              <a:rPr lang="en-US" dirty="0"/>
              <a:t>Typical TELO Questions</a:t>
            </a:r>
          </a:p>
        </p:txBody>
      </p:sp>
      <p:graphicFrame>
        <p:nvGraphicFramePr>
          <p:cNvPr id="7" name="Content Placeholder 2">
            <a:extLst>
              <a:ext uri="{FF2B5EF4-FFF2-40B4-BE49-F238E27FC236}">
                <a16:creationId xmlns:a16="http://schemas.microsoft.com/office/drawing/2014/main" id="{1B3668AD-3660-4449-B3AD-E0D14161E14D}"/>
              </a:ext>
            </a:extLst>
          </p:cNvPr>
          <p:cNvGraphicFramePr>
            <a:graphicFrameLocks noGrp="1"/>
          </p:cNvGraphicFramePr>
          <p:nvPr>
            <p:ph idx="1"/>
            <p:extLst>
              <p:ext uri="{D42A27DB-BD31-4B8C-83A1-F6EECF244321}">
                <p14:modId xmlns:p14="http://schemas.microsoft.com/office/powerpoint/2010/main" val="2115713392"/>
              </p:ext>
            </p:extLst>
          </p:nvPr>
        </p:nvGraphicFramePr>
        <p:xfrm>
          <a:off x="1096932" y="1443038"/>
          <a:ext cx="10690256"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750D798B-CB9C-43F3-8090-E9211E45D73B}"/>
              </a:ext>
            </a:extLst>
          </p:cNvPr>
          <p:cNvSpPr>
            <a:spLocks noGrp="1"/>
          </p:cNvSpPr>
          <p:nvPr>
            <p:ph type="dt" sz="half" idx="10"/>
          </p:nvPr>
        </p:nvSpPr>
        <p:spPr/>
        <p:txBody>
          <a:bodyPr>
            <a:normAutofit/>
          </a:bodyPr>
          <a:lstStyle/>
          <a:p>
            <a:pPr>
              <a:spcAft>
                <a:spcPts val="600"/>
              </a:spcAft>
            </a:pPr>
            <a:fld id="{40975979-5542-429A-8034-99D86785C92E}" type="datetime1">
              <a:rPr lang="en-US" smtClean="0"/>
              <a:pPr>
                <a:spcAft>
                  <a:spcPts val="600"/>
                </a:spcAft>
              </a:pPr>
              <a:t>3/28/2019</a:t>
            </a:fld>
            <a:endParaRPr lang="en-US"/>
          </a:p>
        </p:txBody>
      </p:sp>
      <p:sp>
        <p:nvSpPr>
          <p:cNvPr id="5" name="Slide Number Placeholder 4">
            <a:extLst>
              <a:ext uri="{FF2B5EF4-FFF2-40B4-BE49-F238E27FC236}">
                <a16:creationId xmlns:a16="http://schemas.microsoft.com/office/drawing/2014/main" id="{7C608A73-668F-4414-BA22-80A4841F1933}"/>
              </a:ext>
            </a:extLst>
          </p:cNvPr>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13</a:t>
            </a:fld>
            <a:endParaRPr lang="en-US"/>
          </a:p>
        </p:txBody>
      </p:sp>
    </p:spTree>
    <p:extLst>
      <p:ext uri="{BB962C8B-B14F-4D97-AF65-F5344CB8AC3E}">
        <p14:creationId xmlns:p14="http://schemas.microsoft.com/office/powerpoint/2010/main" val="1695642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EDB5-85C2-4087-973B-CC1E8AE21B08}"/>
              </a:ext>
            </a:extLst>
          </p:cNvPr>
          <p:cNvSpPr>
            <a:spLocks noGrp="1"/>
          </p:cNvSpPr>
          <p:nvPr>
            <p:ph type="title"/>
          </p:nvPr>
        </p:nvSpPr>
        <p:spPr>
          <a:xfrm>
            <a:off x="1130270" y="953324"/>
            <a:ext cx="9603275" cy="1049235"/>
          </a:xfrm>
        </p:spPr>
        <p:txBody>
          <a:bodyPr>
            <a:normAutofit/>
          </a:bodyPr>
          <a:lstStyle/>
          <a:p>
            <a:r>
              <a:rPr lang="en-US" dirty="0"/>
              <a:t>Typical TELO Questions</a:t>
            </a:r>
          </a:p>
        </p:txBody>
      </p:sp>
      <p:sp>
        <p:nvSpPr>
          <p:cNvPr id="4" name="Date Placeholder 3">
            <a:extLst>
              <a:ext uri="{FF2B5EF4-FFF2-40B4-BE49-F238E27FC236}">
                <a16:creationId xmlns:a16="http://schemas.microsoft.com/office/drawing/2014/main" id="{4527ACDD-7B9C-498A-AAB5-4237D98B82E5}"/>
              </a:ext>
            </a:extLst>
          </p:cNvPr>
          <p:cNvSpPr>
            <a:spLocks noGrp="1"/>
          </p:cNvSpPr>
          <p:nvPr>
            <p:ph type="dt" sz="half" idx="10"/>
          </p:nvPr>
        </p:nvSpPr>
        <p:spPr>
          <a:xfrm>
            <a:off x="7232830" y="330370"/>
            <a:ext cx="2515396" cy="309201"/>
          </a:xfrm>
        </p:spPr>
        <p:txBody>
          <a:bodyPr>
            <a:normAutofit/>
          </a:bodyPr>
          <a:lstStyle/>
          <a:p>
            <a:pPr>
              <a:spcAft>
                <a:spcPts val="600"/>
              </a:spcAft>
            </a:pPr>
            <a:fld id="{EA7A4505-BF24-442B-9B58-749EC5D5A9EF}" type="datetime1">
              <a:rPr lang="en-US" smtClean="0"/>
              <a:pPr>
                <a:spcAft>
                  <a:spcPts val="600"/>
                </a:spcAft>
              </a:pPr>
              <a:t>3/28/2019</a:t>
            </a:fld>
            <a:endParaRPr lang="en-US"/>
          </a:p>
        </p:txBody>
      </p:sp>
      <p:sp>
        <p:nvSpPr>
          <p:cNvPr id="5" name="Slide Number Placeholder 4">
            <a:extLst>
              <a:ext uri="{FF2B5EF4-FFF2-40B4-BE49-F238E27FC236}">
                <a16:creationId xmlns:a16="http://schemas.microsoft.com/office/drawing/2014/main" id="{A6123C5B-5213-4ABA-AE18-CD497CAA9008}"/>
              </a:ext>
            </a:extLst>
          </p:cNvPr>
          <p:cNvSpPr>
            <a:spLocks noGrp="1"/>
          </p:cNvSpPr>
          <p:nvPr>
            <p:ph type="sldNum" sz="quarter" idx="12"/>
          </p:nvPr>
        </p:nvSpPr>
        <p:spPr>
          <a:xfrm>
            <a:off x="9918076"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14</a:t>
            </a:fld>
            <a:endParaRPr lang="en-US"/>
          </a:p>
        </p:txBody>
      </p:sp>
      <p:graphicFrame>
        <p:nvGraphicFramePr>
          <p:cNvPr id="7" name="Content Placeholder 2">
            <a:extLst>
              <a:ext uri="{FF2B5EF4-FFF2-40B4-BE49-F238E27FC236}">
                <a16:creationId xmlns:a16="http://schemas.microsoft.com/office/drawing/2014/main" id="{A9169A17-FDFE-4A43-94E3-6308926721A1}"/>
              </a:ext>
            </a:extLst>
          </p:cNvPr>
          <p:cNvGraphicFramePr>
            <a:graphicFrameLocks noGrp="1"/>
          </p:cNvGraphicFramePr>
          <p:nvPr>
            <p:ph idx="1"/>
            <p:extLst>
              <p:ext uri="{D42A27DB-BD31-4B8C-83A1-F6EECF244321}">
                <p14:modId xmlns:p14="http://schemas.microsoft.com/office/powerpoint/2010/main" val="2426555937"/>
              </p:ext>
            </p:extLst>
          </p:nvPr>
        </p:nvGraphicFramePr>
        <p:xfrm>
          <a:off x="1087438" y="1509168"/>
          <a:ext cx="10190162" cy="4395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396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C9A2-E685-4E4C-96E9-9C8F856308C2}"/>
              </a:ext>
            </a:extLst>
          </p:cNvPr>
          <p:cNvSpPr>
            <a:spLocks noGrp="1"/>
          </p:cNvSpPr>
          <p:nvPr>
            <p:ph type="title"/>
          </p:nvPr>
        </p:nvSpPr>
        <p:spPr/>
        <p:txBody>
          <a:bodyPr/>
          <a:lstStyle/>
          <a:p>
            <a:r>
              <a:rPr lang="en-US" dirty="0"/>
              <a:t>Typical TELO Questions</a:t>
            </a:r>
          </a:p>
        </p:txBody>
      </p:sp>
      <p:sp>
        <p:nvSpPr>
          <p:cNvPr id="3" name="Content Placeholder 2">
            <a:extLst>
              <a:ext uri="{FF2B5EF4-FFF2-40B4-BE49-F238E27FC236}">
                <a16:creationId xmlns:a16="http://schemas.microsoft.com/office/drawing/2014/main" id="{E49B95BD-8EDE-485E-AD0F-25C135164AE9}"/>
              </a:ext>
            </a:extLst>
          </p:cNvPr>
          <p:cNvSpPr>
            <a:spLocks noGrp="1"/>
          </p:cNvSpPr>
          <p:nvPr>
            <p:ph idx="1"/>
          </p:nvPr>
        </p:nvSpPr>
        <p:spPr>
          <a:xfrm>
            <a:off x="1285941" y="1587107"/>
            <a:ext cx="9037644" cy="3450613"/>
          </a:xfrm>
        </p:spPr>
        <p:txBody>
          <a:bodyPr>
            <a:normAutofit lnSpcReduction="10000"/>
          </a:bodyPr>
          <a:lstStyle/>
          <a:p>
            <a:r>
              <a:rPr lang="en-US" dirty="0"/>
              <a:t>The student’s biographical information is wrong or missing</a:t>
            </a:r>
          </a:p>
          <a:p>
            <a:pPr lvl="1"/>
            <a:r>
              <a:rPr lang="en-US" dirty="0"/>
              <a:t>Contact the EXPORT school.  Export schools can update information found in the white sections of the student’s application</a:t>
            </a:r>
          </a:p>
          <a:p>
            <a:pPr lvl="1"/>
            <a:r>
              <a:rPr lang="en-US" dirty="0"/>
              <a:t>Or contact TE Central</a:t>
            </a:r>
          </a:p>
          <a:p>
            <a:r>
              <a:rPr lang="en-US" dirty="0"/>
              <a:t>The student is transferring to a new Exchange school next semester</a:t>
            </a:r>
          </a:p>
          <a:p>
            <a:pPr lvl="1"/>
            <a:r>
              <a:rPr lang="en-US" dirty="0"/>
              <a:t>This action requires a NEW EXPORT application listing the new IMPORT school</a:t>
            </a:r>
          </a:p>
          <a:p>
            <a:r>
              <a:rPr lang="en-US" dirty="0"/>
              <a:t>The employee is moving to a new school</a:t>
            </a:r>
          </a:p>
          <a:p>
            <a:pPr lvl="1"/>
            <a:r>
              <a:rPr lang="en-US" dirty="0"/>
              <a:t>This action requires a NEW EXPORT application from the new employer</a:t>
            </a:r>
          </a:p>
          <a:p>
            <a:endParaRPr lang="en-US" dirty="0"/>
          </a:p>
        </p:txBody>
      </p:sp>
      <p:sp>
        <p:nvSpPr>
          <p:cNvPr id="4" name="Date Placeholder 3">
            <a:extLst>
              <a:ext uri="{FF2B5EF4-FFF2-40B4-BE49-F238E27FC236}">
                <a16:creationId xmlns:a16="http://schemas.microsoft.com/office/drawing/2014/main" id="{53C6B5EF-A972-49DC-B48D-C72DDB202347}"/>
              </a:ext>
            </a:extLst>
          </p:cNvPr>
          <p:cNvSpPr>
            <a:spLocks noGrp="1"/>
          </p:cNvSpPr>
          <p:nvPr>
            <p:ph type="dt" sz="half" idx="10"/>
          </p:nvPr>
        </p:nvSpPr>
        <p:spPr/>
        <p:txBody>
          <a:bodyPr/>
          <a:lstStyle/>
          <a:p>
            <a:fld id="{151F715F-E0FA-42C5-B051-41C917A45070}" type="datetime1">
              <a:rPr lang="en-US" smtClean="0"/>
              <a:t>3/28/2019</a:t>
            </a:fld>
            <a:endParaRPr lang="en-US" dirty="0"/>
          </a:p>
        </p:txBody>
      </p:sp>
      <p:sp>
        <p:nvSpPr>
          <p:cNvPr id="5" name="Slide Number Placeholder 4">
            <a:extLst>
              <a:ext uri="{FF2B5EF4-FFF2-40B4-BE49-F238E27FC236}">
                <a16:creationId xmlns:a16="http://schemas.microsoft.com/office/drawing/2014/main" id="{636299A5-819F-451C-851E-D778B167D947}"/>
              </a:ext>
            </a:extLst>
          </p:cNvPr>
          <p:cNvSpPr>
            <a:spLocks noGrp="1"/>
          </p:cNvSpPr>
          <p:nvPr>
            <p:ph type="sldNum" sz="quarter" idx="12"/>
          </p:nvPr>
        </p:nvSpPr>
        <p:spPr/>
        <p:txBody>
          <a:bodyPr/>
          <a:lstStyle/>
          <a:p>
            <a:fld id="{519954A3-9DFD-4C44-94BA-B95130A3BA1C}" type="slidenum">
              <a:rPr lang="en-US" smtClean="0"/>
              <a:t>15</a:t>
            </a:fld>
            <a:endParaRPr lang="en-US" dirty="0"/>
          </a:p>
        </p:txBody>
      </p:sp>
      <p:pic>
        <p:nvPicPr>
          <p:cNvPr id="6" name="Picture 5">
            <a:extLst>
              <a:ext uri="{FF2B5EF4-FFF2-40B4-BE49-F238E27FC236}">
                <a16:creationId xmlns:a16="http://schemas.microsoft.com/office/drawing/2014/main" id="{8C373621-8CC3-424F-BC41-B3DEA641CC69}"/>
              </a:ext>
            </a:extLst>
          </p:cNvPr>
          <p:cNvPicPr>
            <a:picLocks noChangeAspect="1"/>
          </p:cNvPicPr>
          <p:nvPr/>
        </p:nvPicPr>
        <p:blipFill>
          <a:blip r:embed="rId3"/>
          <a:stretch>
            <a:fillRect/>
          </a:stretch>
        </p:blipFill>
        <p:spPr>
          <a:xfrm>
            <a:off x="9918076" y="1906602"/>
            <a:ext cx="1726939" cy="1179498"/>
          </a:xfrm>
          <a:prstGeom prst="rect">
            <a:avLst/>
          </a:prstGeom>
        </p:spPr>
      </p:pic>
      <p:cxnSp>
        <p:nvCxnSpPr>
          <p:cNvPr id="10" name="Straight Arrow Connector 9">
            <a:extLst>
              <a:ext uri="{FF2B5EF4-FFF2-40B4-BE49-F238E27FC236}">
                <a16:creationId xmlns:a16="http://schemas.microsoft.com/office/drawing/2014/main" id="{6BC3CAA9-162E-47C8-800C-704782C78237}"/>
              </a:ext>
            </a:extLst>
          </p:cNvPr>
          <p:cNvCxnSpPr>
            <a:cxnSpLocks/>
          </p:cNvCxnSpPr>
          <p:nvPr/>
        </p:nvCxnSpPr>
        <p:spPr>
          <a:xfrm>
            <a:off x="5715353" y="2609850"/>
            <a:ext cx="4202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660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A16C4F0-6EFE-484A-ACDA-9E07170AE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AC185B6-C5E5-4064-9A4F-446EE4F3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95021-B180-4E3F-A9BE-957688301A8B}"/>
              </a:ext>
            </a:extLst>
          </p:cNvPr>
          <p:cNvSpPr>
            <a:spLocks noGrp="1"/>
          </p:cNvSpPr>
          <p:nvPr>
            <p:ph type="title"/>
          </p:nvPr>
        </p:nvSpPr>
        <p:spPr>
          <a:xfrm>
            <a:off x="1121029" y="948706"/>
            <a:ext cx="3852444" cy="1049235"/>
          </a:xfrm>
        </p:spPr>
        <p:txBody>
          <a:bodyPr>
            <a:normAutofit/>
          </a:bodyPr>
          <a:lstStyle/>
          <a:p>
            <a:r>
              <a:rPr lang="en-US" dirty="0"/>
              <a:t>Recertifying 201-20 applications</a:t>
            </a:r>
          </a:p>
        </p:txBody>
      </p:sp>
      <p:sp>
        <p:nvSpPr>
          <p:cNvPr id="5" name="Slide Number Placeholder 4">
            <a:extLst>
              <a:ext uri="{FF2B5EF4-FFF2-40B4-BE49-F238E27FC236}">
                <a16:creationId xmlns:a16="http://schemas.microsoft.com/office/drawing/2014/main" id="{760EA8EA-B242-4C70-8EEC-41E88C04BF81}"/>
              </a:ext>
            </a:extLst>
          </p:cNvPr>
          <p:cNvSpPr>
            <a:spLocks noGrp="1"/>
          </p:cNvSpPr>
          <p:nvPr>
            <p:ph type="sldNum" sz="quarter" idx="12"/>
          </p:nvPr>
        </p:nvSpPr>
        <p:spPr>
          <a:xfrm>
            <a:off x="4159674"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16</a:t>
            </a:fld>
            <a:endParaRPr lang="en-US"/>
          </a:p>
        </p:txBody>
      </p:sp>
      <p:pic>
        <p:nvPicPr>
          <p:cNvPr id="31" name="Picture 30">
            <a:extLst>
              <a:ext uri="{FF2B5EF4-FFF2-40B4-BE49-F238E27FC236}">
                <a16:creationId xmlns:a16="http://schemas.microsoft.com/office/drawing/2014/main" id="{F7F6E3F1-AA91-46ED-BA02-B1FAF0A3DE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1125460" y="643464"/>
            <a:ext cx="3849624" cy="155448"/>
          </a:xfrm>
          <a:prstGeom prst="rect">
            <a:avLst/>
          </a:prstGeom>
          <a:noFill/>
          <a:ln>
            <a:noFill/>
          </a:ln>
        </p:spPr>
      </p:pic>
      <p:sp>
        <p:nvSpPr>
          <p:cNvPr id="11" name="Content Placeholder 10">
            <a:extLst>
              <a:ext uri="{FF2B5EF4-FFF2-40B4-BE49-F238E27FC236}">
                <a16:creationId xmlns:a16="http://schemas.microsoft.com/office/drawing/2014/main" id="{8A37ACD4-6A3D-4304-8308-107B4472C5BD}"/>
              </a:ext>
            </a:extLst>
          </p:cNvPr>
          <p:cNvSpPr>
            <a:spLocks noGrp="1"/>
          </p:cNvSpPr>
          <p:nvPr>
            <p:ph idx="1"/>
          </p:nvPr>
        </p:nvSpPr>
        <p:spPr>
          <a:xfrm>
            <a:off x="1121030" y="2167151"/>
            <a:ext cx="3848478" cy="3299194"/>
          </a:xfrm>
        </p:spPr>
        <p:txBody>
          <a:bodyPr>
            <a:normAutofit/>
          </a:bodyPr>
          <a:lstStyle/>
          <a:p>
            <a:r>
              <a:rPr lang="en-US" dirty="0"/>
              <a:t>Export responsibility</a:t>
            </a:r>
          </a:p>
          <a:p>
            <a:r>
              <a:rPr lang="en-US" dirty="0"/>
              <a:t>Completed inside the Enrollment Report</a:t>
            </a:r>
          </a:p>
        </p:txBody>
      </p:sp>
      <p:grpSp>
        <p:nvGrpSpPr>
          <p:cNvPr id="33" name="Group 32">
            <a:extLst>
              <a:ext uri="{FF2B5EF4-FFF2-40B4-BE49-F238E27FC236}">
                <a16:creationId xmlns:a16="http://schemas.microsoft.com/office/drawing/2014/main" id="{1AB54143-CE9E-40F8-854B-DE8C55312B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34" name="Rectangle 33">
              <a:extLst>
                <a:ext uri="{FF2B5EF4-FFF2-40B4-BE49-F238E27FC236}">
                  <a16:creationId xmlns:a16="http://schemas.microsoft.com/office/drawing/2014/main" id="{0A617F17-6855-45FA-BA7B-BE66FD49C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B98AE4B-FBA4-45BF-A88A-8BF967654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C9456A45-C348-4DA0-83FC-8ED261B2C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80" y="972814"/>
            <a:ext cx="5134328" cy="413904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screenshot of a cell phone&#10;&#10;Description automatically generated">
            <a:extLst>
              <a:ext uri="{FF2B5EF4-FFF2-40B4-BE49-F238E27FC236}">
                <a16:creationId xmlns:a16="http://schemas.microsoft.com/office/drawing/2014/main" id="{97F819BA-C38E-41DA-84AF-4DE4D58E880F}"/>
              </a:ext>
            </a:extLst>
          </p:cNvPr>
          <p:cNvPicPr>
            <a:picLocks noChangeAspect="1"/>
          </p:cNvPicPr>
          <p:nvPr/>
        </p:nvPicPr>
        <p:blipFill>
          <a:blip r:embed="rId4"/>
          <a:stretch>
            <a:fillRect/>
          </a:stretch>
        </p:blipFill>
        <p:spPr>
          <a:xfrm>
            <a:off x="6663437" y="1116345"/>
            <a:ext cx="3682528" cy="3866172"/>
          </a:xfrm>
          <a:prstGeom prst="rect">
            <a:avLst/>
          </a:prstGeom>
        </p:spPr>
      </p:pic>
      <p:sp>
        <p:nvSpPr>
          <p:cNvPr id="4" name="Date Placeholder 3">
            <a:extLst>
              <a:ext uri="{FF2B5EF4-FFF2-40B4-BE49-F238E27FC236}">
                <a16:creationId xmlns:a16="http://schemas.microsoft.com/office/drawing/2014/main" id="{6A94FDCF-7467-4A84-96F2-C3D0794BF3E2}"/>
              </a:ext>
            </a:extLst>
          </p:cNvPr>
          <p:cNvSpPr>
            <a:spLocks noGrp="1"/>
          </p:cNvSpPr>
          <p:nvPr>
            <p:ph type="dt" sz="half" idx="10"/>
          </p:nvPr>
        </p:nvSpPr>
        <p:spPr>
          <a:xfrm>
            <a:off x="1121030" y="5477468"/>
            <a:ext cx="3848478" cy="309201"/>
          </a:xfrm>
        </p:spPr>
        <p:txBody>
          <a:bodyPr>
            <a:normAutofit/>
          </a:bodyPr>
          <a:lstStyle/>
          <a:p>
            <a:pPr algn="l">
              <a:spcAft>
                <a:spcPts val="600"/>
              </a:spcAft>
            </a:pPr>
            <a:fld id="{30EAEBC6-6D27-46E3-9B37-F119007BB182}" type="datetime1">
              <a:rPr lang="en-US" smtClean="0"/>
              <a:pPr algn="l">
                <a:spcAft>
                  <a:spcPts val="600"/>
                </a:spcAft>
              </a:pPr>
              <a:t>3/28/2019</a:t>
            </a:fld>
            <a:endParaRPr lang="en-US"/>
          </a:p>
        </p:txBody>
      </p:sp>
      <p:pic>
        <p:nvPicPr>
          <p:cNvPr id="39" name="Picture 38">
            <a:extLst>
              <a:ext uri="{FF2B5EF4-FFF2-40B4-BE49-F238E27FC236}">
                <a16:creationId xmlns:a16="http://schemas.microsoft.com/office/drawing/2014/main" id="{218E4EAA-D3C1-4B86-85A2-2B4FA12D5E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41" name="Straight Connector 40">
            <a:extLst>
              <a:ext uri="{FF2B5EF4-FFF2-40B4-BE49-F238E27FC236}">
                <a16:creationId xmlns:a16="http://schemas.microsoft.com/office/drawing/2014/main" id="{9C14109E-D3B9-4B47-8692-BE684E782F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875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EE2A-83F9-491A-93A4-D9CBA6A988AD}"/>
              </a:ext>
            </a:extLst>
          </p:cNvPr>
          <p:cNvSpPr>
            <a:spLocks noGrp="1"/>
          </p:cNvSpPr>
          <p:nvPr>
            <p:ph type="title"/>
          </p:nvPr>
        </p:nvSpPr>
        <p:spPr/>
        <p:txBody>
          <a:bodyPr>
            <a:normAutofit/>
          </a:bodyPr>
          <a:lstStyle/>
          <a:p>
            <a:r>
              <a:rPr lang="en-US" sz="2400" dirty="0"/>
              <a:t>Email reminders send until ALL continuing eligible students are recertified or their expiration date is updated</a:t>
            </a:r>
          </a:p>
        </p:txBody>
      </p:sp>
      <p:sp>
        <p:nvSpPr>
          <p:cNvPr id="3" name="Content Placeholder 2">
            <a:extLst>
              <a:ext uri="{FF2B5EF4-FFF2-40B4-BE49-F238E27FC236}">
                <a16:creationId xmlns:a16="http://schemas.microsoft.com/office/drawing/2014/main" id="{3232E9E6-946D-44D6-B08C-566571CBF207}"/>
              </a:ext>
            </a:extLst>
          </p:cNvPr>
          <p:cNvSpPr>
            <a:spLocks noGrp="1"/>
          </p:cNvSpPr>
          <p:nvPr>
            <p:ph idx="1"/>
          </p:nvPr>
        </p:nvSpPr>
        <p:spPr>
          <a:xfrm>
            <a:off x="1130270" y="2002558"/>
            <a:ext cx="9603275" cy="3826741"/>
          </a:xfrm>
        </p:spPr>
        <p:txBody>
          <a:bodyPr>
            <a:normAutofit fontScale="92500" lnSpcReduction="20000"/>
          </a:bodyPr>
          <a:lstStyle/>
          <a:p>
            <a:pPr marL="0" indent="0">
              <a:buNone/>
            </a:pPr>
            <a:r>
              <a:rPr lang="en-US" dirty="0"/>
              <a:t>In reviewing your Enrollment Report, you have at least one 2018-19 Export student not yet recertified.  Please take care of this important detail as soon as possible.  The 2018-19 system will close the first Friday in July.  If you have not recertified all eligible students by that time, those eligible continuing students will require you to complete individual new applications.  Recertification is quick – entering individual new applications is not.  See the TE Recertify details 19-20 for visual assistance.</a:t>
            </a:r>
          </a:p>
          <a:p>
            <a:pPr marL="0" indent="0">
              <a:buNone/>
            </a:pPr>
            <a:r>
              <a:rPr lang="en-US" dirty="0"/>
              <a:t>Thank you for your prompt attention to this important matter.  You will continue to receive this email until all continuing students are either recertified or their expiration date is updated reflecting either a 01.01.19 or 06.06.19.   </a:t>
            </a:r>
          </a:p>
          <a:p>
            <a:pPr marL="0" indent="0">
              <a:buNone/>
            </a:pPr>
            <a:r>
              <a:rPr lang="en-US" dirty="0"/>
              <a:t>As always, if you have questions, please contact me directly.  JD</a:t>
            </a:r>
          </a:p>
          <a:p>
            <a:endParaRPr lang="en-US" dirty="0"/>
          </a:p>
        </p:txBody>
      </p:sp>
      <p:sp>
        <p:nvSpPr>
          <p:cNvPr id="4" name="Date Placeholder 3">
            <a:extLst>
              <a:ext uri="{FF2B5EF4-FFF2-40B4-BE49-F238E27FC236}">
                <a16:creationId xmlns:a16="http://schemas.microsoft.com/office/drawing/2014/main" id="{C9953619-2F0D-4278-8547-841FDAB3FFD5}"/>
              </a:ext>
            </a:extLst>
          </p:cNvPr>
          <p:cNvSpPr>
            <a:spLocks noGrp="1"/>
          </p:cNvSpPr>
          <p:nvPr>
            <p:ph type="dt" sz="half" idx="10"/>
          </p:nvPr>
        </p:nvSpPr>
        <p:spPr/>
        <p:txBody>
          <a:bodyPr/>
          <a:lstStyle/>
          <a:p>
            <a:fld id="{30EAEBC6-6D27-46E3-9B37-F119007BB182}" type="datetime1">
              <a:rPr lang="en-US" smtClean="0"/>
              <a:t>3/28/2019</a:t>
            </a:fld>
            <a:endParaRPr lang="en-US" dirty="0"/>
          </a:p>
        </p:txBody>
      </p:sp>
      <p:sp>
        <p:nvSpPr>
          <p:cNvPr id="5" name="Slide Number Placeholder 4">
            <a:extLst>
              <a:ext uri="{FF2B5EF4-FFF2-40B4-BE49-F238E27FC236}">
                <a16:creationId xmlns:a16="http://schemas.microsoft.com/office/drawing/2014/main" id="{D696A42D-BD75-4D46-BF96-42057BCE1D68}"/>
              </a:ext>
            </a:extLst>
          </p:cNvPr>
          <p:cNvSpPr>
            <a:spLocks noGrp="1"/>
          </p:cNvSpPr>
          <p:nvPr>
            <p:ph type="sldNum" sz="quarter" idx="12"/>
          </p:nvPr>
        </p:nvSpPr>
        <p:spPr/>
        <p:txBody>
          <a:bodyPr/>
          <a:lstStyle/>
          <a:p>
            <a:fld id="{519954A3-9DFD-4C44-94BA-B95130A3BA1C}" type="slidenum">
              <a:rPr lang="en-US" smtClean="0"/>
              <a:t>17</a:t>
            </a:fld>
            <a:endParaRPr lang="en-US" dirty="0"/>
          </a:p>
        </p:txBody>
      </p:sp>
      <p:pic>
        <p:nvPicPr>
          <p:cNvPr id="7" name="Picture 6" descr="A close up of a flower&#10;&#10;Description automatically generated">
            <a:extLst>
              <a:ext uri="{FF2B5EF4-FFF2-40B4-BE49-F238E27FC236}">
                <a16:creationId xmlns:a16="http://schemas.microsoft.com/office/drawing/2014/main" id="{CEA58E42-976B-401D-9795-107477FBF036}"/>
              </a:ext>
            </a:extLst>
          </p:cNvPr>
          <p:cNvPicPr>
            <a:picLocks noChangeAspect="1"/>
          </p:cNvPicPr>
          <p:nvPr/>
        </p:nvPicPr>
        <p:blipFill>
          <a:blip r:embed="rId3"/>
          <a:stretch>
            <a:fillRect/>
          </a:stretch>
        </p:blipFill>
        <p:spPr>
          <a:xfrm>
            <a:off x="11439524" y="5517919"/>
            <a:ext cx="752475" cy="294162"/>
          </a:xfrm>
          <a:prstGeom prst="rect">
            <a:avLst/>
          </a:prstGeom>
        </p:spPr>
      </p:pic>
    </p:spTree>
    <p:extLst>
      <p:ext uri="{BB962C8B-B14F-4D97-AF65-F5344CB8AC3E}">
        <p14:creationId xmlns:p14="http://schemas.microsoft.com/office/powerpoint/2010/main" val="191392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F1A8-6EFF-457C-A878-D541F8E45F71}"/>
              </a:ext>
            </a:extLst>
          </p:cNvPr>
          <p:cNvSpPr>
            <a:spLocks noGrp="1"/>
          </p:cNvSpPr>
          <p:nvPr>
            <p:ph type="title"/>
          </p:nvPr>
        </p:nvSpPr>
        <p:spPr/>
        <p:txBody>
          <a:bodyPr/>
          <a:lstStyle/>
          <a:p>
            <a:r>
              <a:rPr lang="en-US" dirty="0"/>
              <a:t>Updating an expiration date</a:t>
            </a:r>
          </a:p>
        </p:txBody>
      </p:sp>
      <p:sp>
        <p:nvSpPr>
          <p:cNvPr id="3" name="Content Placeholder 2">
            <a:extLst>
              <a:ext uri="{FF2B5EF4-FFF2-40B4-BE49-F238E27FC236}">
                <a16:creationId xmlns:a16="http://schemas.microsoft.com/office/drawing/2014/main" id="{4CB4D7C7-4EE2-4DFD-BFFE-FD26E603E9E5}"/>
              </a:ext>
            </a:extLst>
          </p:cNvPr>
          <p:cNvSpPr>
            <a:spLocks noGrp="1"/>
          </p:cNvSpPr>
          <p:nvPr>
            <p:ph idx="1"/>
          </p:nvPr>
        </p:nvSpPr>
        <p:spPr>
          <a:xfrm>
            <a:off x="1451579" y="2015732"/>
            <a:ext cx="9603275" cy="3945453"/>
          </a:xfrm>
        </p:spPr>
        <p:txBody>
          <a:bodyPr>
            <a:normAutofit fontScale="85000" lnSpcReduction="10000"/>
          </a:bodyPr>
          <a:lstStyle/>
          <a:p>
            <a:r>
              <a:rPr lang="en-US" dirty="0"/>
              <a:t>Enrollment Report</a:t>
            </a:r>
          </a:p>
          <a:p>
            <a:pPr lvl="1"/>
            <a:r>
              <a:rPr lang="en-US" dirty="0"/>
              <a:t>Click on the student’s name </a:t>
            </a:r>
          </a:p>
          <a:p>
            <a:pPr lvl="1"/>
            <a:r>
              <a:rPr lang="en-US" dirty="0"/>
              <a:t>Then again</a:t>
            </a:r>
          </a:p>
          <a:p>
            <a:pPr lvl="1"/>
            <a:endParaRPr lang="en-US" dirty="0"/>
          </a:p>
          <a:p>
            <a:pPr lvl="1"/>
            <a:endParaRPr lang="en-US" dirty="0"/>
          </a:p>
          <a:p>
            <a:pPr lvl="1"/>
            <a:endParaRPr lang="en-US" dirty="0"/>
          </a:p>
          <a:p>
            <a:pPr lvl="1"/>
            <a:r>
              <a:rPr lang="en-US" dirty="0"/>
              <a:t>Scroll to the bottom of the student’s open record  and select the correct drop option</a:t>
            </a:r>
          </a:p>
          <a:p>
            <a:pPr lvl="2"/>
            <a:r>
              <a:rPr lang="en-US" dirty="0"/>
              <a:t>Drop student at the END of this semester</a:t>
            </a:r>
          </a:p>
          <a:p>
            <a:pPr lvl="3"/>
            <a:r>
              <a:rPr lang="en-US" dirty="0"/>
              <a:t>Is NOW</a:t>
            </a:r>
          </a:p>
          <a:p>
            <a:pPr lvl="2"/>
            <a:r>
              <a:rPr lang="en-US" dirty="0"/>
              <a:t>Drop student at the End of LAST semester</a:t>
            </a:r>
          </a:p>
          <a:p>
            <a:pPr lvl="3"/>
            <a:r>
              <a:rPr lang="en-US" dirty="0"/>
              <a:t>Is the most recently concluded enrollment period</a:t>
            </a:r>
          </a:p>
          <a:p>
            <a:pPr lvl="1"/>
            <a:r>
              <a:rPr lang="en-US" dirty="0"/>
              <a:t>If neither option is correct, contact TE Central </a:t>
            </a:r>
          </a:p>
        </p:txBody>
      </p:sp>
      <p:sp>
        <p:nvSpPr>
          <p:cNvPr id="4" name="Date Placeholder 3">
            <a:extLst>
              <a:ext uri="{FF2B5EF4-FFF2-40B4-BE49-F238E27FC236}">
                <a16:creationId xmlns:a16="http://schemas.microsoft.com/office/drawing/2014/main" id="{48B831E6-6DDE-4C8F-94FB-E5F4704F738E}"/>
              </a:ext>
            </a:extLst>
          </p:cNvPr>
          <p:cNvSpPr>
            <a:spLocks noGrp="1"/>
          </p:cNvSpPr>
          <p:nvPr>
            <p:ph type="dt" sz="half" idx="10"/>
          </p:nvPr>
        </p:nvSpPr>
        <p:spPr/>
        <p:txBody>
          <a:bodyPr/>
          <a:lstStyle/>
          <a:p>
            <a:fld id="{6E2CF580-9EF4-4BB7-95EF-B0B21FF375D0}" type="datetime1">
              <a:rPr lang="en-US" smtClean="0"/>
              <a:t>3/28/2019</a:t>
            </a:fld>
            <a:endParaRPr lang="en-US" dirty="0"/>
          </a:p>
        </p:txBody>
      </p:sp>
      <p:sp>
        <p:nvSpPr>
          <p:cNvPr id="5" name="Slide Number Placeholder 4">
            <a:extLst>
              <a:ext uri="{FF2B5EF4-FFF2-40B4-BE49-F238E27FC236}">
                <a16:creationId xmlns:a16="http://schemas.microsoft.com/office/drawing/2014/main" id="{AC1A31F0-1A55-4B0F-9389-E3BFCCC2C2A0}"/>
              </a:ext>
            </a:extLst>
          </p:cNvPr>
          <p:cNvSpPr>
            <a:spLocks noGrp="1"/>
          </p:cNvSpPr>
          <p:nvPr>
            <p:ph type="sldNum" sz="quarter" idx="12"/>
          </p:nvPr>
        </p:nvSpPr>
        <p:spPr/>
        <p:txBody>
          <a:bodyPr/>
          <a:lstStyle/>
          <a:p>
            <a:fld id="{519954A3-9DFD-4C44-94BA-B95130A3BA1C}" type="slidenum">
              <a:rPr lang="en-US" smtClean="0"/>
              <a:t>18</a:t>
            </a:fld>
            <a:endParaRPr lang="en-US" dirty="0"/>
          </a:p>
        </p:txBody>
      </p:sp>
      <p:pic>
        <p:nvPicPr>
          <p:cNvPr id="6" name="Picture 5">
            <a:extLst>
              <a:ext uri="{FF2B5EF4-FFF2-40B4-BE49-F238E27FC236}">
                <a16:creationId xmlns:a16="http://schemas.microsoft.com/office/drawing/2014/main" id="{B54745CC-AFA1-456C-9C3E-34B3E8680836}"/>
              </a:ext>
            </a:extLst>
          </p:cNvPr>
          <p:cNvPicPr>
            <a:picLocks noChangeAspect="1"/>
          </p:cNvPicPr>
          <p:nvPr/>
        </p:nvPicPr>
        <p:blipFill>
          <a:blip r:embed="rId3"/>
          <a:stretch>
            <a:fillRect/>
          </a:stretch>
        </p:blipFill>
        <p:spPr>
          <a:xfrm>
            <a:off x="5255491" y="2015732"/>
            <a:ext cx="4821382" cy="774718"/>
          </a:xfrm>
          <a:prstGeom prst="rect">
            <a:avLst/>
          </a:prstGeom>
        </p:spPr>
      </p:pic>
      <p:pic>
        <p:nvPicPr>
          <p:cNvPr id="7" name="Picture 6">
            <a:extLst>
              <a:ext uri="{FF2B5EF4-FFF2-40B4-BE49-F238E27FC236}">
                <a16:creationId xmlns:a16="http://schemas.microsoft.com/office/drawing/2014/main" id="{02ECA82F-CDBF-4E63-B28D-B00C72C076A3}"/>
              </a:ext>
            </a:extLst>
          </p:cNvPr>
          <p:cNvPicPr>
            <a:picLocks noChangeAspect="1"/>
          </p:cNvPicPr>
          <p:nvPr/>
        </p:nvPicPr>
        <p:blipFill>
          <a:blip r:embed="rId4"/>
          <a:stretch>
            <a:fillRect/>
          </a:stretch>
        </p:blipFill>
        <p:spPr>
          <a:xfrm>
            <a:off x="5255491" y="2952428"/>
            <a:ext cx="4821382" cy="1115123"/>
          </a:xfrm>
          <a:prstGeom prst="rect">
            <a:avLst/>
          </a:prstGeom>
        </p:spPr>
      </p:pic>
      <p:pic>
        <p:nvPicPr>
          <p:cNvPr id="8" name="Picture 7">
            <a:extLst>
              <a:ext uri="{FF2B5EF4-FFF2-40B4-BE49-F238E27FC236}">
                <a16:creationId xmlns:a16="http://schemas.microsoft.com/office/drawing/2014/main" id="{AEF104EE-C638-48C2-9ACD-8C5E2251F241}"/>
              </a:ext>
            </a:extLst>
          </p:cNvPr>
          <p:cNvPicPr>
            <a:picLocks noChangeAspect="1"/>
          </p:cNvPicPr>
          <p:nvPr/>
        </p:nvPicPr>
        <p:blipFill>
          <a:blip r:embed="rId5"/>
          <a:stretch>
            <a:fillRect/>
          </a:stretch>
        </p:blipFill>
        <p:spPr>
          <a:xfrm>
            <a:off x="7073540" y="4602815"/>
            <a:ext cx="4894695" cy="1344830"/>
          </a:xfrm>
          <a:prstGeom prst="rect">
            <a:avLst/>
          </a:prstGeom>
        </p:spPr>
      </p:pic>
      <p:cxnSp>
        <p:nvCxnSpPr>
          <p:cNvPr id="10" name="Straight Arrow Connector 9">
            <a:extLst>
              <a:ext uri="{FF2B5EF4-FFF2-40B4-BE49-F238E27FC236}">
                <a16:creationId xmlns:a16="http://schemas.microsoft.com/office/drawing/2014/main" id="{7F764A85-B7AD-49EE-A90C-4FCCB8B68F73}"/>
              </a:ext>
            </a:extLst>
          </p:cNvPr>
          <p:cNvCxnSpPr>
            <a:cxnSpLocks/>
          </p:cNvCxnSpPr>
          <p:nvPr/>
        </p:nvCxnSpPr>
        <p:spPr>
          <a:xfrm>
            <a:off x="4313382" y="4535055"/>
            <a:ext cx="5701056" cy="589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85E4A8D-FD9A-4E4D-B435-E9DEBC4E643F}"/>
              </a:ext>
            </a:extLst>
          </p:cNvPr>
          <p:cNvCxnSpPr>
            <a:cxnSpLocks/>
          </p:cNvCxnSpPr>
          <p:nvPr/>
        </p:nvCxnSpPr>
        <p:spPr>
          <a:xfrm>
            <a:off x="4950069" y="5439212"/>
            <a:ext cx="5486400" cy="152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B71169D-CBBA-43D2-B5C3-F34EFF941EFE}"/>
              </a:ext>
            </a:extLst>
          </p:cNvPr>
          <p:cNvCxnSpPr>
            <a:endCxn id="6" idx="1"/>
          </p:cNvCxnSpPr>
          <p:nvPr/>
        </p:nvCxnSpPr>
        <p:spPr>
          <a:xfrm flipV="1">
            <a:off x="4721469" y="2403091"/>
            <a:ext cx="534022" cy="217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F743323-64DD-4D46-8B8D-698420E9FB92}"/>
              </a:ext>
            </a:extLst>
          </p:cNvPr>
          <p:cNvCxnSpPr/>
          <p:nvPr/>
        </p:nvCxnSpPr>
        <p:spPr>
          <a:xfrm>
            <a:off x="3226777" y="2857500"/>
            <a:ext cx="2189285" cy="36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542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Confirming the enrollment report is accurate</a:t>
            </a:r>
          </a:p>
        </p:txBody>
      </p:sp>
      <p:graphicFrame>
        <p:nvGraphicFramePr>
          <p:cNvPr id="30" name="Content Placeholder 2">
            <a:extLst>
              <a:ext uri="{FF2B5EF4-FFF2-40B4-BE49-F238E27FC236}">
                <a16:creationId xmlns:a16="http://schemas.microsoft.com/office/drawing/2014/main" id="{5B266488-3C14-4985-A677-53593F7ED43D}"/>
              </a:ext>
            </a:extLst>
          </p:cNvPr>
          <p:cNvGraphicFramePr>
            <a:graphicFrameLocks noGrp="1"/>
          </p:cNvGraphicFramePr>
          <p:nvPr>
            <p:ph idx="1"/>
            <p:extLst>
              <p:ext uri="{D42A27DB-BD31-4B8C-83A1-F6EECF244321}">
                <p14:modId xmlns:p14="http://schemas.microsoft.com/office/powerpoint/2010/main" val="888068379"/>
              </p:ext>
            </p:extLst>
          </p:nvPr>
        </p:nvGraphicFramePr>
        <p:xfrm>
          <a:off x="1063625" y="1801988"/>
          <a:ext cx="9602788" cy="296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normAutofit/>
          </a:bodyPr>
          <a:lstStyle/>
          <a:p>
            <a:pPr>
              <a:spcAft>
                <a:spcPts val="600"/>
              </a:spcAft>
            </a:pPr>
            <a:fld id="{9D90BF5B-115A-4BAD-99D8-36FCBE2F7AFE}" type="datetime1">
              <a:rPr lang="en-US" smtClean="0"/>
              <a:t>3/28/2019</a:t>
            </a:fld>
            <a:endParaRPr lang="en-US" dirty="0"/>
          </a:p>
        </p:txBody>
      </p:sp>
      <p:sp>
        <p:nvSpPr>
          <p:cNvPr id="5" name="Slide Number Placeholder 4"/>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19</a:t>
            </a:fld>
            <a:endParaRPr lang="en-US" dirty="0"/>
          </a:p>
        </p:txBody>
      </p:sp>
    </p:spTree>
    <p:extLst>
      <p:ext uri="{BB962C8B-B14F-4D97-AF65-F5344CB8AC3E}">
        <p14:creationId xmlns:p14="http://schemas.microsoft.com/office/powerpoint/2010/main" val="323327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0FD2-09E2-4F8A-AB3A-1BECE0D57E0A}"/>
              </a:ext>
            </a:extLst>
          </p:cNvPr>
          <p:cNvSpPr>
            <a:spLocks noGrp="1"/>
          </p:cNvSpPr>
          <p:nvPr>
            <p:ph type="title"/>
          </p:nvPr>
        </p:nvSpPr>
        <p:spPr/>
        <p:txBody>
          <a:bodyPr>
            <a:normAutofit/>
          </a:bodyPr>
          <a:lstStyle/>
          <a:p>
            <a:r>
              <a:rPr lang="en-US" dirty="0"/>
              <a:t>Learning Objectives</a:t>
            </a:r>
          </a:p>
        </p:txBody>
      </p:sp>
      <p:graphicFrame>
        <p:nvGraphicFramePr>
          <p:cNvPr id="7" name="Content Placeholder 2">
            <a:extLst>
              <a:ext uri="{FF2B5EF4-FFF2-40B4-BE49-F238E27FC236}">
                <a16:creationId xmlns:a16="http://schemas.microsoft.com/office/drawing/2014/main" id="{907FDCF9-86EB-4F68-AD7B-D9C9E19CBF47}"/>
              </a:ext>
            </a:extLst>
          </p:cNvPr>
          <p:cNvGraphicFramePr>
            <a:graphicFrameLocks noGrp="1"/>
          </p:cNvGraphicFramePr>
          <p:nvPr>
            <p:ph idx="1"/>
            <p:extLst>
              <p:ext uri="{D42A27DB-BD31-4B8C-83A1-F6EECF244321}">
                <p14:modId xmlns:p14="http://schemas.microsoft.com/office/powerpoint/2010/main" val="3830057559"/>
              </p:ext>
            </p:extLst>
          </p:nvPr>
        </p:nvGraphicFramePr>
        <p:xfrm>
          <a:off x="1130300" y="2502076"/>
          <a:ext cx="9602788" cy="296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19DD01A5-138C-4E86-86AA-27A8A0818F9D}"/>
              </a:ext>
            </a:extLst>
          </p:cNvPr>
          <p:cNvSpPr>
            <a:spLocks noGrp="1"/>
          </p:cNvSpPr>
          <p:nvPr>
            <p:ph type="dt" sz="half" idx="10"/>
          </p:nvPr>
        </p:nvSpPr>
        <p:spPr/>
        <p:txBody>
          <a:bodyPr>
            <a:normAutofit/>
          </a:bodyPr>
          <a:lstStyle/>
          <a:p>
            <a:pPr>
              <a:spcAft>
                <a:spcPts val="600"/>
              </a:spcAft>
            </a:pPr>
            <a:fld id="{152687F4-E967-4829-BAE0-9821F45C7E45}" type="datetime1">
              <a:rPr lang="en-US" smtClean="0"/>
              <a:t>3/28/2019</a:t>
            </a:fld>
            <a:endParaRPr lang="en-US" dirty="0"/>
          </a:p>
        </p:txBody>
      </p:sp>
      <p:sp>
        <p:nvSpPr>
          <p:cNvPr id="5" name="Slide Number Placeholder 4">
            <a:extLst>
              <a:ext uri="{FF2B5EF4-FFF2-40B4-BE49-F238E27FC236}">
                <a16:creationId xmlns:a16="http://schemas.microsoft.com/office/drawing/2014/main" id="{7A9E1F19-A606-4269-8269-6DDFB85F2BAF}"/>
              </a:ext>
            </a:extLst>
          </p:cNvPr>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46603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19D4F5B-6AC6-4FB2-B3E5-53A4E33104E1}"/>
              </a:ext>
            </a:extLst>
          </p:cNvPr>
          <p:cNvSpPr>
            <a:spLocks noGrp="1"/>
          </p:cNvSpPr>
          <p:nvPr>
            <p:ph type="sldNum" sz="quarter" idx="12"/>
          </p:nvPr>
        </p:nvSpPr>
        <p:spPr>
          <a:xfrm>
            <a:off x="4810849" y="137408"/>
            <a:ext cx="811019" cy="503578"/>
          </a:xfrm>
        </p:spPr>
        <p:txBody>
          <a:bodyPr vert="horz" lIns="91440" tIns="45720" rIns="91440" bIns="45720" rtlCol="0">
            <a:normAutofit/>
          </a:bodyPr>
          <a:lstStyle/>
          <a:p>
            <a:pPr>
              <a:lnSpc>
                <a:spcPct val="90000"/>
              </a:lnSpc>
              <a:spcAft>
                <a:spcPts val="600"/>
              </a:spcAft>
            </a:pPr>
            <a:fld id="{519954A3-9DFD-4C44-94BA-B95130A3BA1C}" type="slidenum">
              <a:rPr lang="en-US"/>
              <a:pPr>
                <a:lnSpc>
                  <a:spcPct val="90000"/>
                </a:lnSpc>
                <a:spcAft>
                  <a:spcPts val="600"/>
                </a:spcAft>
              </a:pPr>
              <a:t>20</a:t>
            </a:fld>
            <a:endParaRPr lang="en-US"/>
          </a:p>
        </p:txBody>
      </p:sp>
      <p:pic>
        <p:nvPicPr>
          <p:cNvPr id="19" name="Picture 18">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1125460" y="643464"/>
            <a:ext cx="4526280" cy="155448"/>
          </a:xfrm>
          <a:prstGeom prst="rect">
            <a:avLst/>
          </a:prstGeom>
          <a:noFill/>
          <a:ln>
            <a:noFill/>
          </a:ln>
        </p:spPr>
      </p:pic>
      <p:sp>
        <p:nvSpPr>
          <p:cNvPr id="12" name="Content Placeholder 11">
            <a:extLst>
              <a:ext uri="{FF2B5EF4-FFF2-40B4-BE49-F238E27FC236}">
                <a16:creationId xmlns:a16="http://schemas.microsoft.com/office/drawing/2014/main" id="{E8A3B11F-876C-4313-864A-3D37A585479C}"/>
              </a:ext>
            </a:extLst>
          </p:cNvPr>
          <p:cNvSpPr>
            <a:spLocks noGrp="1"/>
          </p:cNvSpPr>
          <p:nvPr>
            <p:ph idx="1"/>
          </p:nvPr>
        </p:nvSpPr>
        <p:spPr>
          <a:xfrm>
            <a:off x="1121030" y="909638"/>
            <a:ext cx="4503066" cy="4556707"/>
          </a:xfrm>
        </p:spPr>
        <p:txBody>
          <a:bodyPr>
            <a:normAutofit fontScale="77500" lnSpcReduction="20000"/>
          </a:bodyPr>
          <a:lstStyle/>
          <a:p>
            <a:r>
              <a:rPr lang="en-US" dirty="0"/>
              <a:t>2019-20 dues </a:t>
            </a:r>
          </a:p>
          <a:p>
            <a:pPr lvl="1"/>
            <a:r>
              <a:rPr lang="en-US" dirty="0"/>
              <a:t>$550</a:t>
            </a:r>
          </a:p>
          <a:p>
            <a:pPr lvl="1"/>
            <a:r>
              <a:rPr lang="en-US" dirty="0"/>
              <a:t>Due 7.1.19</a:t>
            </a:r>
          </a:p>
          <a:p>
            <a:pPr lvl="1"/>
            <a:r>
              <a:rPr lang="en-US" dirty="0"/>
              <a:t>Considered late 9.1.19 </a:t>
            </a:r>
          </a:p>
          <a:p>
            <a:pPr lvl="2"/>
            <a:r>
              <a:rPr lang="en-US" dirty="0"/>
              <a:t>Will be charged $50 late fee each month unpaid</a:t>
            </a:r>
          </a:p>
          <a:p>
            <a:r>
              <a:rPr lang="en-US" dirty="0"/>
              <a:t>2019-20 fees</a:t>
            </a:r>
          </a:p>
          <a:p>
            <a:pPr lvl="1"/>
            <a:r>
              <a:rPr lang="en-US" dirty="0"/>
              <a:t>$40 per successful export</a:t>
            </a:r>
          </a:p>
          <a:p>
            <a:pPr lvl="1"/>
            <a:r>
              <a:rPr lang="en-US" dirty="0"/>
              <a:t>Due when you submit your Enrollment Report</a:t>
            </a:r>
          </a:p>
          <a:p>
            <a:pPr lvl="1"/>
            <a:r>
              <a:rPr lang="en-US" dirty="0"/>
              <a:t>Considered late 10.1.19</a:t>
            </a:r>
          </a:p>
          <a:p>
            <a:pPr lvl="2"/>
            <a:r>
              <a:rPr lang="en-US" dirty="0"/>
              <a:t>Will be charged $50 late fee each month unpaid</a:t>
            </a:r>
          </a:p>
          <a:p>
            <a:pPr lvl="1"/>
            <a:endParaRPr lang="en-US" dirty="0"/>
          </a:p>
          <a:p>
            <a:r>
              <a:rPr lang="en-US" dirty="0"/>
              <a:t>Make sure your 2018-19 participation fees are paid in full</a:t>
            </a:r>
          </a:p>
          <a:p>
            <a:endParaRPr lang="en-US" dirty="0"/>
          </a:p>
        </p:txBody>
      </p:sp>
      <p:pic>
        <p:nvPicPr>
          <p:cNvPr id="10" name="Content Placeholder 6" descr="A close up of a logo&#10;&#10;Description generated with high confidence">
            <a:extLst>
              <a:ext uri="{FF2B5EF4-FFF2-40B4-BE49-F238E27FC236}">
                <a16:creationId xmlns:a16="http://schemas.microsoft.com/office/drawing/2014/main" id="{EAC8803A-99D9-4F84-B058-20857E24ADE1}"/>
              </a:ext>
            </a:extLst>
          </p:cNvPr>
          <p:cNvPicPr>
            <a:picLocks noChangeAspect="1"/>
          </p:cNvPicPr>
          <p:nvPr/>
        </p:nvPicPr>
        <p:blipFill rotWithShape="1">
          <a:blip r:embed="rId4"/>
          <a:srcRect t="199" b="44676"/>
          <a:stretch/>
        </p:blipFill>
        <p:spPr>
          <a:xfrm>
            <a:off x="6094411" y="1740839"/>
            <a:ext cx="4960442" cy="2790249"/>
          </a:xfrm>
          <a:prstGeom prst="rect">
            <a:avLst/>
          </a:prstGeom>
        </p:spPr>
      </p:pic>
      <p:sp>
        <p:nvSpPr>
          <p:cNvPr id="4" name="Date Placeholder 3">
            <a:extLst>
              <a:ext uri="{FF2B5EF4-FFF2-40B4-BE49-F238E27FC236}">
                <a16:creationId xmlns:a16="http://schemas.microsoft.com/office/drawing/2014/main" id="{B0AB8F01-6840-4F78-93DC-F9E361F2175D}"/>
              </a:ext>
            </a:extLst>
          </p:cNvPr>
          <p:cNvSpPr>
            <a:spLocks noGrp="1"/>
          </p:cNvSpPr>
          <p:nvPr>
            <p:ph type="dt" sz="half" idx="10"/>
          </p:nvPr>
        </p:nvSpPr>
        <p:spPr>
          <a:xfrm>
            <a:off x="1121030" y="5477468"/>
            <a:ext cx="4503066" cy="309201"/>
          </a:xfrm>
        </p:spPr>
        <p:txBody>
          <a:bodyPr vert="horz" lIns="91440" tIns="45720" rIns="91440" bIns="45720" rtlCol="0">
            <a:normAutofit/>
          </a:bodyPr>
          <a:lstStyle/>
          <a:p>
            <a:pPr algn="l">
              <a:spcAft>
                <a:spcPts val="600"/>
              </a:spcAft>
            </a:pPr>
            <a:fld id="{F7A364ED-4819-471E-BBAB-B5051342E244}" type="datetime1">
              <a:rPr lang="en-US" smtClean="0"/>
              <a:pPr algn="l">
                <a:spcAft>
                  <a:spcPts val="600"/>
                </a:spcAft>
              </a:pPr>
              <a:t>3/28/2019</a:t>
            </a:fld>
            <a:endParaRPr lang="en-US"/>
          </a:p>
        </p:txBody>
      </p:sp>
      <p:pic>
        <p:nvPicPr>
          <p:cNvPr id="21" name="Picture 20">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3" name="Straight Connector 22">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33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Tuition Exchange Participation Fees – (P-Fees) </a:t>
            </a:r>
          </a:p>
        </p:txBody>
      </p:sp>
      <p:sp>
        <p:nvSpPr>
          <p:cNvPr id="3" name="Content Placeholder 2"/>
          <p:cNvSpPr>
            <a:spLocks noGrp="1"/>
          </p:cNvSpPr>
          <p:nvPr>
            <p:ph idx="1"/>
          </p:nvPr>
        </p:nvSpPr>
        <p:spPr>
          <a:xfrm>
            <a:off x="4648432" y="1619464"/>
            <a:ext cx="6003015" cy="3299196"/>
          </a:xfrm>
        </p:spPr>
        <p:txBody>
          <a:bodyPr>
            <a:normAutofit/>
          </a:bodyPr>
          <a:lstStyle/>
          <a:p>
            <a:pPr>
              <a:lnSpc>
                <a:spcPct val="110000"/>
              </a:lnSpc>
            </a:pPr>
            <a:r>
              <a:rPr lang="en-US" sz="1500" dirty="0"/>
              <a:t>Two types of P-fees</a:t>
            </a:r>
          </a:p>
          <a:p>
            <a:pPr lvl="1">
              <a:lnSpc>
                <a:spcPct val="110000"/>
              </a:lnSpc>
            </a:pPr>
            <a:r>
              <a:rPr lang="en-US" sz="1500" dirty="0"/>
              <a:t>Export fee at $40 per EXPORT student</a:t>
            </a:r>
          </a:p>
          <a:p>
            <a:pPr lvl="1">
              <a:lnSpc>
                <a:spcPct val="110000"/>
              </a:lnSpc>
            </a:pPr>
            <a:r>
              <a:rPr lang="en-US" sz="1500" dirty="0"/>
              <a:t>Import fee at $40 per Double Credit 3 (DC3) IMPORT student</a:t>
            </a:r>
          </a:p>
          <a:p>
            <a:pPr lvl="1">
              <a:lnSpc>
                <a:spcPct val="110000"/>
              </a:lnSpc>
            </a:pPr>
            <a:r>
              <a:rPr lang="en-US" sz="1500" dirty="0"/>
              <a:t>P-fees are not prorated</a:t>
            </a:r>
          </a:p>
          <a:p>
            <a:pPr lvl="1">
              <a:lnSpc>
                <a:spcPct val="110000"/>
              </a:lnSpc>
            </a:pPr>
            <a:r>
              <a:rPr lang="en-US" sz="1500" dirty="0"/>
              <a:t>If a student transfers mid-year there is a new $40 P-fee </a:t>
            </a:r>
          </a:p>
          <a:p>
            <a:pPr lvl="1">
              <a:lnSpc>
                <a:spcPct val="110000"/>
              </a:lnSpc>
            </a:pPr>
            <a:r>
              <a:rPr lang="en-US" sz="1500" dirty="0"/>
              <a:t>P-fees may be passed on to the family</a:t>
            </a:r>
          </a:p>
          <a:p>
            <a:pPr lvl="1">
              <a:lnSpc>
                <a:spcPct val="110000"/>
              </a:lnSpc>
            </a:pPr>
            <a:r>
              <a:rPr lang="en-US" sz="1500" dirty="0"/>
              <a:t>TE member schools are responsible for payment to TE Central upon completion and any updates to your Enrollment Report</a:t>
            </a:r>
          </a:p>
        </p:txBody>
      </p:sp>
      <p:sp>
        <p:nvSpPr>
          <p:cNvPr id="4" name="Date Placeholder 3"/>
          <p:cNvSpPr>
            <a:spLocks noGrp="1"/>
          </p:cNvSpPr>
          <p:nvPr>
            <p:ph type="dt" sz="half" idx="10"/>
          </p:nvPr>
        </p:nvSpPr>
        <p:spPr/>
        <p:txBody>
          <a:bodyPr>
            <a:normAutofit/>
          </a:bodyPr>
          <a:lstStyle/>
          <a:p>
            <a:pPr>
              <a:spcAft>
                <a:spcPts val="600"/>
              </a:spcAft>
            </a:pPr>
            <a:fld id="{85D39FEB-27A8-41A6-BDF0-E9009C5754A1}" type="datetime1">
              <a:rPr lang="en-US" smtClean="0"/>
              <a:pPr>
                <a:spcAft>
                  <a:spcPts val="600"/>
                </a:spcAft>
              </a:pPr>
              <a:t>3/28/2019</a:t>
            </a:fld>
            <a:endParaRPr lang="en-US"/>
          </a:p>
        </p:txBody>
      </p:sp>
      <p:sp>
        <p:nvSpPr>
          <p:cNvPr id="5" name="Slide Number Placeholder 4"/>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21</a:t>
            </a:fld>
            <a:endParaRPr lang="en-US" dirty="0"/>
          </a:p>
        </p:txBody>
      </p:sp>
      <p:pic>
        <p:nvPicPr>
          <p:cNvPr id="16" name="Graphic 15" descr="Checkmark">
            <a:extLst>
              <a:ext uri="{FF2B5EF4-FFF2-40B4-BE49-F238E27FC236}">
                <a16:creationId xmlns:a16="http://schemas.microsoft.com/office/drawing/2014/main" id="{E8A9AB0C-F86B-4EAF-9470-D75E9DFBDF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2200" y="2429494"/>
            <a:ext cx="2762372" cy="2762372"/>
          </a:xfrm>
          <a:prstGeom prst="rect">
            <a:avLst/>
          </a:prstGeom>
        </p:spPr>
      </p:pic>
    </p:spTree>
    <p:extLst>
      <p:ext uri="{BB962C8B-B14F-4D97-AF65-F5344CB8AC3E}">
        <p14:creationId xmlns:p14="http://schemas.microsoft.com/office/powerpoint/2010/main" val="1166205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P-fee statement</a:t>
            </a:r>
          </a:p>
        </p:txBody>
      </p:sp>
      <p:sp>
        <p:nvSpPr>
          <p:cNvPr id="17" name="Date Placeholder 16"/>
          <p:cNvSpPr>
            <a:spLocks noGrp="1"/>
          </p:cNvSpPr>
          <p:nvPr>
            <p:ph type="dt" sz="half" idx="10"/>
          </p:nvPr>
        </p:nvSpPr>
        <p:spPr/>
        <p:txBody>
          <a:bodyPr/>
          <a:lstStyle/>
          <a:p>
            <a:fld id="{A8EF4FEF-5CE2-4231-8284-41F438C6788B}" type="datetime1">
              <a:rPr lang="en-US" smtClean="0"/>
              <a:t>3/28/2019</a:t>
            </a:fld>
            <a:endParaRPr lang="en-US" dirty="0"/>
          </a:p>
        </p:txBody>
      </p:sp>
      <p:sp>
        <p:nvSpPr>
          <p:cNvPr id="18" name="Slide Number Placeholder 17"/>
          <p:cNvSpPr>
            <a:spLocks noGrp="1"/>
          </p:cNvSpPr>
          <p:nvPr>
            <p:ph type="sldNum" sz="quarter" idx="12"/>
          </p:nvPr>
        </p:nvSpPr>
        <p:spPr/>
        <p:txBody>
          <a:bodyPr/>
          <a:lstStyle/>
          <a:p>
            <a:fld id="{519954A3-9DFD-4C44-94BA-B95130A3BA1C}" type="slidenum">
              <a:rPr lang="en-US" smtClean="0"/>
              <a:t>22</a:t>
            </a:fld>
            <a:endParaRPr lang="en-US" dirty="0"/>
          </a:p>
        </p:txBody>
      </p:sp>
      <p:sp>
        <p:nvSpPr>
          <p:cNvPr id="13" name="TextBox 12"/>
          <p:cNvSpPr txBox="1"/>
          <p:nvPr/>
        </p:nvSpPr>
        <p:spPr>
          <a:xfrm>
            <a:off x="175008" y="5383790"/>
            <a:ext cx="9129487" cy="369332"/>
          </a:xfrm>
          <a:prstGeom prst="rect">
            <a:avLst/>
          </a:prstGeom>
          <a:noFill/>
        </p:spPr>
        <p:txBody>
          <a:bodyPr wrap="none" rtlCol="0">
            <a:spAutoFit/>
          </a:bodyPr>
          <a:lstStyle/>
          <a:p>
            <a:r>
              <a:rPr lang="en-US" dirty="0"/>
              <a:t>Interested in ACH payment options?  Contact Kristine Lev at klev@tuitionexchange.org</a:t>
            </a:r>
          </a:p>
        </p:txBody>
      </p:sp>
      <p:sp>
        <p:nvSpPr>
          <p:cNvPr id="10" name="TextBox 9">
            <a:extLst>
              <a:ext uri="{FF2B5EF4-FFF2-40B4-BE49-F238E27FC236}">
                <a16:creationId xmlns:a16="http://schemas.microsoft.com/office/drawing/2014/main" id="{E1C2C7B7-4B0C-4497-9F97-A43FAD5B8CF6}"/>
              </a:ext>
            </a:extLst>
          </p:cNvPr>
          <p:cNvSpPr txBox="1"/>
          <p:nvPr/>
        </p:nvSpPr>
        <p:spPr>
          <a:xfrm>
            <a:off x="1041679" y="2007641"/>
            <a:ext cx="986920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Each time the Enrollment Report is submitted, a new Participation Fee statement generates</a:t>
            </a:r>
          </a:p>
          <a:p>
            <a:pPr marL="742950" lvl="1" indent="-285750">
              <a:buFont typeface="Arial" panose="020B0604020202020204" pitchFamily="34" charset="0"/>
              <a:buChar char="•"/>
            </a:pPr>
            <a:r>
              <a:rPr lang="en-US" dirty="0"/>
              <a:t>Please review the statement as it may not be a new bill</a:t>
            </a:r>
          </a:p>
          <a:p>
            <a:pPr marL="285750" indent="-285750">
              <a:buFont typeface="Arial" panose="020B0604020202020204" pitchFamily="34" charset="0"/>
              <a:buChar char="•"/>
            </a:pPr>
            <a:r>
              <a:rPr lang="en-US" dirty="0"/>
              <a:t>Payment is due upon receipt of your Participation Fee statement</a:t>
            </a:r>
          </a:p>
          <a:p>
            <a:pPr marL="285750" indent="-285750">
              <a:buFont typeface="Arial" panose="020B0604020202020204" pitchFamily="34" charset="0"/>
              <a:buChar char="•"/>
            </a:pPr>
            <a:r>
              <a:rPr lang="en-US" dirty="0"/>
              <a:t>Tuition Exchanges accepts checks or ACH payments</a:t>
            </a:r>
          </a:p>
          <a:p>
            <a:pPr marL="285750" indent="-285750">
              <a:buFont typeface="Arial" panose="020B0604020202020204" pitchFamily="34" charset="0"/>
              <a:buChar char="•"/>
            </a:pPr>
            <a:r>
              <a:rPr lang="en-US" dirty="0"/>
              <a:t>Students transferring mid-year to another TE school are accessed a new $40 Participation Fee </a:t>
            </a:r>
          </a:p>
          <a:p>
            <a:endParaRPr lang="en-US" dirty="0"/>
          </a:p>
        </p:txBody>
      </p:sp>
    </p:spTree>
    <p:extLst>
      <p:ext uri="{BB962C8B-B14F-4D97-AF65-F5344CB8AC3E}">
        <p14:creationId xmlns:p14="http://schemas.microsoft.com/office/powerpoint/2010/main" val="1532401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Updating your Mandatory Profile</a:t>
            </a:r>
          </a:p>
        </p:txBody>
      </p:sp>
      <p:sp>
        <p:nvSpPr>
          <p:cNvPr id="3" name="Content Placeholder 2"/>
          <p:cNvSpPr>
            <a:spLocks noGrp="1"/>
          </p:cNvSpPr>
          <p:nvPr>
            <p:ph idx="1"/>
          </p:nvPr>
        </p:nvSpPr>
        <p:spPr>
          <a:xfrm>
            <a:off x="6882361" y="2015734"/>
            <a:ext cx="4169336" cy="3450613"/>
          </a:xfrm>
        </p:spPr>
        <p:txBody>
          <a:bodyPr>
            <a:normAutofit/>
          </a:bodyPr>
          <a:lstStyle/>
          <a:p>
            <a:pPr>
              <a:lnSpc>
                <a:spcPct val="110000"/>
              </a:lnSpc>
            </a:pPr>
            <a:r>
              <a:rPr lang="en-US" sz="1500" dirty="0"/>
              <a:t>Provides families with information</a:t>
            </a:r>
          </a:p>
          <a:p>
            <a:pPr>
              <a:lnSpc>
                <a:spcPct val="110000"/>
              </a:lnSpc>
            </a:pPr>
            <a:r>
              <a:rPr lang="en-US" sz="1500" dirty="0"/>
              <a:t>Tells your datelines</a:t>
            </a:r>
          </a:p>
          <a:p>
            <a:pPr>
              <a:lnSpc>
                <a:spcPct val="110000"/>
              </a:lnSpc>
            </a:pPr>
            <a:r>
              <a:rPr lang="en-US" sz="1500" dirty="0"/>
              <a:t>Gives families a taste of your school</a:t>
            </a:r>
          </a:p>
          <a:p>
            <a:pPr lvl="1">
              <a:lnSpc>
                <a:spcPct val="110000"/>
              </a:lnSpc>
            </a:pPr>
            <a:r>
              <a:rPr lang="en-US" sz="1500" dirty="0"/>
              <a:t>PLEASE complete your overview  </a:t>
            </a:r>
          </a:p>
          <a:p>
            <a:pPr lvl="1">
              <a:lnSpc>
                <a:spcPct val="110000"/>
              </a:lnSpc>
            </a:pPr>
            <a:r>
              <a:rPr lang="en-US" sz="1500" dirty="0"/>
              <a:t>Be more like school one than school two!</a:t>
            </a:r>
          </a:p>
        </p:txBody>
      </p:sp>
      <p:sp>
        <p:nvSpPr>
          <p:cNvPr id="4" name="Date Placeholder 3"/>
          <p:cNvSpPr>
            <a:spLocks noGrp="1"/>
          </p:cNvSpPr>
          <p:nvPr>
            <p:ph type="dt" sz="half" idx="10"/>
          </p:nvPr>
        </p:nvSpPr>
        <p:spPr/>
        <p:txBody>
          <a:bodyPr>
            <a:normAutofit/>
          </a:bodyPr>
          <a:lstStyle/>
          <a:p>
            <a:pPr>
              <a:spcAft>
                <a:spcPts val="600"/>
              </a:spcAft>
            </a:pPr>
            <a:fld id="{5812DC83-B5A8-4477-BF14-7A058F714F06}" type="datetime1">
              <a:rPr lang="en-US" smtClean="0"/>
              <a:t>3/28/2019</a:t>
            </a:fld>
            <a:endParaRPr lang="en-US" dirty="0"/>
          </a:p>
        </p:txBody>
      </p:sp>
      <p:sp>
        <p:nvSpPr>
          <p:cNvPr id="5" name="Slide Number Placeholder 4"/>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23</a:t>
            </a:fld>
            <a:endParaRPr lang="en-US" dirty="0"/>
          </a:p>
        </p:txBody>
      </p:sp>
      <p:pic>
        <p:nvPicPr>
          <p:cNvPr id="6" name="Picture 5">
            <a:extLst>
              <a:ext uri="{FF2B5EF4-FFF2-40B4-BE49-F238E27FC236}">
                <a16:creationId xmlns:a16="http://schemas.microsoft.com/office/drawing/2014/main" id="{6F96D62A-5FBB-4B18-B082-61B56ACE7F48}"/>
              </a:ext>
            </a:extLst>
          </p:cNvPr>
          <p:cNvPicPr>
            <a:picLocks noChangeAspect="1"/>
          </p:cNvPicPr>
          <p:nvPr/>
        </p:nvPicPr>
        <p:blipFill>
          <a:blip r:embed="rId3"/>
          <a:stretch>
            <a:fillRect/>
          </a:stretch>
        </p:blipFill>
        <p:spPr>
          <a:xfrm>
            <a:off x="1759088" y="2273587"/>
            <a:ext cx="4403971" cy="2869904"/>
          </a:xfrm>
          <a:prstGeom prst="rect">
            <a:avLst/>
          </a:prstGeom>
        </p:spPr>
      </p:pic>
      <p:sp>
        <p:nvSpPr>
          <p:cNvPr id="7" name="Oval 6">
            <a:extLst>
              <a:ext uri="{FF2B5EF4-FFF2-40B4-BE49-F238E27FC236}">
                <a16:creationId xmlns:a16="http://schemas.microsoft.com/office/drawing/2014/main" id="{F77F0479-1227-4829-9B26-D24DFDD2BD23}"/>
              </a:ext>
            </a:extLst>
          </p:cNvPr>
          <p:cNvSpPr/>
          <p:nvPr/>
        </p:nvSpPr>
        <p:spPr>
          <a:xfrm>
            <a:off x="4780229" y="2516862"/>
            <a:ext cx="535027" cy="62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F0046CC8-4BE2-4E40-B70E-972E0B57FFC8}"/>
              </a:ext>
            </a:extLst>
          </p:cNvPr>
          <p:cNvSpPr/>
          <p:nvPr/>
        </p:nvSpPr>
        <p:spPr>
          <a:xfrm>
            <a:off x="4780229" y="4110273"/>
            <a:ext cx="535027" cy="62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10" name="Straight Arrow Connector 9">
            <a:extLst>
              <a:ext uri="{FF2B5EF4-FFF2-40B4-BE49-F238E27FC236}">
                <a16:creationId xmlns:a16="http://schemas.microsoft.com/office/drawing/2014/main" id="{39D1F486-73AD-469F-BC72-A6B99B01C0D5}"/>
              </a:ext>
            </a:extLst>
          </p:cNvPr>
          <p:cNvCxnSpPr/>
          <p:nvPr/>
        </p:nvCxnSpPr>
        <p:spPr>
          <a:xfrm flipH="1" flipV="1">
            <a:off x="2734147" y="3494638"/>
            <a:ext cx="4427144" cy="1004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505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504" y="1240076"/>
            <a:ext cx="2727813" cy="4584527"/>
          </a:xfrm>
        </p:spPr>
        <p:txBody>
          <a:bodyPr>
            <a:normAutofit/>
          </a:bodyPr>
          <a:lstStyle/>
          <a:p>
            <a:r>
              <a:rPr lang="en-US" sz="2700" dirty="0">
                <a:solidFill>
                  <a:srgbClr val="FFFFFF"/>
                </a:solidFill>
              </a:rPr>
              <a:t>Updating your Overview Information</a:t>
            </a:r>
          </a:p>
        </p:txBody>
      </p:sp>
      <p:sp>
        <p:nvSpPr>
          <p:cNvPr id="3" name="Content Placeholder 2"/>
          <p:cNvSpPr>
            <a:spLocks noGrp="1"/>
          </p:cNvSpPr>
          <p:nvPr>
            <p:ph idx="1"/>
          </p:nvPr>
        </p:nvSpPr>
        <p:spPr>
          <a:xfrm>
            <a:off x="1306226" y="1006715"/>
            <a:ext cx="6034827" cy="4916465"/>
          </a:xfrm>
        </p:spPr>
        <p:txBody>
          <a:bodyPr anchor="t">
            <a:normAutofit/>
          </a:bodyPr>
          <a:lstStyle/>
          <a:p>
            <a:r>
              <a:rPr lang="en-US" sz="1800" dirty="0"/>
              <a:t>The percentage of the new admitted TE candidates offered…</a:t>
            </a:r>
          </a:p>
          <a:p>
            <a:pPr lvl="1"/>
            <a:r>
              <a:rPr lang="en-US" dirty="0"/>
              <a:t>130 applications for Tuition Exchange</a:t>
            </a:r>
          </a:p>
          <a:p>
            <a:pPr lvl="1"/>
            <a:r>
              <a:rPr lang="en-US" dirty="0"/>
              <a:t>100 of the 130 apply for Admission and Tuition Exchange</a:t>
            </a:r>
          </a:p>
          <a:p>
            <a:pPr lvl="1"/>
            <a:r>
              <a:rPr lang="en-US" dirty="0"/>
              <a:t>55 of the 100 admitted students offered Tuition Exchange</a:t>
            </a:r>
          </a:p>
          <a:p>
            <a:pPr lvl="1"/>
            <a:r>
              <a:rPr lang="en-US" dirty="0"/>
              <a:t>55/130 = 42% </a:t>
            </a:r>
          </a:p>
          <a:p>
            <a:pPr lvl="1"/>
            <a:r>
              <a:rPr lang="en-US" dirty="0"/>
              <a:t>The Overview details 41% to 60% </a:t>
            </a:r>
          </a:p>
          <a:p>
            <a:pPr lvl="1"/>
            <a:r>
              <a:rPr lang="en-US" dirty="0"/>
              <a:t>You are welcome to provide a comment on your Institutional Overview if you anticipate your Approval Rate will be different next year. </a:t>
            </a:r>
          </a:p>
          <a:p>
            <a:pPr marL="457200" lvl="1" indent="0">
              <a:buNone/>
            </a:pPr>
            <a:endParaRPr lang="en-US" dirty="0"/>
          </a:p>
        </p:txBody>
      </p:sp>
      <p:sp>
        <p:nvSpPr>
          <p:cNvPr id="4" name="Date Placeholder 3"/>
          <p:cNvSpPr>
            <a:spLocks noGrp="1"/>
          </p:cNvSpPr>
          <p:nvPr>
            <p:ph type="dt" sz="half" idx="10"/>
          </p:nvPr>
        </p:nvSpPr>
        <p:spPr>
          <a:xfrm>
            <a:off x="8461332" y="330370"/>
            <a:ext cx="2593521" cy="309201"/>
          </a:xfrm>
        </p:spPr>
        <p:txBody>
          <a:bodyPr>
            <a:normAutofit/>
          </a:bodyPr>
          <a:lstStyle/>
          <a:p>
            <a:pPr>
              <a:spcAft>
                <a:spcPts val="600"/>
              </a:spcAft>
            </a:pPr>
            <a:fld id="{747FAC8D-D76E-4E8A-96A2-071A1BE2957E}" type="datetime1">
              <a:rPr lang="en-US" smtClean="0">
                <a:solidFill>
                  <a:srgbClr val="FFFFFF"/>
                </a:solidFill>
              </a:rPr>
              <a:t>3/28/2019</a:t>
            </a:fld>
            <a:endParaRPr lang="en-US" dirty="0">
              <a:solidFill>
                <a:srgbClr val="FFFFFF"/>
              </a:solidFill>
            </a:endParaRPr>
          </a:p>
        </p:txBody>
      </p:sp>
      <p:sp>
        <p:nvSpPr>
          <p:cNvPr id="5" name="Slide Number Placeholder 4"/>
          <p:cNvSpPr>
            <a:spLocks noGrp="1"/>
          </p:cNvSpPr>
          <p:nvPr>
            <p:ph type="sldNum" sz="quarter" idx="12"/>
          </p:nvPr>
        </p:nvSpPr>
        <p:spPr>
          <a:xfrm>
            <a:off x="480060" y="23211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24</a:t>
            </a:fld>
            <a:endParaRPr lang="en-US" dirty="0"/>
          </a:p>
        </p:txBody>
      </p:sp>
      <p:pic>
        <p:nvPicPr>
          <p:cNvPr id="7" name="Picture 6">
            <a:extLst>
              <a:ext uri="{FF2B5EF4-FFF2-40B4-BE49-F238E27FC236}">
                <a16:creationId xmlns:a16="http://schemas.microsoft.com/office/drawing/2014/main" id="{2F1F4608-2C7F-4AB0-A1D1-F5BBD99ED06F}"/>
              </a:ext>
            </a:extLst>
          </p:cNvPr>
          <p:cNvPicPr>
            <a:picLocks noChangeAspect="1"/>
          </p:cNvPicPr>
          <p:nvPr/>
        </p:nvPicPr>
        <p:blipFill>
          <a:blip r:embed="rId3"/>
          <a:stretch>
            <a:fillRect/>
          </a:stretch>
        </p:blipFill>
        <p:spPr>
          <a:xfrm>
            <a:off x="380246" y="6004168"/>
            <a:ext cx="7016435" cy="674266"/>
          </a:xfrm>
          <a:prstGeom prst="rect">
            <a:avLst/>
          </a:prstGeom>
        </p:spPr>
      </p:pic>
      <p:cxnSp>
        <p:nvCxnSpPr>
          <p:cNvPr id="9" name="Straight Arrow Connector 8">
            <a:extLst>
              <a:ext uri="{FF2B5EF4-FFF2-40B4-BE49-F238E27FC236}">
                <a16:creationId xmlns:a16="http://schemas.microsoft.com/office/drawing/2014/main" id="{838525AA-2956-4218-9B12-8599F389D3D2}"/>
              </a:ext>
            </a:extLst>
          </p:cNvPr>
          <p:cNvCxnSpPr/>
          <p:nvPr/>
        </p:nvCxnSpPr>
        <p:spPr>
          <a:xfrm flipH="1">
            <a:off x="3041964" y="4463358"/>
            <a:ext cx="923454" cy="1693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40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0270" y="953324"/>
            <a:ext cx="9603275" cy="1049235"/>
          </a:xfrm>
        </p:spPr>
        <p:txBody>
          <a:bodyPr>
            <a:normAutofit/>
          </a:bodyPr>
          <a:lstStyle/>
          <a:p>
            <a:r>
              <a:rPr lang="en-US" dirty="0"/>
              <a:t>Updating your Overview Information</a:t>
            </a:r>
          </a:p>
        </p:txBody>
      </p:sp>
      <p:sp>
        <p:nvSpPr>
          <p:cNvPr id="4" name="Date Placeholder 3"/>
          <p:cNvSpPr>
            <a:spLocks noGrp="1"/>
          </p:cNvSpPr>
          <p:nvPr>
            <p:ph type="dt" sz="half" idx="10"/>
          </p:nvPr>
        </p:nvSpPr>
        <p:spPr>
          <a:xfrm>
            <a:off x="7232830" y="330370"/>
            <a:ext cx="2515396" cy="309201"/>
          </a:xfrm>
        </p:spPr>
        <p:txBody>
          <a:bodyPr>
            <a:normAutofit/>
          </a:bodyPr>
          <a:lstStyle/>
          <a:p>
            <a:pPr>
              <a:spcAft>
                <a:spcPts val="600"/>
              </a:spcAft>
            </a:pPr>
            <a:fld id="{7310A7C8-63FF-408C-9CD9-E5B2404A5FA2}" type="datetime1">
              <a:rPr lang="en-US" smtClean="0"/>
              <a:t>3/28/2019</a:t>
            </a:fld>
            <a:endParaRPr lang="en-US" dirty="0"/>
          </a:p>
        </p:txBody>
      </p:sp>
      <p:sp>
        <p:nvSpPr>
          <p:cNvPr id="5" name="Slide Number Placeholder 4"/>
          <p:cNvSpPr>
            <a:spLocks noGrp="1"/>
          </p:cNvSpPr>
          <p:nvPr>
            <p:ph type="sldNum" sz="quarter" idx="12"/>
          </p:nvPr>
        </p:nvSpPr>
        <p:spPr>
          <a:xfrm>
            <a:off x="9918076"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25</a:t>
            </a:fld>
            <a:endParaRPr lang="en-US" dirty="0"/>
          </a:p>
        </p:txBody>
      </p:sp>
      <p:cxnSp>
        <p:nvCxnSpPr>
          <p:cNvPr id="14" name="Straight Connector 13">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Content Placeholder 2">
            <a:extLst>
              <a:ext uri="{FF2B5EF4-FFF2-40B4-BE49-F238E27FC236}">
                <a16:creationId xmlns:a16="http://schemas.microsoft.com/office/drawing/2014/main" id="{E0F081DB-8C4B-4071-AEF1-6D84DE89B5DA}"/>
              </a:ext>
            </a:extLst>
          </p:cNvPr>
          <p:cNvGraphicFramePr>
            <a:graphicFrameLocks noGrp="1"/>
          </p:cNvGraphicFramePr>
          <p:nvPr>
            <p:ph idx="1"/>
            <p:extLst>
              <p:ext uri="{D42A27DB-BD31-4B8C-83A1-F6EECF244321}">
                <p14:modId xmlns:p14="http://schemas.microsoft.com/office/powerpoint/2010/main" val="2638648922"/>
              </p:ext>
            </p:extLst>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237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0FD2-09E2-4F8A-AB3A-1BECE0D57E0A}"/>
              </a:ext>
            </a:extLst>
          </p:cNvPr>
          <p:cNvSpPr>
            <a:spLocks noGrp="1"/>
          </p:cNvSpPr>
          <p:nvPr>
            <p:ph type="title"/>
          </p:nvPr>
        </p:nvSpPr>
        <p:spPr/>
        <p:txBody>
          <a:bodyPr>
            <a:normAutofit/>
          </a:bodyPr>
          <a:lstStyle/>
          <a:p>
            <a:r>
              <a:rPr lang="en-US" dirty="0"/>
              <a:t>Learning Objectives</a:t>
            </a:r>
          </a:p>
        </p:txBody>
      </p:sp>
      <p:graphicFrame>
        <p:nvGraphicFramePr>
          <p:cNvPr id="7" name="Content Placeholder 2">
            <a:extLst>
              <a:ext uri="{FF2B5EF4-FFF2-40B4-BE49-F238E27FC236}">
                <a16:creationId xmlns:a16="http://schemas.microsoft.com/office/drawing/2014/main" id="{907FDCF9-86EB-4F68-AD7B-D9C9E19CBF47}"/>
              </a:ext>
            </a:extLst>
          </p:cNvPr>
          <p:cNvGraphicFramePr>
            <a:graphicFrameLocks noGrp="1"/>
          </p:cNvGraphicFramePr>
          <p:nvPr>
            <p:ph idx="1"/>
            <p:extLst>
              <p:ext uri="{D42A27DB-BD31-4B8C-83A1-F6EECF244321}">
                <p14:modId xmlns:p14="http://schemas.microsoft.com/office/powerpoint/2010/main" val="3302686708"/>
              </p:ext>
            </p:extLst>
          </p:nvPr>
        </p:nvGraphicFramePr>
        <p:xfrm>
          <a:off x="911195" y="1740076"/>
          <a:ext cx="9604375" cy="3695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19DD01A5-138C-4E86-86AA-27A8A0818F9D}"/>
              </a:ext>
            </a:extLst>
          </p:cNvPr>
          <p:cNvSpPr>
            <a:spLocks noGrp="1"/>
          </p:cNvSpPr>
          <p:nvPr>
            <p:ph type="dt" sz="half" idx="10"/>
          </p:nvPr>
        </p:nvSpPr>
        <p:spPr/>
        <p:txBody>
          <a:bodyPr>
            <a:normAutofit/>
          </a:bodyPr>
          <a:lstStyle/>
          <a:p>
            <a:pPr>
              <a:spcAft>
                <a:spcPts val="600"/>
              </a:spcAft>
            </a:pPr>
            <a:fld id="{CB5DA85A-418B-4DC4-89EF-EA8B0D65A27A}" type="datetime1">
              <a:rPr lang="en-US" smtClean="0"/>
              <a:t>3/28/2019</a:t>
            </a:fld>
            <a:endParaRPr lang="en-US" dirty="0"/>
          </a:p>
        </p:txBody>
      </p:sp>
      <p:sp>
        <p:nvSpPr>
          <p:cNvPr id="5" name="Slide Number Placeholder 4">
            <a:extLst>
              <a:ext uri="{FF2B5EF4-FFF2-40B4-BE49-F238E27FC236}">
                <a16:creationId xmlns:a16="http://schemas.microsoft.com/office/drawing/2014/main" id="{7A9E1F19-A606-4269-8269-6DDFB85F2BAF}"/>
              </a:ext>
            </a:extLst>
          </p:cNvPr>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26</a:t>
            </a:fld>
            <a:endParaRPr lang="en-US" dirty="0"/>
          </a:p>
        </p:txBody>
      </p:sp>
    </p:spTree>
    <p:extLst>
      <p:ext uri="{BB962C8B-B14F-4D97-AF65-F5344CB8AC3E}">
        <p14:creationId xmlns:p14="http://schemas.microsoft.com/office/powerpoint/2010/main" val="76773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79E2-790A-4A60-9DB6-90BA18EF5FAB}"/>
              </a:ext>
            </a:extLst>
          </p:cNvPr>
          <p:cNvSpPr>
            <a:spLocks noGrp="1"/>
          </p:cNvSpPr>
          <p:nvPr>
            <p:ph type="title"/>
          </p:nvPr>
        </p:nvSpPr>
        <p:spPr/>
        <p:txBody>
          <a:bodyPr/>
          <a:lstStyle/>
          <a:p>
            <a:r>
              <a:rPr lang="en-US" dirty="0"/>
              <a:t>TE Central contact information</a:t>
            </a:r>
          </a:p>
        </p:txBody>
      </p:sp>
      <p:sp>
        <p:nvSpPr>
          <p:cNvPr id="3" name="Content Placeholder 2">
            <a:extLst>
              <a:ext uri="{FF2B5EF4-FFF2-40B4-BE49-F238E27FC236}">
                <a16:creationId xmlns:a16="http://schemas.microsoft.com/office/drawing/2014/main" id="{583C6B68-39F9-4D46-9E10-11BA4C2FD446}"/>
              </a:ext>
            </a:extLst>
          </p:cNvPr>
          <p:cNvSpPr>
            <a:spLocks noGrp="1"/>
          </p:cNvSpPr>
          <p:nvPr>
            <p:ph idx="1"/>
          </p:nvPr>
        </p:nvSpPr>
        <p:spPr>
          <a:xfrm>
            <a:off x="1451578" y="2015732"/>
            <a:ext cx="10022383" cy="3450613"/>
          </a:xfrm>
        </p:spPr>
        <p:txBody>
          <a:bodyPr>
            <a:normAutofit/>
          </a:bodyPr>
          <a:lstStyle/>
          <a:p>
            <a:r>
              <a:rPr lang="en-US" dirty="0">
                <a:hlinkClick r:id="rId3"/>
              </a:rPr>
              <a:t>www.tuitionexchange.org</a:t>
            </a:r>
            <a:endParaRPr lang="en-US" dirty="0"/>
          </a:p>
          <a:p>
            <a:pPr marL="0" indent="0">
              <a:buNone/>
            </a:pPr>
            <a:r>
              <a:rPr lang="en-US" dirty="0"/>
              <a:t>       Robert “Bob” Shorb	Janet Dodson		Kristine Lev</a:t>
            </a:r>
          </a:p>
          <a:p>
            <a:pPr marL="457200" lvl="1" indent="0">
              <a:buNone/>
            </a:pPr>
            <a:r>
              <a:rPr lang="en-US" dirty="0"/>
              <a:t>Executive Director/CEO	Associate Director	Assistant Director</a:t>
            </a:r>
          </a:p>
          <a:p>
            <a:pPr marL="457200" lvl="1" indent="0">
              <a:buNone/>
            </a:pPr>
            <a:r>
              <a:rPr lang="en-US" dirty="0"/>
              <a:t>Member Recruitment	Membership Services 	All things Financial</a:t>
            </a:r>
          </a:p>
          <a:p>
            <a:pPr marL="457200" lvl="1" indent="0">
              <a:buNone/>
            </a:pPr>
            <a:r>
              <a:rPr lang="en-US" dirty="0"/>
              <a:t>				 &amp; Training</a:t>
            </a:r>
          </a:p>
          <a:p>
            <a:pPr marL="457200" lvl="1" indent="0">
              <a:buNone/>
            </a:pPr>
            <a:r>
              <a:rPr lang="en-US" sz="1200" dirty="0">
                <a:hlinkClick r:id="rId4"/>
              </a:rPr>
              <a:t>rshorb@tuitionexchange.org</a:t>
            </a:r>
            <a:r>
              <a:rPr lang="en-US" sz="1200" dirty="0"/>
              <a:t>		</a:t>
            </a:r>
            <a:r>
              <a:rPr lang="en-US" sz="1200" dirty="0">
                <a:hlinkClick r:id="rId5"/>
              </a:rPr>
              <a:t>jdodson@tuitionexchange.org</a:t>
            </a:r>
            <a:r>
              <a:rPr lang="en-US" sz="1200" dirty="0"/>
              <a:t>	</a:t>
            </a:r>
            <a:r>
              <a:rPr lang="en-US" sz="1200" dirty="0">
                <a:hlinkClick r:id="rId6"/>
              </a:rPr>
              <a:t>klev@tuitionexchange.org</a:t>
            </a:r>
            <a:endParaRPr lang="en-US" sz="1200" dirty="0"/>
          </a:p>
          <a:p>
            <a:pPr marL="457200" lvl="1" indent="0">
              <a:buNone/>
            </a:pPr>
            <a:r>
              <a:rPr lang="en-US" dirty="0"/>
              <a:t>518.859.7301		402.418.1081		301.941.1827</a:t>
            </a:r>
          </a:p>
          <a:p>
            <a:pPr marL="457200" lvl="1" indent="0">
              <a:buNone/>
            </a:pPr>
            <a:endParaRPr lang="en-US" dirty="0"/>
          </a:p>
        </p:txBody>
      </p:sp>
      <p:sp>
        <p:nvSpPr>
          <p:cNvPr id="4" name="Date Placeholder 3">
            <a:extLst>
              <a:ext uri="{FF2B5EF4-FFF2-40B4-BE49-F238E27FC236}">
                <a16:creationId xmlns:a16="http://schemas.microsoft.com/office/drawing/2014/main" id="{18B94010-1A6F-4772-A4AC-1A389979A28B}"/>
              </a:ext>
            </a:extLst>
          </p:cNvPr>
          <p:cNvSpPr>
            <a:spLocks noGrp="1"/>
          </p:cNvSpPr>
          <p:nvPr>
            <p:ph type="dt" sz="half" idx="10"/>
          </p:nvPr>
        </p:nvSpPr>
        <p:spPr/>
        <p:txBody>
          <a:bodyPr/>
          <a:lstStyle/>
          <a:p>
            <a:fld id="{9B3617CD-DB93-4AB7-9A8B-E695D52D811A}" type="datetime1">
              <a:rPr lang="en-US" smtClean="0"/>
              <a:t>3/28/2019</a:t>
            </a:fld>
            <a:endParaRPr lang="en-US" dirty="0"/>
          </a:p>
        </p:txBody>
      </p:sp>
      <p:sp>
        <p:nvSpPr>
          <p:cNvPr id="5" name="Slide Number Placeholder 4">
            <a:extLst>
              <a:ext uri="{FF2B5EF4-FFF2-40B4-BE49-F238E27FC236}">
                <a16:creationId xmlns:a16="http://schemas.microsoft.com/office/drawing/2014/main" id="{7D6877FF-8E12-4E81-B352-87C1EE77631C}"/>
              </a:ext>
            </a:extLst>
          </p:cNvPr>
          <p:cNvSpPr>
            <a:spLocks noGrp="1"/>
          </p:cNvSpPr>
          <p:nvPr>
            <p:ph type="sldNum" sz="quarter" idx="12"/>
          </p:nvPr>
        </p:nvSpPr>
        <p:spPr/>
        <p:txBody>
          <a:bodyPr/>
          <a:lstStyle/>
          <a:p>
            <a:fld id="{519954A3-9DFD-4C44-94BA-B95130A3BA1C}" type="slidenum">
              <a:rPr lang="en-US" smtClean="0"/>
              <a:t>27</a:t>
            </a:fld>
            <a:endParaRPr lang="en-US" dirty="0"/>
          </a:p>
        </p:txBody>
      </p:sp>
    </p:spTree>
    <p:extLst>
      <p:ext uri="{BB962C8B-B14F-4D97-AF65-F5344CB8AC3E}">
        <p14:creationId xmlns:p14="http://schemas.microsoft.com/office/powerpoint/2010/main" val="312890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EFA85F-0FA2-46BA-A52E-BC53F0F5D71E}"/>
              </a:ext>
            </a:extLst>
          </p:cNvPr>
          <p:cNvSpPr>
            <a:spLocks noGrp="1"/>
          </p:cNvSpPr>
          <p:nvPr>
            <p:ph type="sldNum" sz="quarter" idx="12"/>
          </p:nvPr>
        </p:nvSpPr>
        <p:spPr>
          <a:xfrm>
            <a:off x="480060" y="798973"/>
            <a:ext cx="811019" cy="503578"/>
          </a:xfrm>
        </p:spPr>
        <p:txBody>
          <a:bodyPr>
            <a:normAutofit/>
          </a:bodyPr>
          <a:lstStyle/>
          <a:p>
            <a:pPr>
              <a:lnSpc>
                <a:spcPct val="90000"/>
              </a:lnSpc>
              <a:spcAft>
                <a:spcPts val="600"/>
              </a:spcAft>
            </a:pPr>
            <a:fld id="{519954A3-9DFD-4C44-94BA-B95130A3BA1C}" type="slidenum">
              <a:rPr lang="en-US"/>
              <a:pPr>
                <a:lnSpc>
                  <a:spcPct val="90000"/>
                </a:lnSpc>
                <a:spcAft>
                  <a:spcPts val="600"/>
                </a:spcAft>
              </a:pPr>
              <a:t>28</a:t>
            </a:fld>
            <a:endParaRPr lang="en-US"/>
          </a:p>
        </p:txBody>
      </p:sp>
      <p:sp>
        <p:nvSpPr>
          <p:cNvPr id="13" name="Rectangle 12">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icture containing floor, indoor, table, wooden&#10;&#10;Description automatically generated">
            <a:extLst>
              <a:ext uri="{FF2B5EF4-FFF2-40B4-BE49-F238E27FC236}">
                <a16:creationId xmlns:a16="http://schemas.microsoft.com/office/drawing/2014/main" id="{70B1391B-638D-4378-BA7C-1EC93E709DE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1260" r="1" b="25180"/>
          <a:stretch/>
        </p:blipFill>
        <p:spPr>
          <a:xfrm>
            <a:off x="2269237" y="1247835"/>
            <a:ext cx="7653528" cy="3648456"/>
          </a:xfrm>
          <a:prstGeom prst="rect">
            <a:avLst/>
          </a:prstGeom>
        </p:spPr>
      </p:pic>
      <p:sp>
        <p:nvSpPr>
          <p:cNvPr id="4" name="Date Placeholder 3">
            <a:extLst>
              <a:ext uri="{FF2B5EF4-FFF2-40B4-BE49-F238E27FC236}">
                <a16:creationId xmlns:a16="http://schemas.microsoft.com/office/drawing/2014/main" id="{980A2EC6-FFFB-4B92-87ED-DF046E485511}"/>
              </a:ext>
            </a:extLst>
          </p:cNvPr>
          <p:cNvSpPr>
            <a:spLocks noGrp="1"/>
          </p:cNvSpPr>
          <p:nvPr>
            <p:ph type="dt" sz="half" idx="10"/>
          </p:nvPr>
        </p:nvSpPr>
        <p:spPr>
          <a:xfrm>
            <a:off x="7554138" y="5769899"/>
            <a:ext cx="3081779" cy="309201"/>
          </a:xfrm>
        </p:spPr>
        <p:txBody>
          <a:bodyPr>
            <a:normAutofit/>
          </a:bodyPr>
          <a:lstStyle/>
          <a:p>
            <a:pPr>
              <a:spcAft>
                <a:spcPts val="600"/>
              </a:spcAft>
            </a:pPr>
            <a:fld id="{EB0594BE-F2A1-49C2-9669-145EC8030412}" type="datetime1">
              <a:rPr lang="en-US" smtClean="0"/>
              <a:pPr>
                <a:spcAft>
                  <a:spcPts val="600"/>
                </a:spcAft>
              </a:pPr>
              <a:t>3/28/2019</a:t>
            </a:fld>
            <a:endParaRPr lang="en-US"/>
          </a:p>
        </p:txBody>
      </p:sp>
      <p:sp>
        <p:nvSpPr>
          <p:cNvPr id="8" name="TextBox 7">
            <a:extLst>
              <a:ext uri="{FF2B5EF4-FFF2-40B4-BE49-F238E27FC236}">
                <a16:creationId xmlns:a16="http://schemas.microsoft.com/office/drawing/2014/main" id="{302D6D9C-7FF5-445F-A55B-6C8F855B5D53}"/>
              </a:ext>
            </a:extLst>
          </p:cNvPr>
          <p:cNvSpPr txBox="1"/>
          <p:nvPr/>
        </p:nvSpPr>
        <p:spPr>
          <a:xfrm>
            <a:off x="7242223" y="5026066"/>
            <a:ext cx="26805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laproflaghigna.blogspot.com/">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061899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130270" y="953324"/>
            <a:ext cx="9603275" cy="1049235"/>
          </a:xfrm>
        </p:spPr>
        <p:txBody>
          <a:bodyPr vert="horz" lIns="91440" tIns="45720" rIns="91440" bIns="45720" rtlCol="0" anchor="t">
            <a:normAutofit/>
          </a:bodyPr>
          <a:lstStyle/>
          <a:p>
            <a:r>
              <a:rPr lang="en-US" dirty="0"/>
              <a:t>Why a spring import verification review?</a:t>
            </a:r>
          </a:p>
        </p:txBody>
      </p:sp>
      <p:sp>
        <p:nvSpPr>
          <p:cNvPr id="2" name="Date Placeholder 1"/>
          <p:cNvSpPr>
            <a:spLocks noGrp="1"/>
          </p:cNvSpPr>
          <p:nvPr>
            <p:ph type="dt" sz="half" idx="10"/>
          </p:nvPr>
        </p:nvSpPr>
        <p:spPr>
          <a:xfrm>
            <a:off x="7232830" y="330370"/>
            <a:ext cx="2515396" cy="309201"/>
          </a:xfrm>
        </p:spPr>
        <p:txBody>
          <a:bodyPr vert="horz" lIns="91440" tIns="45720" rIns="91440" bIns="45720" rtlCol="0" anchor="ctr">
            <a:normAutofit/>
          </a:bodyPr>
          <a:lstStyle/>
          <a:p>
            <a:pPr>
              <a:spcAft>
                <a:spcPts val="600"/>
              </a:spcAft>
            </a:pPr>
            <a:fld id="{F42F84B6-D5AD-4758-8736-2B740D7D1D70}" type="datetime1">
              <a:rPr lang="en-US" smtClean="0"/>
              <a:pPr>
                <a:spcAft>
                  <a:spcPts val="600"/>
                </a:spcAft>
              </a:pPr>
              <a:t>3/28/2019</a:t>
            </a:fld>
            <a:endParaRPr lang="en-US"/>
          </a:p>
        </p:txBody>
      </p:sp>
      <p:sp>
        <p:nvSpPr>
          <p:cNvPr id="3" name="Slide Number Placeholder 2"/>
          <p:cNvSpPr>
            <a:spLocks noGrp="1"/>
          </p:cNvSpPr>
          <p:nvPr>
            <p:ph type="sldNum" sz="quarter" idx="12"/>
          </p:nvPr>
        </p:nvSpPr>
        <p:spPr>
          <a:xfrm>
            <a:off x="9918076" y="137408"/>
            <a:ext cx="811019" cy="503578"/>
          </a:xfrm>
        </p:spPr>
        <p:txBody>
          <a:bodyPr vert="horz" lIns="91440" tIns="45720" rIns="91440" bIns="45720" rtlCol="0" anchor="t">
            <a:normAutofit/>
          </a:bodyPr>
          <a:lstStyle/>
          <a:p>
            <a:pPr>
              <a:lnSpc>
                <a:spcPct val="90000"/>
              </a:lnSpc>
              <a:spcAft>
                <a:spcPts val="600"/>
              </a:spcAft>
            </a:pPr>
            <a:fld id="{D57F1E4F-1CFF-5643-939E-217C01CDF565}" type="slidenum">
              <a:rPr lang="en-US"/>
              <a:pPr>
                <a:lnSpc>
                  <a:spcPct val="90000"/>
                </a:lnSpc>
                <a:spcAft>
                  <a:spcPts val="600"/>
                </a:spcAft>
              </a:pPr>
              <a:t>3</a:t>
            </a:fld>
            <a:endParaRPr lang="en-US" dirty="0"/>
          </a:p>
        </p:txBody>
      </p:sp>
      <p:cxnSp>
        <p:nvCxnSpPr>
          <p:cNvPr id="19" name="Straight Connector 18">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1" name="Rectangle 20">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12" name="TextBox 9">
            <a:extLst>
              <a:ext uri="{FF2B5EF4-FFF2-40B4-BE49-F238E27FC236}">
                <a16:creationId xmlns:a16="http://schemas.microsoft.com/office/drawing/2014/main" id="{CAA4D313-CB2E-4EA9-BA5C-CF7BD39954D9}"/>
              </a:ext>
            </a:extLst>
          </p:cNvPr>
          <p:cNvGraphicFramePr/>
          <p:nvPr>
            <p:extLst>
              <p:ext uri="{D42A27DB-BD31-4B8C-83A1-F6EECF244321}">
                <p14:modId xmlns:p14="http://schemas.microsoft.com/office/powerpoint/2010/main" val="2284115991"/>
              </p:ext>
            </p:extLst>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183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0270" y="953324"/>
            <a:ext cx="9603275" cy="1049235"/>
          </a:xfrm>
        </p:spPr>
        <p:txBody>
          <a:bodyPr>
            <a:normAutofit/>
          </a:bodyPr>
          <a:lstStyle/>
          <a:p>
            <a:r>
              <a:rPr lang="en-US" sz="2200" dirty="0"/>
              <a:t>Import Verification Report</a:t>
            </a:r>
            <a:br>
              <a:rPr lang="en-US" sz="2200" dirty="0"/>
            </a:br>
            <a:br>
              <a:rPr lang="en-US" sz="2200" dirty="0"/>
            </a:br>
            <a:endParaRPr lang="en-US" sz="2200" dirty="0"/>
          </a:p>
        </p:txBody>
      </p:sp>
      <p:sp>
        <p:nvSpPr>
          <p:cNvPr id="4" name="Date Placeholder 3"/>
          <p:cNvSpPr>
            <a:spLocks noGrp="1"/>
          </p:cNvSpPr>
          <p:nvPr>
            <p:ph type="dt" sz="half" idx="10"/>
          </p:nvPr>
        </p:nvSpPr>
        <p:spPr>
          <a:xfrm>
            <a:off x="7232830" y="330370"/>
            <a:ext cx="2515396" cy="309201"/>
          </a:xfrm>
        </p:spPr>
        <p:txBody>
          <a:bodyPr>
            <a:normAutofit/>
          </a:bodyPr>
          <a:lstStyle/>
          <a:p>
            <a:pPr>
              <a:spcAft>
                <a:spcPts val="600"/>
              </a:spcAft>
            </a:pPr>
            <a:fld id="{920D9722-B86A-4099-9686-6C6C3B344BAF}" type="datetime1">
              <a:rPr lang="en-US" smtClean="0"/>
              <a:t>3/28/2019</a:t>
            </a:fld>
            <a:endParaRPr lang="en-US" dirty="0"/>
          </a:p>
        </p:txBody>
      </p:sp>
      <p:sp>
        <p:nvSpPr>
          <p:cNvPr id="5" name="Slide Number Placeholder 4"/>
          <p:cNvSpPr>
            <a:spLocks noGrp="1"/>
          </p:cNvSpPr>
          <p:nvPr>
            <p:ph type="sldNum" sz="quarter" idx="12"/>
          </p:nvPr>
        </p:nvSpPr>
        <p:spPr>
          <a:xfrm>
            <a:off x="9918076"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4</a:t>
            </a:fld>
            <a:endParaRPr lang="en-US" dirty="0"/>
          </a:p>
        </p:txBody>
      </p:sp>
      <p:graphicFrame>
        <p:nvGraphicFramePr>
          <p:cNvPr id="7" name="Content Placeholder 2">
            <a:extLst>
              <a:ext uri="{FF2B5EF4-FFF2-40B4-BE49-F238E27FC236}">
                <a16:creationId xmlns:a16="http://schemas.microsoft.com/office/drawing/2014/main" id="{8BD8E866-E128-47B5-B579-39EC72791CE5}"/>
              </a:ext>
            </a:extLst>
          </p:cNvPr>
          <p:cNvGraphicFramePr>
            <a:graphicFrameLocks noGrp="1"/>
          </p:cNvGraphicFramePr>
          <p:nvPr>
            <p:ph idx="1"/>
            <p:extLst>
              <p:ext uri="{D42A27DB-BD31-4B8C-83A1-F6EECF244321}">
                <p14:modId xmlns:p14="http://schemas.microsoft.com/office/powerpoint/2010/main" val="2216394963"/>
              </p:ext>
            </p:extLst>
          </p:nvPr>
        </p:nvGraphicFramePr>
        <p:xfrm>
          <a:off x="1130513" y="1587676"/>
          <a:ext cx="9602788" cy="296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848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8ADA-D0A6-4D06-9A68-392FE836D633}"/>
              </a:ext>
            </a:extLst>
          </p:cNvPr>
          <p:cNvSpPr>
            <a:spLocks noGrp="1"/>
          </p:cNvSpPr>
          <p:nvPr>
            <p:ph type="title"/>
          </p:nvPr>
        </p:nvSpPr>
        <p:spPr>
          <a:xfrm>
            <a:off x="1130270" y="953324"/>
            <a:ext cx="9603275" cy="1049235"/>
          </a:xfrm>
        </p:spPr>
        <p:txBody>
          <a:bodyPr>
            <a:normAutofit/>
          </a:bodyPr>
          <a:lstStyle/>
          <a:p>
            <a:r>
              <a:rPr lang="en-US"/>
              <a:t>This slide details the how to log into the system</a:t>
            </a:r>
          </a:p>
        </p:txBody>
      </p:sp>
      <p:sp>
        <p:nvSpPr>
          <p:cNvPr id="4" name="Date Placeholder 3">
            <a:extLst>
              <a:ext uri="{FF2B5EF4-FFF2-40B4-BE49-F238E27FC236}">
                <a16:creationId xmlns:a16="http://schemas.microsoft.com/office/drawing/2014/main" id="{B486BDBD-8000-42A8-A3A3-4ACC1AB148DC}"/>
              </a:ext>
            </a:extLst>
          </p:cNvPr>
          <p:cNvSpPr>
            <a:spLocks noGrp="1"/>
          </p:cNvSpPr>
          <p:nvPr>
            <p:ph type="dt" sz="half" idx="10"/>
          </p:nvPr>
        </p:nvSpPr>
        <p:spPr>
          <a:xfrm>
            <a:off x="7232830" y="330370"/>
            <a:ext cx="2515396" cy="309201"/>
          </a:xfrm>
        </p:spPr>
        <p:txBody>
          <a:bodyPr>
            <a:normAutofit/>
          </a:bodyPr>
          <a:lstStyle/>
          <a:p>
            <a:pPr>
              <a:spcAft>
                <a:spcPts val="600"/>
              </a:spcAft>
            </a:pPr>
            <a:fld id="{30EAEBC6-6D27-46E3-9B37-F119007BB182}" type="datetime1">
              <a:rPr lang="en-US" smtClean="0"/>
              <a:pPr>
                <a:spcAft>
                  <a:spcPts val="600"/>
                </a:spcAft>
              </a:pPr>
              <a:t>3/28/2019</a:t>
            </a:fld>
            <a:endParaRPr lang="en-US"/>
          </a:p>
        </p:txBody>
      </p:sp>
      <p:sp>
        <p:nvSpPr>
          <p:cNvPr id="5" name="Slide Number Placeholder 4">
            <a:extLst>
              <a:ext uri="{FF2B5EF4-FFF2-40B4-BE49-F238E27FC236}">
                <a16:creationId xmlns:a16="http://schemas.microsoft.com/office/drawing/2014/main" id="{05015906-03FA-40C4-849D-1D69F4168499}"/>
              </a:ext>
            </a:extLst>
          </p:cNvPr>
          <p:cNvSpPr>
            <a:spLocks noGrp="1"/>
          </p:cNvSpPr>
          <p:nvPr>
            <p:ph type="sldNum" sz="quarter" idx="12"/>
          </p:nvPr>
        </p:nvSpPr>
        <p:spPr>
          <a:xfrm>
            <a:off x="9918076"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5</a:t>
            </a:fld>
            <a:endParaRPr lang="en-US"/>
          </a:p>
        </p:txBody>
      </p:sp>
      <p:sp>
        <p:nvSpPr>
          <p:cNvPr id="27" name="Content Placeholder 26">
            <a:extLst>
              <a:ext uri="{FF2B5EF4-FFF2-40B4-BE49-F238E27FC236}">
                <a16:creationId xmlns:a16="http://schemas.microsoft.com/office/drawing/2014/main" id="{FC3330E1-693B-49CF-9878-396146C8527F}"/>
              </a:ext>
            </a:extLst>
          </p:cNvPr>
          <p:cNvSpPr>
            <a:spLocks noGrp="1"/>
          </p:cNvSpPr>
          <p:nvPr>
            <p:ph idx="1"/>
          </p:nvPr>
        </p:nvSpPr>
        <p:spPr>
          <a:xfrm>
            <a:off x="1130270" y="2158175"/>
            <a:ext cx="4345401" cy="3308172"/>
          </a:xfrm>
        </p:spPr>
        <p:txBody>
          <a:bodyPr>
            <a:normAutofit/>
          </a:bodyPr>
          <a:lstStyle/>
          <a:p>
            <a:r>
              <a:rPr lang="en-US" dirty="0"/>
              <a:t>TE Liaison Portal</a:t>
            </a:r>
          </a:p>
          <a:p>
            <a:pPr lvl="1"/>
            <a:r>
              <a:rPr lang="en-US" dirty="0"/>
              <a:t>Select Enrolled Students</a:t>
            </a:r>
          </a:p>
          <a:p>
            <a:pPr lvl="2"/>
            <a:r>
              <a:rPr lang="en-US" dirty="0"/>
              <a:t>Import Confirmation </a:t>
            </a:r>
          </a:p>
        </p:txBody>
      </p:sp>
      <p:pic>
        <p:nvPicPr>
          <p:cNvPr id="25" name="Content Placeholder 5">
            <a:extLst>
              <a:ext uri="{FF2B5EF4-FFF2-40B4-BE49-F238E27FC236}">
                <a16:creationId xmlns:a16="http://schemas.microsoft.com/office/drawing/2014/main" id="{C005C868-30DF-4854-9701-4B2F0886CD7C}"/>
              </a:ext>
            </a:extLst>
          </p:cNvPr>
          <p:cNvPicPr>
            <a:picLocks noChangeAspect="1"/>
          </p:cNvPicPr>
          <p:nvPr/>
        </p:nvPicPr>
        <p:blipFill>
          <a:blip r:embed="rId3"/>
          <a:stretch>
            <a:fillRect/>
          </a:stretch>
        </p:blipFill>
        <p:spPr>
          <a:xfrm>
            <a:off x="5955947" y="2320653"/>
            <a:ext cx="4773147" cy="2983216"/>
          </a:xfrm>
          <a:prstGeom prst="rect">
            <a:avLst/>
          </a:prstGeom>
        </p:spPr>
      </p:pic>
      <p:cxnSp>
        <p:nvCxnSpPr>
          <p:cNvPr id="8" name="Straight Arrow Connector 7">
            <a:extLst>
              <a:ext uri="{FF2B5EF4-FFF2-40B4-BE49-F238E27FC236}">
                <a16:creationId xmlns:a16="http://schemas.microsoft.com/office/drawing/2014/main" id="{D0500AB1-236F-4987-86E5-2FC344D093F3}"/>
              </a:ext>
            </a:extLst>
          </p:cNvPr>
          <p:cNvCxnSpPr/>
          <p:nvPr/>
        </p:nvCxnSpPr>
        <p:spPr>
          <a:xfrm flipV="1">
            <a:off x="4486275" y="2733675"/>
            <a:ext cx="1657350" cy="123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7800C3-101D-4BE6-B09D-B1E6CE04F3A0}"/>
              </a:ext>
            </a:extLst>
          </p:cNvPr>
          <p:cNvCxnSpPr/>
          <p:nvPr/>
        </p:nvCxnSpPr>
        <p:spPr>
          <a:xfrm>
            <a:off x="4310063" y="3224213"/>
            <a:ext cx="2228850" cy="1690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51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6754A-8C72-432C-8251-982183668D99}"/>
              </a:ext>
            </a:extLst>
          </p:cNvPr>
          <p:cNvSpPr>
            <a:spLocks noGrp="1"/>
          </p:cNvSpPr>
          <p:nvPr>
            <p:ph type="title"/>
          </p:nvPr>
        </p:nvSpPr>
        <p:spPr>
          <a:xfrm>
            <a:off x="1121028" y="948706"/>
            <a:ext cx="4507707" cy="1049235"/>
          </a:xfrm>
        </p:spPr>
        <p:txBody>
          <a:bodyPr>
            <a:normAutofit/>
          </a:bodyPr>
          <a:lstStyle/>
          <a:p>
            <a:r>
              <a:rPr lang="en-US" sz="2700" dirty="0"/>
              <a:t>Confirming enrolled students for 2018-19</a:t>
            </a:r>
          </a:p>
        </p:txBody>
      </p:sp>
      <p:sp>
        <p:nvSpPr>
          <p:cNvPr id="5" name="Slide Number Placeholder 4">
            <a:extLst>
              <a:ext uri="{FF2B5EF4-FFF2-40B4-BE49-F238E27FC236}">
                <a16:creationId xmlns:a16="http://schemas.microsoft.com/office/drawing/2014/main" id="{767062B6-8706-488A-BA36-98E31E286529}"/>
              </a:ext>
            </a:extLst>
          </p:cNvPr>
          <p:cNvSpPr>
            <a:spLocks noGrp="1"/>
          </p:cNvSpPr>
          <p:nvPr>
            <p:ph type="sldNum" sz="quarter" idx="12"/>
          </p:nvPr>
        </p:nvSpPr>
        <p:spPr>
          <a:xfrm>
            <a:off x="4810849"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6</a:t>
            </a:fld>
            <a:endParaRPr lang="en-US"/>
          </a:p>
        </p:txBody>
      </p:sp>
      <p:pic>
        <p:nvPicPr>
          <p:cNvPr id="18" name="Picture 17">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1125460" y="643464"/>
            <a:ext cx="4526280" cy="155448"/>
          </a:xfrm>
          <a:prstGeom prst="rect">
            <a:avLst/>
          </a:prstGeom>
          <a:noFill/>
          <a:ln>
            <a:noFill/>
          </a:ln>
        </p:spPr>
      </p:pic>
      <p:sp>
        <p:nvSpPr>
          <p:cNvPr id="11" name="Content Placeholder 10">
            <a:extLst>
              <a:ext uri="{FF2B5EF4-FFF2-40B4-BE49-F238E27FC236}">
                <a16:creationId xmlns:a16="http://schemas.microsoft.com/office/drawing/2014/main" id="{D7956599-1A64-4322-995F-7ED49795C99F}"/>
              </a:ext>
            </a:extLst>
          </p:cNvPr>
          <p:cNvSpPr>
            <a:spLocks noGrp="1"/>
          </p:cNvSpPr>
          <p:nvPr>
            <p:ph idx="1"/>
          </p:nvPr>
        </p:nvSpPr>
        <p:spPr>
          <a:xfrm>
            <a:off x="1121030" y="1804988"/>
            <a:ext cx="4503066" cy="3661357"/>
          </a:xfrm>
        </p:spPr>
        <p:txBody>
          <a:bodyPr>
            <a:normAutofit/>
          </a:bodyPr>
          <a:lstStyle/>
          <a:p>
            <a:r>
              <a:rPr lang="en-US" dirty="0"/>
              <a:t>The Financial Aid Office needs to confirm or deny each student.</a:t>
            </a:r>
          </a:p>
          <a:p>
            <a:r>
              <a:rPr lang="en-US" dirty="0"/>
              <a:t>Confirm means enrolled and funded with a TE scholarship  during some part of the 2018-19 academic year</a:t>
            </a:r>
          </a:p>
          <a:p>
            <a:r>
              <a:rPr lang="en-US" dirty="0"/>
              <a:t>Deny means NEVER funded a TE scholarship at any time during the 2018-19 academic year</a:t>
            </a:r>
          </a:p>
        </p:txBody>
      </p:sp>
      <p:pic>
        <p:nvPicPr>
          <p:cNvPr id="9" name="Content Placeholder 5">
            <a:extLst>
              <a:ext uri="{FF2B5EF4-FFF2-40B4-BE49-F238E27FC236}">
                <a16:creationId xmlns:a16="http://schemas.microsoft.com/office/drawing/2014/main" id="{EB67D97C-79F6-462D-8207-AEEF899F632C}"/>
              </a:ext>
            </a:extLst>
          </p:cNvPr>
          <p:cNvPicPr>
            <a:picLocks noChangeAspect="1"/>
          </p:cNvPicPr>
          <p:nvPr/>
        </p:nvPicPr>
        <p:blipFill>
          <a:blip r:embed="rId4"/>
          <a:stretch>
            <a:fillRect/>
          </a:stretch>
        </p:blipFill>
        <p:spPr>
          <a:xfrm>
            <a:off x="6094411" y="2280288"/>
            <a:ext cx="4960442" cy="1711351"/>
          </a:xfrm>
          <a:prstGeom prst="rect">
            <a:avLst/>
          </a:prstGeom>
        </p:spPr>
      </p:pic>
      <p:sp>
        <p:nvSpPr>
          <p:cNvPr id="4" name="Date Placeholder 3">
            <a:extLst>
              <a:ext uri="{FF2B5EF4-FFF2-40B4-BE49-F238E27FC236}">
                <a16:creationId xmlns:a16="http://schemas.microsoft.com/office/drawing/2014/main" id="{E8E0FFBE-C77E-449E-8F8A-129A647E9F77}"/>
              </a:ext>
            </a:extLst>
          </p:cNvPr>
          <p:cNvSpPr>
            <a:spLocks noGrp="1"/>
          </p:cNvSpPr>
          <p:nvPr>
            <p:ph type="dt" sz="half" idx="10"/>
          </p:nvPr>
        </p:nvSpPr>
        <p:spPr>
          <a:xfrm>
            <a:off x="1121030" y="5477468"/>
            <a:ext cx="4503066" cy="309201"/>
          </a:xfrm>
        </p:spPr>
        <p:txBody>
          <a:bodyPr>
            <a:normAutofit/>
          </a:bodyPr>
          <a:lstStyle/>
          <a:p>
            <a:pPr algn="l">
              <a:spcAft>
                <a:spcPts val="600"/>
              </a:spcAft>
            </a:pPr>
            <a:fld id="{30EAEBC6-6D27-46E3-9B37-F119007BB182}" type="datetime1">
              <a:rPr lang="en-US" smtClean="0"/>
              <a:pPr algn="l">
                <a:spcAft>
                  <a:spcPts val="600"/>
                </a:spcAft>
              </a:pPr>
              <a:t>3/28/2019</a:t>
            </a:fld>
            <a:endParaRPr lang="en-US"/>
          </a:p>
        </p:txBody>
      </p:sp>
      <p:pic>
        <p:nvPicPr>
          <p:cNvPr id="20" name="Picture 19">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2" name="Straight Connector 21">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B6823-A360-4C35-AC2D-54DDC2559181}"/>
              </a:ext>
            </a:extLst>
          </p:cNvPr>
          <p:cNvSpPr txBox="1"/>
          <p:nvPr/>
        </p:nvSpPr>
        <p:spPr>
          <a:xfrm>
            <a:off x="6186488" y="4495800"/>
            <a:ext cx="5658921" cy="646331"/>
          </a:xfrm>
          <a:prstGeom prst="rect">
            <a:avLst/>
          </a:prstGeom>
          <a:noFill/>
        </p:spPr>
        <p:txBody>
          <a:bodyPr wrap="none" rtlCol="0">
            <a:spAutoFit/>
          </a:bodyPr>
          <a:lstStyle/>
          <a:p>
            <a:r>
              <a:rPr lang="en-US" dirty="0"/>
              <a:t>The confirm/deny buttons do not hold the</a:t>
            </a:r>
          </a:p>
          <a:p>
            <a:r>
              <a:rPr lang="en-US" dirty="0"/>
              <a:t>Click today.  IT is working on modifying the hold.  </a:t>
            </a:r>
          </a:p>
        </p:txBody>
      </p:sp>
      <p:sp>
        <p:nvSpPr>
          <p:cNvPr id="8" name="Explosion: 14 Points 7">
            <a:extLst>
              <a:ext uri="{FF2B5EF4-FFF2-40B4-BE49-F238E27FC236}">
                <a16:creationId xmlns:a16="http://schemas.microsoft.com/office/drawing/2014/main" id="{966FFD2A-0D83-4F38-ACE6-05F16185DFF7}"/>
              </a:ext>
            </a:extLst>
          </p:cNvPr>
          <p:cNvSpPr/>
          <p:nvPr/>
        </p:nvSpPr>
        <p:spPr>
          <a:xfrm>
            <a:off x="11015662" y="2762914"/>
            <a:ext cx="914400" cy="914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366181C-594D-4F1D-90E9-0E30C8DDD7FE}"/>
              </a:ext>
            </a:extLst>
          </p:cNvPr>
          <p:cNvCxnSpPr>
            <a:cxnSpLocks/>
          </p:cNvCxnSpPr>
          <p:nvPr/>
        </p:nvCxnSpPr>
        <p:spPr>
          <a:xfrm flipH="1">
            <a:off x="8410576" y="3393594"/>
            <a:ext cx="2852737" cy="1202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413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E226B-BAF0-4497-8213-14E2C466AF03}"/>
              </a:ext>
            </a:extLst>
          </p:cNvPr>
          <p:cNvSpPr>
            <a:spLocks noGrp="1"/>
          </p:cNvSpPr>
          <p:nvPr>
            <p:ph type="title"/>
          </p:nvPr>
        </p:nvSpPr>
        <p:spPr>
          <a:xfrm>
            <a:off x="1451580" y="804520"/>
            <a:ext cx="5550355" cy="1049235"/>
          </a:xfrm>
        </p:spPr>
        <p:txBody>
          <a:bodyPr>
            <a:normAutofit/>
          </a:bodyPr>
          <a:lstStyle/>
          <a:p>
            <a:r>
              <a:rPr lang="en-US" dirty="0"/>
              <a:t>Confirming 2018-19 IMPORT TE  scholarship recipients</a:t>
            </a:r>
          </a:p>
        </p:txBody>
      </p:sp>
      <p:sp>
        <p:nvSpPr>
          <p:cNvPr id="3" name="Content Placeholder 2">
            <a:extLst>
              <a:ext uri="{FF2B5EF4-FFF2-40B4-BE49-F238E27FC236}">
                <a16:creationId xmlns:a16="http://schemas.microsoft.com/office/drawing/2014/main" id="{D5A14F7A-BAD0-43D7-ABA4-D97A9180B930}"/>
              </a:ext>
            </a:extLst>
          </p:cNvPr>
          <p:cNvSpPr>
            <a:spLocks noGrp="1"/>
          </p:cNvSpPr>
          <p:nvPr>
            <p:ph idx="1"/>
          </p:nvPr>
        </p:nvSpPr>
        <p:spPr>
          <a:xfrm>
            <a:off x="1451580" y="2015732"/>
            <a:ext cx="5921891" cy="3450613"/>
          </a:xfrm>
        </p:spPr>
        <p:txBody>
          <a:bodyPr>
            <a:normAutofit/>
          </a:bodyPr>
          <a:lstStyle/>
          <a:p>
            <a:r>
              <a:rPr lang="en-US" dirty="0"/>
              <a:t>Open your Enrollment Report</a:t>
            </a:r>
          </a:p>
          <a:p>
            <a:r>
              <a:rPr lang="en-US" dirty="0"/>
              <a:t>Review EVERY current IMPORT student for:</a:t>
            </a:r>
          </a:p>
          <a:p>
            <a:pPr lvl="1"/>
            <a:r>
              <a:rPr lang="en-US" dirty="0"/>
              <a:t>Accurate EXPIRATION date</a:t>
            </a:r>
          </a:p>
          <a:p>
            <a:pPr marL="0" indent="0">
              <a:buNone/>
            </a:pPr>
            <a:endParaRPr lang="en-US" dirty="0"/>
          </a:p>
        </p:txBody>
      </p:sp>
      <p:sp>
        <p:nvSpPr>
          <p:cNvPr id="4" name="Date Placeholder 3">
            <a:extLst>
              <a:ext uri="{FF2B5EF4-FFF2-40B4-BE49-F238E27FC236}">
                <a16:creationId xmlns:a16="http://schemas.microsoft.com/office/drawing/2014/main" id="{8A2A839B-C1E9-462F-B880-78BDA33B4A0D}"/>
              </a:ext>
            </a:extLst>
          </p:cNvPr>
          <p:cNvSpPr>
            <a:spLocks noGrp="1"/>
          </p:cNvSpPr>
          <p:nvPr>
            <p:ph type="dt" sz="half" idx="10"/>
          </p:nvPr>
        </p:nvSpPr>
        <p:spPr>
          <a:xfrm>
            <a:off x="1451580" y="5477468"/>
            <a:ext cx="5550355" cy="309201"/>
          </a:xfrm>
        </p:spPr>
        <p:txBody>
          <a:bodyPr>
            <a:normAutofit/>
          </a:bodyPr>
          <a:lstStyle/>
          <a:p>
            <a:pPr algn="l">
              <a:spcAft>
                <a:spcPts val="600"/>
              </a:spcAft>
            </a:pPr>
            <a:fld id="{94618147-ACA4-4307-BA3F-AC301A77F7FD}" type="datetime1">
              <a:rPr lang="en-US" smtClean="0"/>
              <a:t>3/28/2019</a:t>
            </a:fld>
            <a:endParaRPr lang="en-US" dirty="0"/>
          </a:p>
        </p:txBody>
      </p:sp>
      <p:sp>
        <p:nvSpPr>
          <p:cNvPr id="5" name="Slide Number Placeholder 4">
            <a:extLst>
              <a:ext uri="{FF2B5EF4-FFF2-40B4-BE49-F238E27FC236}">
                <a16:creationId xmlns:a16="http://schemas.microsoft.com/office/drawing/2014/main" id="{404073F3-D1CB-4FAD-95AC-DE6C9EBE8C67}"/>
              </a:ext>
            </a:extLst>
          </p:cNvPr>
          <p:cNvSpPr>
            <a:spLocks noGrp="1"/>
          </p:cNvSpPr>
          <p:nvPr>
            <p:ph type="sldNum" sz="quarter" idx="12"/>
          </p:nvPr>
        </p:nvSpPr>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7</a:t>
            </a:fld>
            <a:endParaRPr lang="en-US" dirty="0"/>
          </a:p>
        </p:txBody>
      </p:sp>
      <p:pic>
        <p:nvPicPr>
          <p:cNvPr id="10" name="Picture 9">
            <a:extLst>
              <a:ext uri="{FF2B5EF4-FFF2-40B4-BE49-F238E27FC236}">
                <a16:creationId xmlns:a16="http://schemas.microsoft.com/office/drawing/2014/main" id="{930679A6-ACC4-464B-86D1-4D06F180C7A4}"/>
              </a:ext>
            </a:extLst>
          </p:cNvPr>
          <p:cNvPicPr>
            <a:picLocks noChangeAspect="1"/>
          </p:cNvPicPr>
          <p:nvPr/>
        </p:nvPicPr>
        <p:blipFill>
          <a:blip r:embed="rId3"/>
          <a:stretch>
            <a:fillRect/>
          </a:stretch>
        </p:blipFill>
        <p:spPr>
          <a:xfrm>
            <a:off x="8053810" y="1211052"/>
            <a:ext cx="2847975" cy="3543300"/>
          </a:xfrm>
          <a:prstGeom prst="rect">
            <a:avLst/>
          </a:prstGeom>
        </p:spPr>
      </p:pic>
      <p:cxnSp>
        <p:nvCxnSpPr>
          <p:cNvPr id="14" name="Straight Arrow Connector 13">
            <a:extLst>
              <a:ext uri="{FF2B5EF4-FFF2-40B4-BE49-F238E27FC236}">
                <a16:creationId xmlns:a16="http://schemas.microsoft.com/office/drawing/2014/main" id="{A0BF8EDC-2E7A-4926-8A04-B9FBDC395D00}"/>
              </a:ext>
            </a:extLst>
          </p:cNvPr>
          <p:cNvCxnSpPr/>
          <p:nvPr/>
        </p:nvCxnSpPr>
        <p:spPr>
          <a:xfrm>
            <a:off x="4226757" y="2391508"/>
            <a:ext cx="4117143" cy="949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05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C5F1-D9E7-4936-8218-ACB69A8165FA}"/>
              </a:ext>
            </a:extLst>
          </p:cNvPr>
          <p:cNvSpPr>
            <a:spLocks noGrp="1"/>
          </p:cNvSpPr>
          <p:nvPr>
            <p:ph type="title"/>
          </p:nvPr>
        </p:nvSpPr>
        <p:spPr>
          <a:xfrm>
            <a:off x="1130270" y="953324"/>
            <a:ext cx="9603275" cy="1049235"/>
          </a:xfrm>
        </p:spPr>
        <p:txBody>
          <a:bodyPr>
            <a:normAutofit/>
          </a:bodyPr>
          <a:lstStyle/>
          <a:p>
            <a:r>
              <a:rPr lang="en-US"/>
              <a:t>Adding missing 2018-19 TE scholarship recipients</a:t>
            </a:r>
          </a:p>
        </p:txBody>
      </p:sp>
      <p:sp>
        <p:nvSpPr>
          <p:cNvPr id="4" name="Date Placeholder 3">
            <a:extLst>
              <a:ext uri="{FF2B5EF4-FFF2-40B4-BE49-F238E27FC236}">
                <a16:creationId xmlns:a16="http://schemas.microsoft.com/office/drawing/2014/main" id="{2B48F876-4265-4EBA-BF91-9CFF6FFC398A}"/>
              </a:ext>
            </a:extLst>
          </p:cNvPr>
          <p:cNvSpPr>
            <a:spLocks noGrp="1"/>
          </p:cNvSpPr>
          <p:nvPr>
            <p:ph type="dt" sz="half" idx="10"/>
          </p:nvPr>
        </p:nvSpPr>
        <p:spPr>
          <a:xfrm>
            <a:off x="7232830" y="330370"/>
            <a:ext cx="2515396" cy="309201"/>
          </a:xfrm>
        </p:spPr>
        <p:txBody>
          <a:bodyPr>
            <a:normAutofit/>
          </a:bodyPr>
          <a:lstStyle/>
          <a:p>
            <a:pPr>
              <a:spcAft>
                <a:spcPts val="600"/>
              </a:spcAft>
            </a:pPr>
            <a:fld id="{103A1D1E-6CCA-4799-B90E-37727A5FA114}" type="datetime1">
              <a:rPr lang="en-US" smtClean="0"/>
              <a:pPr>
                <a:spcAft>
                  <a:spcPts val="600"/>
                </a:spcAft>
              </a:pPr>
              <a:t>3/28/2019</a:t>
            </a:fld>
            <a:endParaRPr lang="en-US"/>
          </a:p>
        </p:txBody>
      </p:sp>
      <p:sp>
        <p:nvSpPr>
          <p:cNvPr id="5" name="Slide Number Placeholder 4">
            <a:extLst>
              <a:ext uri="{FF2B5EF4-FFF2-40B4-BE49-F238E27FC236}">
                <a16:creationId xmlns:a16="http://schemas.microsoft.com/office/drawing/2014/main" id="{783EA0EE-B65E-41AD-A965-5D62B2BFF9BD}"/>
              </a:ext>
            </a:extLst>
          </p:cNvPr>
          <p:cNvSpPr>
            <a:spLocks noGrp="1"/>
          </p:cNvSpPr>
          <p:nvPr>
            <p:ph type="sldNum" sz="quarter" idx="12"/>
          </p:nvPr>
        </p:nvSpPr>
        <p:spPr>
          <a:xfrm>
            <a:off x="9918076"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8</a:t>
            </a:fld>
            <a:endParaRPr lang="en-US" dirty="0"/>
          </a:p>
        </p:txBody>
      </p:sp>
      <p:sp>
        <p:nvSpPr>
          <p:cNvPr id="3" name="Content Placeholder 2">
            <a:extLst>
              <a:ext uri="{FF2B5EF4-FFF2-40B4-BE49-F238E27FC236}">
                <a16:creationId xmlns:a16="http://schemas.microsoft.com/office/drawing/2014/main" id="{548567B3-1313-4EF2-9EE0-50A27C2E54A7}"/>
              </a:ext>
            </a:extLst>
          </p:cNvPr>
          <p:cNvSpPr>
            <a:spLocks noGrp="1"/>
          </p:cNvSpPr>
          <p:nvPr>
            <p:ph idx="1"/>
          </p:nvPr>
        </p:nvSpPr>
        <p:spPr>
          <a:xfrm>
            <a:off x="1130270" y="1557338"/>
            <a:ext cx="5708680" cy="4347338"/>
          </a:xfrm>
        </p:spPr>
        <p:txBody>
          <a:bodyPr>
            <a:normAutofit fontScale="92500" lnSpcReduction="20000"/>
          </a:bodyPr>
          <a:lstStyle/>
          <a:p>
            <a:r>
              <a:rPr lang="en-US" dirty="0"/>
              <a:t>Missing IMPORT records</a:t>
            </a:r>
          </a:p>
          <a:p>
            <a:r>
              <a:rPr lang="en-US" dirty="0"/>
              <a:t>Contact the EXPORT school</a:t>
            </a:r>
          </a:p>
          <a:p>
            <a:pPr lvl="1"/>
            <a:r>
              <a:rPr lang="en-US" dirty="0"/>
              <a:t>Ask the TE Liaison Officer to add the student</a:t>
            </a:r>
          </a:p>
          <a:p>
            <a:pPr lvl="1"/>
            <a:r>
              <a:rPr lang="en-US" dirty="0"/>
              <a:t>Required data is:</a:t>
            </a:r>
          </a:p>
          <a:p>
            <a:pPr lvl="2"/>
            <a:r>
              <a:rPr lang="en-US" dirty="0"/>
              <a:t>TE ID</a:t>
            </a:r>
          </a:p>
          <a:p>
            <a:pPr lvl="2"/>
            <a:r>
              <a:rPr lang="en-US" dirty="0"/>
              <a:t>Full name</a:t>
            </a:r>
          </a:p>
          <a:p>
            <a:pPr lvl="2"/>
            <a:r>
              <a:rPr lang="en-US" dirty="0"/>
              <a:t>Semesters</a:t>
            </a:r>
          </a:p>
          <a:p>
            <a:pPr lvl="2"/>
            <a:r>
              <a:rPr lang="en-US" dirty="0"/>
              <a:t>Entry class</a:t>
            </a:r>
          </a:p>
          <a:p>
            <a:pPr lvl="2"/>
            <a:r>
              <a:rPr lang="en-US" dirty="0"/>
              <a:t>Start term</a:t>
            </a:r>
          </a:p>
          <a:p>
            <a:pPr lvl="2"/>
            <a:r>
              <a:rPr lang="en-US" dirty="0"/>
              <a:t>Import school</a:t>
            </a:r>
          </a:p>
          <a:p>
            <a:pPr lvl="1"/>
            <a:r>
              <a:rPr lang="en-US" dirty="0"/>
              <a:t>Be sure to click ADD STUDENT</a:t>
            </a:r>
          </a:p>
          <a:p>
            <a:r>
              <a:rPr lang="en-US" dirty="0"/>
              <a:t>If EXPORT school needs assistance – contact Janet</a:t>
            </a:r>
          </a:p>
        </p:txBody>
      </p:sp>
      <p:pic>
        <p:nvPicPr>
          <p:cNvPr id="11" name="Picture 10">
            <a:extLst>
              <a:ext uri="{FF2B5EF4-FFF2-40B4-BE49-F238E27FC236}">
                <a16:creationId xmlns:a16="http://schemas.microsoft.com/office/drawing/2014/main" id="{198A3438-892A-40FE-BEE5-E7B5D1FAD841}"/>
              </a:ext>
            </a:extLst>
          </p:cNvPr>
          <p:cNvPicPr>
            <a:picLocks noChangeAspect="1"/>
          </p:cNvPicPr>
          <p:nvPr/>
        </p:nvPicPr>
        <p:blipFill>
          <a:blip r:embed="rId3"/>
          <a:stretch>
            <a:fillRect/>
          </a:stretch>
        </p:blipFill>
        <p:spPr>
          <a:xfrm>
            <a:off x="8337753" y="3981434"/>
            <a:ext cx="2391342" cy="932623"/>
          </a:xfrm>
          <a:prstGeom prst="rect">
            <a:avLst/>
          </a:prstGeom>
        </p:spPr>
      </p:pic>
      <p:pic>
        <p:nvPicPr>
          <p:cNvPr id="8" name="Picture 7">
            <a:extLst>
              <a:ext uri="{FF2B5EF4-FFF2-40B4-BE49-F238E27FC236}">
                <a16:creationId xmlns:a16="http://schemas.microsoft.com/office/drawing/2014/main" id="{C2321B59-B622-4356-A6AB-7D2F4B680DE1}"/>
              </a:ext>
            </a:extLst>
          </p:cNvPr>
          <p:cNvPicPr>
            <a:picLocks noChangeAspect="1"/>
          </p:cNvPicPr>
          <p:nvPr/>
        </p:nvPicPr>
        <p:blipFill>
          <a:blip r:embed="rId4"/>
          <a:stretch>
            <a:fillRect/>
          </a:stretch>
        </p:blipFill>
        <p:spPr>
          <a:xfrm>
            <a:off x="8338357" y="2511120"/>
            <a:ext cx="2390738" cy="878595"/>
          </a:xfrm>
          <a:prstGeom prst="rect">
            <a:avLst/>
          </a:prstGeom>
        </p:spPr>
      </p:pic>
      <p:pic>
        <p:nvPicPr>
          <p:cNvPr id="10" name="Picture 9">
            <a:extLst>
              <a:ext uri="{FF2B5EF4-FFF2-40B4-BE49-F238E27FC236}">
                <a16:creationId xmlns:a16="http://schemas.microsoft.com/office/drawing/2014/main" id="{F00BAE3F-5123-44BF-AEFD-FBB981EB7F10}"/>
              </a:ext>
            </a:extLst>
          </p:cNvPr>
          <p:cNvPicPr>
            <a:picLocks noChangeAspect="1"/>
          </p:cNvPicPr>
          <p:nvPr/>
        </p:nvPicPr>
        <p:blipFill>
          <a:blip r:embed="rId5"/>
          <a:stretch>
            <a:fillRect/>
          </a:stretch>
        </p:blipFill>
        <p:spPr>
          <a:xfrm>
            <a:off x="8338357" y="3487976"/>
            <a:ext cx="2390738" cy="496077"/>
          </a:xfrm>
          <a:prstGeom prst="rect">
            <a:avLst/>
          </a:prstGeom>
        </p:spPr>
      </p:pic>
    </p:spTree>
    <p:extLst>
      <p:ext uri="{BB962C8B-B14F-4D97-AF65-F5344CB8AC3E}">
        <p14:creationId xmlns:p14="http://schemas.microsoft.com/office/powerpoint/2010/main" val="304098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2AC5-7AA9-4627-90BE-72E8B1AEEB1F}"/>
              </a:ext>
            </a:extLst>
          </p:cNvPr>
          <p:cNvSpPr>
            <a:spLocks noGrp="1"/>
          </p:cNvSpPr>
          <p:nvPr>
            <p:ph type="title"/>
          </p:nvPr>
        </p:nvSpPr>
        <p:spPr>
          <a:xfrm>
            <a:off x="1130270" y="953324"/>
            <a:ext cx="9603275" cy="1049235"/>
          </a:xfrm>
        </p:spPr>
        <p:txBody>
          <a:bodyPr>
            <a:normAutofit/>
          </a:bodyPr>
          <a:lstStyle/>
          <a:p>
            <a:r>
              <a:rPr lang="en-US" dirty="0"/>
              <a:t>Students NOT appearing the Confirm Import Student Enrollment Report </a:t>
            </a:r>
          </a:p>
        </p:txBody>
      </p:sp>
      <p:sp>
        <p:nvSpPr>
          <p:cNvPr id="4" name="Date Placeholder 3">
            <a:extLst>
              <a:ext uri="{FF2B5EF4-FFF2-40B4-BE49-F238E27FC236}">
                <a16:creationId xmlns:a16="http://schemas.microsoft.com/office/drawing/2014/main" id="{33EDE06E-CDE3-45F0-A030-7497218E0A62}"/>
              </a:ext>
            </a:extLst>
          </p:cNvPr>
          <p:cNvSpPr>
            <a:spLocks noGrp="1"/>
          </p:cNvSpPr>
          <p:nvPr>
            <p:ph type="dt" sz="half" idx="10"/>
          </p:nvPr>
        </p:nvSpPr>
        <p:spPr>
          <a:xfrm>
            <a:off x="7232830" y="330370"/>
            <a:ext cx="2515396" cy="309201"/>
          </a:xfrm>
        </p:spPr>
        <p:txBody>
          <a:bodyPr>
            <a:normAutofit/>
          </a:bodyPr>
          <a:lstStyle/>
          <a:p>
            <a:pPr>
              <a:spcAft>
                <a:spcPts val="600"/>
              </a:spcAft>
            </a:pPr>
            <a:fld id="{30EAEBC6-6D27-46E3-9B37-F119007BB182}" type="datetime1">
              <a:rPr lang="en-US" smtClean="0"/>
              <a:pPr>
                <a:spcAft>
                  <a:spcPts val="600"/>
                </a:spcAft>
              </a:pPr>
              <a:t>3/28/2019</a:t>
            </a:fld>
            <a:endParaRPr lang="en-US"/>
          </a:p>
        </p:txBody>
      </p:sp>
      <p:sp>
        <p:nvSpPr>
          <p:cNvPr id="5" name="Slide Number Placeholder 4">
            <a:extLst>
              <a:ext uri="{FF2B5EF4-FFF2-40B4-BE49-F238E27FC236}">
                <a16:creationId xmlns:a16="http://schemas.microsoft.com/office/drawing/2014/main" id="{672C7858-3CCD-44F5-A797-79BD55068A3E}"/>
              </a:ext>
            </a:extLst>
          </p:cNvPr>
          <p:cNvSpPr>
            <a:spLocks noGrp="1"/>
          </p:cNvSpPr>
          <p:nvPr>
            <p:ph type="sldNum" sz="quarter" idx="12"/>
          </p:nvPr>
        </p:nvSpPr>
        <p:spPr>
          <a:xfrm>
            <a:off x="9918076" y="137408"/>
            <a:ext cx="811019" cy="503578"/>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9</a:t>
            </a:fld>
            <a:endParaRPr lang="en-US"/>
          </a:p>
        </p:txBody>
      </p:sp>
      <p:sp>
        <p:nvSpPr>
          <p:cNvPr id="3" name="Content Placeholder 2">
            <a:extLst>
              <a:ext uri="{FF2B5EF4-FFF2-40B4-BE49-F238E27FC236}">
                <a16:creationId xmlns:a16="http://schemas.microsoft.com/office/drawing/2014/main" id="{EF4D941E-7CB4-48F7-A662-4442EF77B5D7}"/>
              </a:ext>
            </a:extLst>
          </p:cNvPr>
          <p:cNvSpPr>
            <a:spLocks noGrp="1"/>
          </p:cNvSpPr>
          <p:nvPr>
            <p:ph idx="1"/>
          </p:nvPr>
        </p:nvSpPr>
        <p:spPr>
          <a:xfrm>
            <a:off x="1130270" y="1952563"/>
            <a:ext cx="4158849" cy="3952113"/>
          </a:xfrm>
        </p:spPr>
        <p:txBody>
          <a:bodyPr>
            <a:normAutofit fontScale="92500" lnSpcReduction="20000"/>
          </a:bodyPr>
          <a:lstStyle/>
          <a:p>
            <a:pPr>
              <a:lnSpc>
                <a:spcPct val="110000"/>
              </a:lnSpc>
            </a:pPr>
            <a:r>
              <a:rPr lang="en-US" dirty="0"/>
              <a:t>The EXPORT TE Liaison is the only individual who can ADD new students.</a:t>
            </a:r>
          </a:p>
          <a:p>
            <a:pPr lvl="1">
              <a:lnSpc>
                <a:spcPct val="110000"/>
              </a:lnSpc>
            </a:pPr>
            <a:r>
              <a:rPr lang="en-US" dirty="0"/>
              <a:t>Adding a missing 18-19 student is completed on the Enrollment Report</a:t>
            </a:r>
          </a:p>
          <a:p>
            <a:pPr lvl="2">
              <a:lnSpc>
                <a:spcPct val="110000"/>
              </a:lnSpc>
            </a:pPr>
            <a:r>
              <a:rPr lang="en-US" dirty="0"/>
              <a:t>The TE liaison must add the student’s TE ID, their complete name, and the information to the right. </a:t>
            </a:r>
          </a:p>
          <a:p>
            <a:pPr>
              <a:lnSpc>
                <a:spcPct val="110000"/>
              </a:lnSpc>
            </a:pPr>
            <a:r>
              <a:rPr lang="en-US" dirty="0"/>
              <a:t>NOTE once the student is added, email Janet with her TEID so that I can modify the entry semester.</a:t>
            </a:r>
          </a:p>
          <a:p>
            <a:pPr lvl="2">
              <a:lnSpc>
                <a:spcPct val="110000"/>
              </a:lnSpc>
            </a:pPr>
            <a:endParaRPr lang="en-US" dirty="0"/>
          </a:p>
        </p:txBody>
      </p:sp>
      <p:grpSp>
        <p:nvGrpSpPr>
          <p:cNvPr id="11" name="Group 10">
            <a:extLst>
              <a:ext uri="{FF2B5EF4-FFF2-40B4-BE49-F238E27FC236}">
                <a16:creationId xmlns:a16="http://schemas.microsoft.com/office/drawing/2014/main" id="{E8665F15-BCDE-4C3D-9271-60A47B769F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88514" y="2158175"/>
            <a:ext cx="4948659" cy="3308170"/>
            <a:chOff x="7807230" y="2012810"/>
            <a:chExt cx="3251252" cy="3459865"/>
          </a:xfrm>
        </p:grpSpPr>
        <p:sp>
          <p:nvSpPr>
            <p:cNvPr id="12" name="Rectangle 11">
              <a:extLst>
                <a:ext uri="{FF2B5EF4-FFF2-40B4-BE49-F238E27FC236}">
                  <a16:creationId xmlns:a16="http://schemas.microsoft.com/office/drawing/2014/main" id="{2BCBA3EE-1F46-4F3C-BADE-22FA0B248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CC73E9-1291-40B8-A3E7-C8B009D28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135C57AF-E9D4-4026-9843-38D07378537E}"/>
              </a:ext>
            </a:extLst>
          </p:cNvPr>
          <p:cNvPicPr>
            <a:picLocks noChangeAspect="1"/>
          </p:cNvPicPr>
          <p:nvPr/>
        </p:nvPicPr>
        <p:blipFill>
          <a:blip r:embed="rId3"/>
          <a:stretch>
            <a:fillRect/>
          </a:stretch>
        </p:blipFill>
        <p:spPr>
          <a:xfrm>
            <a:off x="5931907" y="2400863"/>
            <a:ext cx="4613872" cy="2041637"/>
          </a:xfrm>
          <a:prstGeom prst="rect">
            <a:avLst/>
          </a:prstGeom>
        </p:spPr>
      </p:pic>
      <p:sp>
        <p:nvSpPr>
          <p:cNvPr id="7" name="Explosion: 8 Points 6">
            <a:extLst>
              <a:ext uri="{FF2B5EF4-FFF2-40B4-BE49-F238E27FC236}">
                <a16:creationId xmlns:a16="http://schemas.microsoft.com/office/drawing/2014/main" id="{EA3FADB2-217A-4E2D-8792-1A6623E693A4}"/>
              </a:ext>
            </a:extLst>
          </p:cNvPr>
          <p:cNvSpPr/>
          <p:nvPr/>
        </p:nvSpPr>
        <p:spPr>
          <a:xfrm>
            <a:off x="9505950" y="3648075"/>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752381B-20FB-4545-ABD5-DF035EA64D72}"/>
              </a:ext>
            </a:extLst>
          </p:cNvPr>
          <p:cNvCxnSpPr/>
          <p:nvPr/>
        </p:nvCxnSpPr>
        <p:spPr>
          <a:xfrm flipH="1">
            <a:off x="3348038" y="3367088"/>
            <a:ext cx="4914805" cy="2043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3CF01A-96C5-4AA0-B2C4-009D4231477D}"/>
              </a:ext>
            </a:extLst>
          </p:cNvPr>
          <p:cNvCxnSpPr/>
          <p:nvPr/>
        </p:nvCxnSpPr>
        <p:spPr>
          <a:xfrm>
            <a:off x="8262843" y="3361035"/>
            <a:ext cx="1319307" cy="506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64385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1491</Words>
  <Application>Microsoft Office PowerPoint</Application>
  <PresentationFormat>Widescreen</PresentationFormat>
  <Paragraphs>282</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Gallery</vt:lpstr>
      <vt:lpstr>TE 104 (s) Import  Verification Reporting 2018-19</vt:lpstr>
      <vt:lpstr>Learning Objectives</vt:lpstr>
      <vt:lpstr>Why a spring import verification review?</vt:lpstr>
      <vt:lpstr>Import Verification Report  </vt:lpstr>
      <vt:lpstr>This slide details the how to log into the system</vt:lpstr>
      <vt:lpstr>Confirming enrolled students for 2018-19</vt:lpstr>
      <vt:lpstr>Confirming 2018-19 IMPORT TE  scholarship recipients</vt:lpstr>
      <vt:lpstr>Adding missing 2018-19 TE scholarship recipients</vt:lpstr>
      <vt:lpstr>Students NOT appearing the Confirm Import Student Enrollment Report </vt:lpstr>
      <vt:lpstr>What happens next?</vt:lpstr>
      <vt:lpstr>PowerPoint Presentation</vt:lpstr>
      <vt:lpstr>Reminders, warnings, and cautions</vt:lpstr>
      <vt:lpstr>Typical TELO Questions</vt:lpstr>
      <vt:lpstr>Typical TELO Questions</vt:lpstr>
      <vt:lpstr>Typical TELO Questions</vt:lpstr>
      <vt:lpstr>Recertifying 201-20 applications</vt:lpstr>
      <vt:lpstr>Email reminders send until ALL continuing eligible students are recertified or their expiration date is updated</vt:lpstr>
      <vt:lpstr>Updating an expiration date</vt:lpstr>
      <vt:lpstr>Confirming the enrollment report is accurate</vt:lpstr>
      <vt:lpstr>PowerPoint Presentation</vt:lpstr>
      <vt:lpstr>Tuition Exchange Participation Fees – (P-Fees) </vt:lpstr>
      <vt:lpstr>P-fee statement</vt:lpstr>
      <vt:lpstr>Updating your Mandatory Profile</vt:lpstr>
      <vt:lpstr>Updating your Overview Information</vt:lpstr>
      <vt:lpstr>Updating your Overview Information</vt:lpstr>
      <vt:lpstr>Learning Objectives</vt:lpstr>
      <vt:lpstr>TE Central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 104 (s) Import  Verification Reporting 2018-19</dc:title>
  <dc:creator>Janet Dodson</dc:creator>
  <cp:lastModifiedBy>Janet Dodson</cp:lastModifiedBy>
  <cp:revision>1</cp:revision>
  <cp:lastPrinted>2019-03-28T16:54:38Z</cp:lastPrinted>
  <dcterms:created xsi:type="dcterms:W3CDTF">2019-03-28T16:51:49Z</dcterms:created>
  <dcterms:modified xsi:type="dcterms:W3CDTF">2019-03-28T17:06:45Z</dcterms:modified>
</cp:coreProperties>
</file>