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0" r:id="rId1"/>
  </p:sldMasterIdLst>
  <p:notesMasterIdLst>
    <p:notesMasterId r:id="rId25"/>
  </p:notesMasterIdLst>
  <p:sldIdLst>
    <p:sldId id="256" r:id="rId2"/>
    <p:sldId id="302" r:id="rId3"/>
    <p:sldId id="257" r:id="rId4"/>
    <p:sldId id="258" r:id="rId5"/>
    <p:sldId id="259" r:id="rId6"/>
    <p:sldId id="304" r:id="rId7"/>
    <p:sldId id="261" r:id="rId8"/>
    <p:sldId id="262" r:id="rId9"/>
    <p:sldId id="263" r:id="rId10"/>
    <p:sldId id="279" r:id="rId11"/>
    <p:sldId id="264" r:id="rId12"/>
    <p:sldId id="265" r:id="rId13"/>
    <p:sldId id="266" r:id="rId14"/>
    <p:sldId id="298" r:id="rId15"/>
    <p:sldId id="267" r:id="rId16"/>
    <p:sldId id="268" r:id="rId17"/>
    <p:sldId id="299" r:id="rId18"/>
    <p:sldId id="293" r:id="rId19"/>
    <p:sldId id="300" r:id="rId20"/>
    <p:sldId id="295" r:id="rId21"/>
    <p:sldId id="296" r:id="rId22"/>
    <p:sldId id="297" r:id="rId23"/>
    <p:sldId id="303" r:id="rId2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A086D-42CC-440B-8CF8-800ACCD0D82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52ADC5-1759-4CF6-8FB4-08120BEBC49E}">
      <dgm:prSet/>
      <dgm:spPr/>
      <dgm:t>
        <a:bodyPr/>
        <a:lstStyle/>
        <a:p>
          <a:pPr>
            <a:defRPr cap="all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Location &amp; Programs</a:t>
          </a:r>
        </a:p>
      </dgm:t>
    </dgm:pt>
    <dgm:pt modelId="{3B60D71A-DCF6-404E-B4CD-C31EB8D8AFA4}" type="parTrans" cxnId="{C7F60197-53A7-4A4A-8A3A-2D5FEEFA67D7}">
      <dgm:prSet/>
      <dgm:spPr/>
      <dgm:t>
        <a:bodyPr/>
        <a:lstStyle/>
        <a:p>
          <a:endParaRPr lang="en-US"/>
        </a:p>
      </dgm:t>
    </dgm:pt>
    <dgm:pt modelId="{5B28CD0F-D2D3-4DD1-9504-67B632244EA4}" type="sibTrans" cxnId="{C7F60197-53A7-4A4A-8A3A-2D5FEEFA67D7}">
      <dgm:prSet/>
      <dgm:spPr/>
      <dgm:t>
        <a:bodyPr/>
        <a:lstStyle/>
        <a:p>
          <a:endParaRPr lang="en-US" dirty="0"/>
        </a:p>
      </dgm:t>
    </dgm:pt>
    <dgm:pt modelId="{399D928F-D475-480F-8D1E-B58A70EB5131}">
      <dgm:prSet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campus locations?</a:t>
          </a:r>
        </a:p>
      </dgm:t>
    </dgm:pt>
    <dgm:pt modelId="{B065B9F9-B076-40A5-B427-50FA5D8583FB}" type="parTrans" cxnId="{22A09C74-9C44-4232-BEED-E4532B62C4AA}">
      <dgm:prSet/>
      <dgm:spPr/>
      <dgm:t>
        <a:bodyPr/>
        <a:lstStyle/>
        <a:p>
          <a:endParaRPr lang="en-US"/>
        </a:p>
      </dgm:t>
    </dgm:pt>
    <dgm:pt modelId="{A3053652-4610-4238-98A1-C51DD384905D}" type="sibTrans" cxnId="{22A09C74-9C44-4232-BEED-E4532B62C4AA}">
      <dgm:prSet/>
      <dgm:spPr/>
      <dgm:t>
        <a:bodyPr/>
        <a:lstStyle/>
        <a:p>
          <a:endParaRPr lang="en-US"/>
        </a:p>
      </dgm:t>
    </dgm:pt>
    <dgm:pt modelId="{02784F7B-920A-4A4E-98C3-A09A26573885}">
      <dgm:prSet/>
      <dgm:spPr/>
      <dgm:t>
        <a:bodyPr/>
        <a:lstStyle/>
        <a:p>
          <a:pPr>
            <a:defRPr cap="all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Employees and dependents </a:t>
          </a:r>
        </a:p>
      </dgm:t>
    </dgm:pt>
    <dgm:pt modelId="{366EEDD2-18F3-4AE9-AC6A-09EF4F97640F}" type="parTrans" cxnId="{C1E48B5C-6C98-4FB9-9757-D5052562614A}">
      <dgm:prSet/>
      <dgm:spPr/>
      <dgm:t>
        <a:bodyPr/>
        <a:lstStyle/>
        <a:p>
          <a:endParaRPr lang="en-US"/>
        </a:p>
      </dgm:t>
    </dgm:pt>
    <dgm:pt modelId="{91AC9A34-9367-4C0A-A20D-A84FF22AC745}" type="sibTrans" cxnId="{C1E48B5C-6C98-4FB9-9757-D5052562614A}">
      <dgm:prSet/>
      <dgm:spPr/>
      <dgm:t>
        <a:bodyPr/>
        <a:lstStyle/>
        <a:p>
          <a:endParaRPr lang="en-US" dirty="0"/>
        </a:p>
      </dgm:t>
    </dgm:pt>
    <dgm:pt modelId="{D361536D-1AA4-4E0B-BAFF-09AFB9938580}">
      <dgm:prSet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program limitations are in place? </a:t>
          </a:r>
        </a:p>
      </dgm:t>
    </dgm:pt>
    <dgm:pt modelId="{09FCB26D-6AF8-49A7-AC73-E6E3FFF70C65}" type="parTrans" cxnId="{39A1C7BE-9AE6-4DE8-A69D-D9BC11E3688F}">
      <dgm:prSet/>
      <dgm:spPr/>
      <dgm:t>
        <a:bodyPr/>
        <a:lstStyle/>
        <a:p>
          <a:endParaRPr lang="en-US"/>
        </a:p>
      </dgm:t>
    </dgm:pt>
    <dgm:pt modelId="{E22F338F-79EC-4C72-B837-1881162EA8D0}" type="sibTrans" cxnId="{39A1C7BE-9AE6-4DE8-A69D-D9BC11E3688F}">
      <dgm:prSet/>
      <dgm:spPr/>
      <dgm:t>
        <a:bodyPr/>
        <a:lstStyle/>
        <a:p>
          <a:endParaRPr lang="en-US"/>
        </a:p>
      </dgm:t>
    </dgm:pt>
    <dgm:pt modelId="{D8415C74-9A61-471F-B1BA-4F0E92E9D766}">
      <dgm:prSet/>
      <dgm:spPr/>
      <dgm:t>
        <a:bodyPr/>
        <a:lstStyle/>
        <a:p>
          <a:pPr>
            <a:defRPr cap="all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Process</a:t>
          </a:r>
        </a:p>
      </dgm:t>
    </dgm:pt>
    <dgm:pt modelId="{B1F77D51-8C44-41A2-A5EA-21BA358BC786}" type="parTrans" cxnId="{8413A77C-0A51-4807-A88C-53ADCC19FAA0}">
      <dgm:prSet/>
      <dgm:spPr/>
      <dgm:t>
        <a:bodyPr/>
        <a:lstStyle/>
        <a:p>
          <a:endParaRPr lang="en-US"/>
        </a:p>
      </dgm:t>
    </dgm:pt>
    <dgm:pt modelId="{05B01550-ACF1-47D5-BF99-A690B2510B78}" type="sibTrans" cxnId="{8413A77C-0A51-4807-A88C-53ADCC19FAA0}">
      <dgm:prSet/>
      <dgm:spPr/>
      <dgm:t>
        <a:bodyPr/>
        <a:lstStyle/>
        <a:p>
          <a:endParaRPr lang="en-US" dirty="0"/>
        </a:p>
      </dgm:t>
    </dgm:pt>
    <dgm:pt modelId="{6546B29B-1C8D-402F-A8D2-900FA022CEB5}">
      <dgm:prSet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How are employees informed about TE?</a:t>
          </a:r>
        </a:p>
      </dgm:t>
    </dgm:pt>
    <dgm:pt modelId="{DCF36EFB-74D8-40F6-A790-20A58F15AA08}" type="parTrans" cxnId="{81E4BBAD-2B95-45AC-80B1-99AE5BFB56A0}">
      <dgm:prSet/>
      <dgm:spPr/>
      <dgm:t>
        <a:bodyPr/>
        <a:lstStyle/>
        <a:p>
          <a:endParaRPr lang="en-US"/>
        </a:p>
      </dgm:t>
    </dgm:pt>
    <dgm:pt modelId="{61DBE45C-6EC7-484D-AC4A-FA72E451D389}" type="sibTrans" cxnId="{81E4BBAD-2B95-45AC-80B1-99AE5BFB56A0}">
      <dgm:prSet/>
      <dgm:spPr/>
      <dgm:t>
        <a:bodyPr/>
        <a:lstStyle/>
        <a:p>
          <a:endParaRPr lang="en-US"/>
        </a:p>
      </dgm:t>
    </dgm:pt>
    <dgm:pt modelId="{3A9E4D8B-D9C8-4A5C-AB62-CA7B47413809}">
      <dgm:prSet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academic programs?</a:t>
          </a:r>
        </a:p>
      </dgm:t>
    </dgm:pt>
    <dgm:pt modelId="{6638BDC1-3826-4CEE-8084-DE27E967B0C3}" type="parTrans" cxnId="{989FD87D-A94C-4257-83FB-0B2E49D2C42F}">
      <dgm:prSet/>
      <dgm:spPr/>
      <dgm:t>
        <a:bodyPr/>
        <a:lstStyle/>
        <a:p>
          <a:endParaRPr lang="en-US"/>
        </a:p>
      </dgm:t>
    </dgm:pt>
    <dgm:pt modelId="{51717951-A291-4EBC-8E32-5C8532F96CA3}" type="sibTrans" cxnId="{989FD87D-A94C-4257-83FB-0B2E49D2C42F}">
      <dgm:prSet/>
      <dgm:spPr/>
      <dgm:t>
        <a:bodyPr/>
        <a:lstStyle/>
        <a:p>
          <a:endParaRPr lang="en-US"/>
        </a:p>
      </dgm:t>
    </dgm:pt>
    <dgm:pt modelId="{FF85897B-3070-4C9B-8AF1-1D7B52B332AD}">
      <dgm:prSet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Time on the job?</a:t>
          </a:r>
        </a:p>
      </dgm:t>
    </dgm:pt>
    <dgm:pt modelId="{49495E51-F965-4E06-B809-8F8C0D05EF35}" type="parTrans" cxnId="{A23413BB-8585-4C16-AA4B-579758C84387}">
      <dgm:prSet/>
      <dgm:spPr/>
      <dgm:t>
        <a:bodyPr/>
        <a:lstStyle/>
        <a:p>
          <a:endParaRPr lang="en-US"/>
        </a:p>
      </dgm:t>
    </dgm:pt>
    <dgm:pt modelId="{5D5577AB-3895-4AD9-B7C2-A0361CE612B4}" type="sibTrans" cxnId="{A23413BB-8585-4C16-AA4B-579758C84387}">
      <dgm:prSet/>
      <dgm:spPr/>
      <dgm:t>
        <a:bodyPr/>
        <a:lstStyle/>
        <a:p>
          <a:endParaRPr lang="en-US"/>
        </a:p>
      </dgm:t>
    </dgm:pt>
    <dgm:pt modelId="{153BD935-622A-4E1A-A5D5-B95F98BB6F63}">
      <dgm:prSet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Dependent children only?</a:t>
          </a:r>
        </a:p>
      </dgm:t>
    </dgm:pt>
    <dgm:pt modelId="{632ABEE6-9985-41D0-BA82-57669540175D}" type="parTrans" cxnId="{DF713FFB-F71A-426F-8029-53C5AE34D790}">
      <dgm:prSet/>
      <dgm:spPr/>
      <dgm:t>
        <a:bodyPr/>
        <a:lstStyle/>
        <a:p>
          <a:endParaRPr lang="en-US"/>
        </a:p>
      </dgm:t>
    </dgm:pt>
    <dgm:pt modelId="{875298B9-D568-414A-85E5-328E686FA375}" type="sibTrans" cxnId="{DF713FFB-F71A-426F-8029-53C5AE34D790}">
      <dgm:prSet/>
      <dgm:spPr/>
      <dgm:t>
        <a:bodyPr/>
        <a:lstStyle/>
        <a:p>
          <a:endParaRPr lang="en-US"/>
        </a:p>
      </dgm:t>
    </dgm:pt>
    <dgm:pt modelId="{720D7FE2-97C2-4301-B4A7-49A90D5E6B18}">
      <dgm:prSet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is the application process for…</a:t>
          </a:r>
        </a:p>
      </dgm:t>
    </dgm:pt>
    <dgm:pt modelId="{074CEAF0-5A96-41C9-9E7D-1F690C3E285F}" type="parTrans" cxnId="{82B8EFDA-78DE-40F0-AC48-257A01BCE128}">
      <dgm:prSet/>
      <dgm:spPr/>
      <dgm:t>
        <a:bodyPr/>
        <a:lstStyle/>
        <a:p>
          <a:endParaRPr lang="en-US"/>
        </a:p>
      </dgm:t>
    </dgm:pt>
    <dgm:pt modelId="{7E747105-1032-4983-A1FC-CAA2147F7C7D}" type="sibTrans" cxnId="{82B8EFDA-78DE-40F0-AC48-257A01BCE128}">
      <dgm:prSet/>
      <dgm:spPr/>
      <dgm:t>
        <a:bodyPr/>
        <a:lstStyle/>
        <a:p>
          <a:endParaRPr lang="en-US"/>
        </a:p>
      </dgm:t>
    </dgm:pt>
    <dgm:pt modelId="{89F8E47E-A28A-483C-B1D6-17A093CE7DAD}">
      <dgm:prSet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Imports?</a:t>
          </a:r>
        </a:p>
      </dgm:t>
    </dgm:pt>
    <dgm:pt modelId="{7CEE077F-DF08-4134-BFB9-D8E0341F7003}" type="parTrans" cxnId="{45E5E60D-F54B-4A8C-8CC1-501C01D08F0D}">
      <dgm:prSet/>
      <dgm:spPr/>
      <dgm:t>
        <a:bodyPr/>
        <a:lstStyle/>
        <a:p>
          <a:endParaRPr lang="en-US"/>
        </a:p>
      </dgm:t>
    </dgm:pt>
    <dgm:pt modelId="{AE95E21D-D42F-43E3-9196-A51ACA95C2C6}" type="sibTrans" cxnId="{45E5E60D-F54B-4A8C-8CC1-501C01D08F0D}">
      <dgm:prSet/>
      <dgm:spPr/>
      <dgm:t>
        <a:bodyPr/>
        <a:lstStyle/>
        <a:p>
          <a:endParaRPr lang="en-US"/>
        </a:p>
      </dgm:t>
    </dgm:pt>
    <dgm:pt modelId="{E3F0A2BB-EBFE-47ED-B02C-10C78E5B6724}">
      <dgm:prSet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Exports?</a:t>
          </a:r>
        </a:p>
      </dgm:t>
    </dgm:pt>
    <dgm:pt modelId="{0BBA4B14-A08C-409F-9C59-37EF81952B37}" type="parTrans" cxnId="{5B8EBD35-5CF9-45AC-B528-F257E61DBA79}">
      <dgm:prSet/>
      <dgm:spPr/>
      <dgm:t>
        <a:bodyPr/>
        <a:lstStyle/>
        <a:p>
          <a:endParaRPr lang="en-US"/>
        </a:p>
      </dgm:t>
    </dgm:pt>
    <dgm:pt modelId="{24A9E31D-10C3-445F-BF8A-1AB7A919BD07}" type="sibTrans" cxnId="{5B8EBD35-5CF9-45AC-B528-F257E61DBA79}">
      <dgm:prSet/>
      <dgm:spPr/>
      <dgm:t>
        <a:bodyPr/>
        <a:lstStyle/>
        <a:p>
          <a:endParaRPr lang="en-US"/>
        </a:p>
      </dgm:t>
    </dgm:pt>
    <dgm:pt modelId="{EFD18EB4-F881-4F96-996E-E582AE005BFC}" type="pres">
      <dgm:prSet presAssocID="{FA2A086D-42CC-440B-8CF8-800ACCD0D82A}" presName="Name0" presStyleCnt="0">
        <dgm:presLayoutVars>
          <dgm:dir/>
          <dgm:animLvl val="lvl"/>
          <dgm:resizeHandles val="exact"/>
        </dgm:presLayoutVars>
      </dgm:prSet>
      <dgm:spPr/>
    </dgm:pt>
    <dgm:pt modelId="{3239BEBB-EAE1-4947-9118-C4190EE27D13}" type="pres">
      <dgm:prSet presAssocID="{4252ADC5-1759-4CF6-8FB4-08120BEBC49E}" presName="linNode" presStyleCnt="0"/>
      <dgm:spPr/>
    </dgm:pt>
    <dgm:pt modelId="{7F2D0DE4-D4C2-4740-A49F-3609ED30B8D6}" type="pres">
      <dgm:prSet presAssocID="{4252ADC5-1759-4CF6-8FB4-08120BEBC49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BFD53EB-D07C-49B7-9E32-3047ECEBFB55}" type="pres">
      <dgm:prSet presAssocID="{4252ADC5-1759-4CF6-8FB4-08120BEBC49E}" presName="descendantText" presStyleLbl="alignAccFollowNode1" presStyleIdx="0" presStyleCnt="3">
        <dgm:presLayoutVars>
          <dgm:bulletEnabled val="1"/>
        </dgm:presLayoutVars>
      </dgm:prSet>
      <dgm:spPr/>
    </dgm:pt>
    <dgm:pt modelId="{E1164994-4A52-4C36-82F1-FDA90AFBD30D}" type="pres">
      <dgm:prSet presAssocID="{5B28CD0F-D2D3-4DD1-9504-67B632244EA4}" presName="sp" presStyleCnt="0"/>
      <dgm:spPr/>
    </dgm:pt>
    <dgm:pt modelId="{EA0A1310-ABDB-4D84-A661-1374597979AD}" type="pres">
      <dgm:prSet presAssocID="{02784F7B-920A-4A4E-98C3-A09A26573885}" presName="linNode" presStyleCnt="0"/>
      <dgm:spPr/>
    </dgm:pt>
    <dgm:pt modelId="{CC8904C1-F85F-4863-8021-59A13B512F7D}" type="pres">
      <dgm:prSet presAssocID="{02784F7B-920A-4A4E-98C3-A09A2657388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976AC34-E5B1-4DA7-B2BB-F37A765090A6}" type="pres">
      <dgm:prSet presAssocID="{02784F7B-920A-4A4E-98C3-A09A26573885}" presName="descendantText" presStyleLbl="alignAccFollowNode1" presStyleIdx="1" presStyleCnt="3">
        <dgm:presLayoutVars>
          <dgm:bulletEnabled val="1"/>
        </dgm:presLayoutVars>
      </dgm:prSet>
      <dgm:spPr/>
    </dgm:pt>
    <dgm:pt modelId="{A059EB80-D03D-44CE-BF97-AC6F5F0570E0}" type="pres">
      <dgm:prSet presAssocID="{91AC9A34-9367-4C0A-A20D-A84FF22AC745}" presName="sp" presStyleCnt="0"/>
      <dgm:spPr/>
    </dgm:pt>
    <dgm:pt modelId="{BAC52CDA-5D52-4139-B633-682D793AAD0A}" type="pres">
      <dgm:prSet presAssocID="{D8415C74-9A61-471F-B1BA-4F0E92E9D766}" presName="linNode" presStyleCnt="0"/>
      <dgm:spPr/>
    </dgm:pt>
    <dgm:pt modelId="{375C9D96-5DFA-45CA-B954-213AB285CBE6}" type="pres">
      <dgm:prSet presAssocID="{D8415C74-9A61-471F-B1BA-4F0E92E9D76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9196143-DCAB-4E66-A4EA-BF834BAFC585}" type="pres">
      <dgm:prSet presAssocID="{D8415C74-9A61-471F-B1BA-4F0E92E9D766}" presName="descendantText" presStyleLbl="alignAccFollowNode1" presStyleIdx="2" presStyleCnt="3" custScaleY="127401">
        <dgm:presLayoutVars>
          <dgm:bulletEnabled val="1"/>
        </dgm:presLayoutVars>
      </dgm:prSet>
      <dgm:spPr/>
    </dgm:pt>
  </dgm:ptLst>
  <dgm:cxnLst>
    <dgm:cxn modelId="{45E5E60D-F54B-4A8C-8CC1-501C01D08F0D}" srcId="{720D7FE2-97C2-4301-B4A7-49A90D5E6B18}" destId="{89F8E47E-A28A-483C-B1D6-17A093CE7DAD}" srcOrd="0" destOrd="0" parTransId="{7CEE077F-DF08-4134-BFB9-D8E0341F7003}" sibTransId="{AE95E21D-D42F-43E3-9196-A51ACA95C2C6}"/>
    <dgm:cxn modelId="{42D99F1C-0F72-40D7-ACF7-A3DFB34ED6E1}" type="presOf" srcId="{FF85897B-3070-4C9B-8AF1-1D7B52B332AD}" destId="{2976AC34-E5B1-4DA7-B2BB-F37A765090A6}" srcOrd="0" destOrd="1" presId="urn:microsoft.com/office/officeart/2005/8/layout/vList5"/>
    <dgm:cxn modelId="{B5EAC223-B1F1-476E-9652-E9E993F2E0E1}" type="presOf" srcId="{89F8E47E-A28A-483C-B1D6-17A093CE7DAD}" destId="{89196143-DCAB-4E66-A4EA-BF834BAFC585}" srcOrd="0" destOrd="2" presId="urn:microsoft.com/office/officeart/2005/8/layout/vList5"/>
    <dgm:cxn modelId="{DD4F4231-416B-4BAC-B9DB-C3900046CAA7}" type="presOf" srcId="{6546B29B-1C8D-402F-A8D2-900FA022CEB5}" destId="{89196143-DCAB-4E66-A4EA-BF834BAFC585}" srcOrd="0" destOrd="0" presId="urn:microsoft.com/office/officeart/2005/8/layout/vList5"/>
    <dgm:cxn modelId="{5B8EBD35-5CF9-45AC-B528-F257E61DBA79}" srcId="{720D7FE2-97C2-4301-B4A7-49A90D5E6B18}" destId="{E3F0A2BB-EBFE-47ED-B02C-10C78E5B6724}" srcOrd="1" destOrd="0" parTransId="{0BBA4B14-A08C-409F-9C59-37EF81952B37}" sibTransId="{24A9E31D-10C3-445F-BF8A-1AB7A919BD07}"/>
    <dgm:cxn modelId="{45B2BA3B-A334-4F15-B299-4C4634152BA8}" type="presOf" srcId="{D8415C74-9A61-471F-B1BA-4F0E92E9D766}" destId="{375C9D96-5DFA-45CA-B954-213AB285CBE6}" srcOrd="0" destOrd="0" presId="urn:microsoft.com/office/officeart/2005/8/layout/vList5"/>
    <dgm:cxn modelId="{3CE6623E-58CC-4B60-B5C4-BFE2610FC9C8}" type="presOf" srcId="{FA2A086D-42CC-440B-8CF8-800ACCD0D82A}" destId="{EFD18EB4-F881-4F96-996E-E582AE005BFC}" srcOrd="0" destOrd="0" presId="urn:microsoft.com/office/officeart/2005/8/layout/vList5"/>
    <dgm:cxn modelId="{C1E48B5C-6C98-4FB9-9757-D5052562614A}" srcId="{FA2A086D-42CC-440B-8CF8-800ACCD0D82A}" destId="{02784F7B-920A-4A4E-98C3-A09A26573885}" srcOrd="1" destOrd="0" parTransId="{366EEDD2-18F3-4AE9-AC6A-09EF4F97640F}" sibTransId="{91AC9A34-9367-4C0A-A20D-A84FF22AC745}"/>
    <dgm:cxn modelId="{32C42547-2D89-4132-B6B6-22E08B615F4D}" type="presOf" srcId="{02784F7B-920A-4A4E-98C3-A09A26573885}" destId="{CC8904C1-F85F-4863-8021-59A13B512F7D}" srcOrd="0" destOrd="0" presId="urn:microsoft.com/office/officeart/2005/8/layout/vList5"/>
    <dgm:cxn modelId="{7CE8B849-F0EA-4B04-9B34-806178E90CA2}" type="presOf" srcId="{399D928F-D475-480F-8D1E-B58A70EB5131}" destId="{DBFD53EB-D07C-49B7-9E32-3047ECEBFB55}" srcOrd="0" destOrd="0" presId="urn:microsoft.com/office/officeart/2005/8/layout/vList5"/>
    <dgm:cxn modelId="{D60FBA53-0CD4-4846-AE7D-D257FE49AD73}" type="presOf" srcId="{3A9E4D8B-D9C8-4A5C-AB62-CA7B47413809}" destId="{DBFD53EB-D07C-49B7-9E32-3047ECEBFB55}" srcOrd="0" destOrd="1" presId="urn:microsoft.com/office/officeart/2005/8/layout/vList5"/>
    <dgm:cxn modelId="{22A09C74-9C44-4232-BEED-E4532B62C4AA}" srcId="{4252ADC5-1759-4CF6-8FB4-08120BEBC49E}" destId="{399D928F-D475-480F-8D1E-B58A70EB5131}" srcOrd="0" destOrd="0" parTransId="{B065B9F9-B076-40A5-B427-50FA5D8583FB}" sibTransId="{A3053652-4610-4238-98A1-C51DD384905D}"/>
    <dgm:cxn modelId="{8413A77C-0A51-4807-A88C-53ADCC19FAA0}" srcId="{FA2A086D-42CC-440B-8CF8-800ACCD0D82A}" destId="{D8415C74-9A61-471F-B1BA-4F0E92E9D766}" srcOrd="2" destOrd="0" parTransId="{B1F77D51-8C44-41A2-A5EA-21BA358BC786}" sibTransId="{05B01550-ACF1-47D5-BF99-A690B2510B78}"/>
    <dgm:cxn modelId="{989FD87D-A94C-4257-83FB-0B2E49D2C42F}" srcId="{4252ADC5-1759-4CF6-8FB4-08120BEBC49E}" destId="{3A9E4D8B-D9C8-4A5C-AB62-CA7B47413809}" srcOrd="1" destOrd="0" parTransId="{6638BDC1-3826-4CEE-8084-DE27E967B0C3}" sibTransId="{51717951-A291-4EBC-8E32-5C8532F96CA3}"/>
    <dgm:cxn modelId="{EE2B297F-FD02-4C59-A0AE-5BFB80830E1F}" type="presOf" srcId="{153BD935-622A-4E1A-A5D5-B95F98BB6F63}" destId="{2976AC34-E5B1-4DA7-B2BB-F37A765090A6}" srcOrd="0" destOrd="2" presId="urn:microsoft.com/office/officeart/2005/8/layout/vList5"/>
    <dgm:cxn modelId="{C7F60197-53A7-4A4A-8A3A-2D5FEEFA67D7}" srcId="{FA2A086D-42CC-440B-8CF8-800ACCD0D82A}" destId="{4252ADC5-1759-4CF6-8FB4-08120BEBC49E}" srcOrd="0" destOrd="0" parTransId="{3B60D71A-DCF6-404E-B4CD-C31EB8D8AFA4}" sibTransId="{5B28CD0F-D2D3-4DD1-9504-67B632244EA4}"/>
    <dgm:cxn modelId="{81E4BBAD-2B95-45AC-80B1-99AE5BFB56A0}" srcId="{D8415C74-9A61-471F-B1BA-4F0E92E9D766}" destId="{6546B29B-1C8D-402F-A8D2-900FA022CEB5}" srcOrd="0" destOrd="0" parTransId="{DCF36EFB-74D8-40F6-A790-20A58F15AA08}" sibTransId="{61DBE45C-6EC7-484D-AC4A-FA72E451D389}"/>
    <dgm:cxn modelId="{95BD4BBA-B3FE-4A2B-BE78-B59F3520DB9F}" type="presOf" srcId="{E3F0A2BB-EBFE-47ED-B02C-10C78E5B6724}" destId="{89196143-DCAB-4E66-A4EA-BF834BAFC585}" srcOrd="0" destOrd="3" presId="urn:microsoft.com/office/officeart/2005/8/layout/vList5"/>
    <dgm:cxn modelId="{A23413BB-8585-4C16-AA4B-579758C84387}" srcId="{D361536D-1AA4-4E0B-BAFF-09AFB9938580}" destId="{FF85897B-3070-4C9B-8AF1-1D7B52B332AD}" srcOrd="0" destOrd="0" parTransId="{49495E51-F965-4E06-B809-8F8C0D05EF35}" sibTransId="{5D5577AB-3895-4AD9-B7C2-A0361CE612B4}"/>
    <dgm:cxn modelId="{39A1C7BE-9AE6-4DE8-A69D-D9BC11E3688F}" srcId="{02784F7B-920A-4A4E-98C3-A09A26573885}" destId="{D361536D-1AA4-4E0B-BAFF-09AFB9938580}" srcOrd="0" destOrd="0" parTransId="{09FCB26D-6AF8-49A7-AC73-E6E3FFF70C65}" sibTransId="{E22F338F-79EC-4C72-B837-1881162EA8D0}"/>
    <dgm:cxn modelId="{1D67F5BE-77DF-4B45-98C1-8F4584657907}" type="presOf" srcId="{4252ADC5-1759-4CF6-8FB4-08120BEBC49E}" destId="{7F2D0DE4-D4C2-4740-A49F-3609ED30B8D6}" srcOrd="0" destOrd="0" presId="urn:microsoft.com/office/officeart/2005/8/layout/vList5"/>
    <dgm:cxn modelId="{A2FEF3D1-9127-4A8D-8F05-856EE241E9A0}" type="presOf" srcId="{D361536D-1AA4-4E0B-BAFF-09AFB9938580}" destId="{2976AC34-E5B1-4DA7-B2BB-F37A765090A6}" srcOrd="0" destOrd="0" presId="urn:microsoft.com/office/officeart/2005/8/layout/vList5"/>
    <dgm:cxn modelId="{82B8EFDA-78DE-40F0-AC48-257A01BCE128}" srcId="{D8415C74-9A61-471F-B1BA-4F0E92E9D766}" destId="{720D7FE2-97C2-4301-B4A7-49A90D5E6B18}" srcOrd="1" destOrd="0" parTransId="{074CEAF0-5A96-41C9-9E7D-1F690C3E285F}" sibTransId="{7E747105-1032-4983-A1FC-CAA2147F7C7D}"/>
    <dgm:cxn modelId="{EF7421DD-B62A-4546-8971-A6BCCFE204F1}" type="presOf" srcId="{720D7FE2-97C2-4301-B4A7-49A90D5E6B18}" destId="{89196143-DCAB-4E66-A4EA-BF834BAFC585}" srcOrd="0" destOrd="1" presId="urn:microsoft.com/office/officeart/2005/8/layout/vList5"/>
    <dgm:cxn modelId="{DF713FFB-F71A-426F-8029-53C5AE34D790}" srcId="{D361536D-1AA4-4E0B-BAFF-09AFB9938580}" destId="{153BD935-622A-4E1A-A5D5-B95F98BB6F63}" srcOrd="1" destOrd="0" parTransId="{632ABEE6-9985-41D0-BA82-57669540175D}" sibTransId="{875298B9-D568-414A-85E5-328E686FA375}"/>
    <dgm:cxn modelId="{8FD5E1B4-FE9C-44E0-A749-D357106D1B27}" type="presParOf" srcId="{EFD18EB4-F881-4F96-996E-E582AE005BFC}" destId="{3239BEBB-EAE1-4947-9118-C4190EE27D13}" srcOrd="0" destOrd="0" presId="urn:microsoft.com/office/officeart/2005/8/layout/vList5"/>
    <dgm:cxn modelId="{70E64FF5-F080-406B-9855-C7A62BAB1E6D}" type="presParOf" srcId="{3239BEBB-EAE1-4947-9118-C4190EE27D13}" destId="{7F2D0DE4-D4C2-4740-A49F-3609ED30B8D6}" srcOrd="0" destOrd="0" presId="urn:microsoft.com/office/officeart/2005/8/layout/vList5"/>
    <dgm:cxn modelId="{820AB956-AE17-4313-9BD9-4189D63D66A9}" type="presParOf" srcId="{3239BEBB-EAE1-4947-9118-C4190EE27D13}" destId="{DBFD53EB-D07C-49B7-9E32-3047ECEBFB55}" srcOrd="1" destOrd="0" presId="urn:microsoft.com/office/officeart/2005/8/layout/vList5"/>
    <dgm:cxn modelId="{6104DBED-FB05-4C00-A061-713BA9EC3806}" type="presParOf" srcId="{EFD18EB4-F881-4F96-996E-E582AE005BFC}" destId="{E1164994-4A52-4C36-82F1-FDA90AFBD30D}" srcOrd="1" destOrd="0" presId="urn:microsoft.com/office/officeart/2005/8/layout/vList5"/>
    <dgm:cxn modelId="{8F336424-FA5B-4B8F-BFFF-0046991F02BF}" type="presParOf" srcId="{EFD18EB4-F881-4F96-996E-E582AE005BFC}" destId="{EA0A1310-ABDB-4D84-A661-1374597979AD}" srcOrd="2" destOrd="0" presId="urn:microsoft.com/office/officeart/2005/8/layout/vList5"/>
    <dgm:cxn modelId="{AF002850-4C14-4D68-9E03-899189193720}" type="presParOf" srcId="{EA0A1310-ABDB-4D84-A661-1374597979AD}" destId="{CC8904C1-F85F-4863-8021-59A13B512F7D}" srcOrd="0" destOrd="0" presId="urn:microsoft.com/office/officeart/2005/8/layout/vList5"/>
    <dgm:cxn modelId="{946D3853-ED3D-4053-94EB-67C1B3C9E83E}" type="presParOf" srcId="{EA0A1310-ABDB-4D84-A661-1374597979AD}" destId="{2976AC34-E5B1-4DA7-B2BB-F37A765090A6}" srcOrd="1" destOrd="0" presId="urn:microsoft.com/office/officeart/2005/8/layout/vList5"/>
    <dgm:cxn modelId="{1563C114-F464-4B3A-B5E4-8325CE27259E}" type="presParOf" srcId="{EFD18EB4-F881-4F96-996E-E582AE005BFC}" destId="{A059EB80-D03D-44CE-BF97-AC6F5F0570E0}" srcOrd="3" destOrd="0" presId="urn:microsoft.com/office/officeart/2005/8/layout/vList5"/>
    <dgm:cxn modelId="{D148CAF2-DAB0-4991-BE4E-58ACD5EC9098}" type="presParOf" srcId="{EFD18EB4-F881-4F96-996E-E582AE005BFC}" destId="{BAC52CDA-5D52-4139-B633-682D793AAD0A}" srcOrd="4" destOrd="0" presId="urn:microsoft.com/office/officeart/2005/8/layout/vList5"/>
    <dgm:cxn modelId="{0263222E-C015-4528-A276-9BAA4D1DDC4E}" type="presParOf" srcId="{BAC52CDA-5D52-4139-B633-682D793AAD0A}" destId="{375C9D96-5DFA-45CA-B954-213AB285CBE6}" srcOrd="0" destOrd="0" presId="urn:microsoft.com/office/officeart/2005/8/layout/vList5"/>
    <dgm:cxn modelId="{9EF45649-72EE-4867-A827-9C0504D7C9A3}" type="presParOf" srcId="{BAC52CDA-5D52-4139-B633-682D793AAD0A}" destId="{89196143-DCAB-4E66-A4EA-BF834BAFC5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C2873-D272-45C8-BA6D-4A3EDE86CF4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553832-5707-438C-8ED5-119A2D5C6AF5}">
      <dgm:prSet/>
      <dgm:spPr/>
      <dgm:t>
        <a:bodyPr/>
        <a:lstStyle/>
        <a:p>
          <a:pPr>
            <a:defRPr b="1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 inclusions</a:t>
          </a:r>
        </a:p>
      </dgm:t>
    </dgm:pt>
    <dgm:pt modelId="{444CF9E5-9878-47CC-BCE1-E40A72AF4C6F}" type="parTrans" cxnId="{546AD731-E322-4F7E-8337-674327F9725B}">
      <dgm:prSet/>
      <dgm:spPr/>
      <dgm:t>
        <a:bodyPr/>
        <a:lstStyle/>
        <a:p>
          <a:endParaRPr lang="en-US"/>
        </a:p>
      </dgm:t>
    </dgm:pt>
    <dgm:pt modelId="{21C15A9E-D937-4235-85F4-F50DAE11DB22}" type="sibTrans" cxnId="{546AD731-E322-4F7E-8337-674327F9725B}">
      <dgm:prSet/>
      <dgm:spPr/>
      <dgm:t>
        <a:bodyPr/>
        <a:lstStyle/>
        <a:p>
          <a:endParaRPr lang="en-US"/>
        </a:p>
      </dgm:t>
    </dgm:pt>
    <dgm:pt modelId="{D5C4C846-0194-4506-951E-A718E2B34736}">
      <dgm:prSet custT="1"/>
      <dgm:spPr/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Undergraduate programs</a:t>
          </a:r>
        </a:p>
      </dgm:t>
    </dgm:pt>
    <dgm:pt modelId="{8CA38258-AF65-4862-AB04-A5767D31B027}" type="parTrans" cxnId="{B973DCFB-7F1D-4142-92D3-D76A0317272C}">
      <dgm:prSet/>
      <dgm:spPr/>
      <dgm:t>
        <a:bodyPr/>
        <a:lstStyle/>
        <a:p>
          <a:endParaRPr lang="en-US"/>
        </a:p>
      </dgm:t>
    </dgm:pt>
    <dgm:pt modelId="{FBF0DE14-9200-4954-802A-E1AA52AFCC13}" type="sibTrans" cxnId="{B973DCFB-7F1D-4142-92D3-D76A0317272C}">
      <dgm:prSet/>
      <dgm:spPr/>
      <dgm:t>
        <a:bodyPr/>
        <a:lstStyle/>
        <a:p>
          <a:endParaRPr lang="en-US"/>
        </a:p>
      </dgm:t>
    </dgm:pt>
    <dgm:pt modelId="{D909B045-5EB0-4D62-B965-14B147B3D3F9}">
      <dgm:prSet custT="1"/>
      <dgm:spPr/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Degree-completion programs</a:t>
          </a:r>
        </a:p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Certificate programs</a:t>
          </a:r>
        </a:p>
      </dgm:t>
    </dgm:pt>
    <dgm:pt modelId="{8774C640-B8E8-4DED-B578-830F0AC13888}" type="parTrans" cxnId="{45ADEE12-6362-4514-BB7E-410B182FD171}">
      <dgm:prSet/>
      <dgm:spPr/>
      <dgm:t>
        <a:bodyPr/>
        <a:lstStyle/>
        <a:p>
          <a:endParaRPr lang="en-US"/>
        </a:p>
      </dgm:t>
    </dgm:pt>
    <dgm:pt modelId="{00A67026-D0F5-4992-87E4-80826B7370AC}" type="sibTrans" cxnId="{45ADEE12-6362-4514-BB7E-410B182FD171}">
      <dgm:prSet/>
      <dgm:spPr/>
      <dgm:t>
        <a:bodyPr/>
        <a:lstStyle/>
        <a:p>
          <a:endParaRPr lang="en-US"/>
        </a:p>
      </dgm:t>
    </dgm:pt>
    <dgm:pt modelId="{7CD5E65C-C4D5-4049-B9D4-D8AC1AF3992D}">
      <dgm:prSet custT="1"/>
      <dgm:spPr/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Graduate programs</a:t>
          </a:r>
        </a:p>
      </dgm:t>
    </dgm:pt>
    <dgm:pt modelId="{F7C4D91E-4C48-485C-B619-920701E2C2E3}" type="parTrans" cxnId="{0BB1FC9B-B993-4121-B6A3-472A899DBFFC}">
      <dgm:prSet/>
      <dgm:spPr/>
      <dgm:t>
        <a:bodyPr/>
        <a:lstStyle/>
        <a:p>
          <a:endParaRPr lang="en-US"/>
        </a:p>
      </dgm:t>
    </dgm:pt>
    <dgm:pt modelId="{BC42F8E9-18F2-48CD-8F94-D3372C0E8BB8}" type="sibTrans" cxnId="{0BB1FC9B-B993-4121-B6A3-472A899DBFFC}">
      <dgm:prSet/>
      <dgm:spPr/>
      <dgm:t>
        <a:bodyPr/>
        <a:lstStyle/>
        <a:p>
          <a:endParaRPr lang="en-US"/>
        </a:p>
      </dgm:t>
    </dgm:pt>
    <dgm:pt modelId="{D2AB9D29-950C-4904-8A69-AAB7CB6F2B65}">
      <dgm:prSet custT="1"/>
      <dgm:spPr/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Professional degree programs</a:t>
          </a:r>
        </a:p>
      </dgm:t>
    </dgm:pt>
    <dgm:pt modelId="{39D5FE26-A3E9-4184-8C2B-D2F7DB1DE209}" type="parTrans" cxnId="{813E6AE3-41C1-433F-BF3E-B6C6E801A05F}">
      <dgm:prSet/>
      <dgm:spPr/>
      <dgm:t>
        <a:bodyPr/>
        <a:lstStyle/>
        <a:p>
          <a:endParaRPr lang="en-US"/>
        </a:p>
      </dgm:t>
    </dgm:pt>
    <dgm:pt modelId="{EFF6C2CD-1939-4FEF-B835-C4AD213C9CBA}" type="sibTrans" cxnId="{813E6AE3-41C1-433F-BF3E-B6C6E801A05F}">
      <dgm:prSet/>
      <dgm:spPr/>
      <dgm:t>
        <a:bodyPr/>
        <a:lstStyle/>
        <a:p>
          <a:endParaRPr lang="en-US"/>
        </a:p>
      </dgm:t>
    </dgm:pt>
    <dgm:pt modelId="{AC7EBC08-0904-4564-8F9B-E9BD61AE3A98}">
      <dgm:prSet/>
      <dgm:spPr/>
      <dgm:t>
        <a:bodyPr/>
        <a:lstStyle/>
        <a:p>
          <a:pPr>
            <a:defRPr b="1"/>
          </a:pPr>
          <a:r>
            <a:rPr lang="en-US" dirty="0"/>
            <a:t>Locations</a:t>
          </a:r>
        </a:p>
      </dgm:t>
    </dgm:pt>
    <dgm:pt modelId="{F8A74E36-6E70-4DF6-9807-ACDC3B5CF7D4}" type="parTrans" cxnId="{2FEB65A3-D047-4782-A79F-0ACA082D1E7E}">
      <dgm:prSet/>
      <dgm:spPr/>
      <dgm:t>
        <a:bodyPr/>
        <a:lstStyle/>
        <a:p>
          <a:endParaRPr lang="en-US"/>
        </a:p>
      </dgm:t>
    </dgm:pt>
    <dgm:pt modelId="{6EC59F91-CDF0-400C-9182-EBBAC0DFE00E}" type="sibTrans" cxnId="{2FEB65A3-D047-4782-A79F-0ACA082D1E7E}">
      <dgm:prSet/>
      <dgm:spPr/>
      <dgm:t>
        <a:bodyPr/>
        <a:lstStyle/>
        <a:p>
          <a:endParaRPr lang="en-US"/>
        </a:p>
      </dgm:t>
    </dgm:pt>
    <dgm:pt modelId="{55FAD4CB-3FF7-4D50-9BB0-9F8668522CAA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Main campus</a:t>
          </a:r>
        </a:p>
      </dgm:t>
    </dgm:pt>
    <dgm:pt modelId="{92AE6E33-7EA9-4C53-A10F-6C25E980EB08}" type="parTrans" cxnId="{409F9896-5E90-4615-A4AC-1D5F35C98510}">
      <dgm:prSet/>
      <dgm:spPr/>
      <dgm:t>
        <a:bodyPr/>
        <a:lstStyle/>
        <a:p>
          <a:endParaRPr lang="en-US"/>
        </a:p>
      </dgm:t>
    </dgm:pt>
    <dgm:pt modelId="{9B915A05-85D2-4911-AEFF-D36E2E73C8F7}" type="sibTrans" cxnId="{409F9896-5E90-4615-A4AC-1D5F35C98510}">
      <dgm:prSet/>
      <dgm:spPr/>
      <dgm:t>
        <a:bodyPr/>
        <a:lstStyle/>
        <a:p>
          <a:endParaRPr lang="en-US"/>
        </a:p>
      </dgm:t>
    </dgm:pt>
    <dgm:pt modelId="{957585AB-984A-4324-9BFB-78C89B1034E1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Branch campuses</a:t>
          </a:r>
        </a:p>
      </dgm:t>
    </dgm:pt>
    <dgm:pt modelId="{51B6121F-3478-4DBD-B833-59B0C7034D89}" type="parTrans" cxnId="{808EA15B-6F6B-49B7-8330-81ACA809AEAB}">
      <dgm:prSet/>
      <dgm:spPr/>
      <dgm:t>
        <a:bodyPr/>
        <a:lstStyle/>
        <a:p>
          <a:endParaRPr lang="en-US"/>
        </a:p>
      </dgm:t>
    </dgm:pt>
    <dgm:pt modelId="{110B22A0-E253-4114-9B2B-BFF74895400E}" type="sibTrans" cxnId="{808EA15B-6F6B-49B7-8330-81ACA809AEAB}">
      <dgm:prSet/>
      <dgm:spPr/>
      <dgm:t>
        <a:bodyPr/>
        <a:lstStyle/>
        <a:p>
          <a:endParaRPr lang="en-US"/>
        </a:p>
      </dgm:t>
    </dgm:pt>
    <dgm:pt modelId="{21D11B8B-1CE5-4F73-AAB3-8F00DF516675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Online</a:t>
          </a:r>
        </a:p>
      </dgm:t>
    </dgm:pt>
    <dgm:pt modelId="{A6B3F85B-3F37-45AB-B21C-EC31AA910CDB}" type="parTrans" cxnId="{79A66C6A-B3C5-4133-A60A-B03F05B9F932}">
      <dgm:prSet/>
      <dgm:spPr/>
      <dgm:t>
        <a:bodyPr/>
        <a:lstStyle/>
        <a:p>
          <a:endParaRPr lang="en-US"/>
        </a:p>
      </dgm:t>
    </dgm:pt>
    <dgm:pt modelId="{A5A16FBF-E9B9-44F8-9868-08B349D4DA2C}" type="sibTrans" cxnId="{79A66C6A-B3C5-4133-A60A-B03F05B9F932}">
      <dgm:prSet/>
      <dgm:spPr/>
      <dgm:t>
        <a:bodyPr/>
        <a:lstStyle/>
        <a:p>
          <a:endParaRPr lang="en-US"/>
        </a:p>
      </dgm:t>
    </dgm:pt>
    <dgm:pt modelId="{72530AC1-E4AD-40D7-B1C8-839D990402DC}" type="pres">
      <dgm:prSet presAssocID="{62FC2873-D272-45C8-BA6D-4A3EDE86CF42}" presName="Name0" presStyleCnt="0">
        <dgm:presLayoutVars>
          <dgm:dir/>
          <dgm:animLvl val="lvl"/>
          <dgm:resizeHandles val="exact"/>
        </dgm:presLayoutVars>
      </dgm:prSet>
      <dgm:spPr/>
    </dgm:pt>
    <dgm:pt modelId="{F72DC756-BEEE-4200-8937-54B1C77F2D2C}" type="pres">
      <dgm:prSet presAssocID="{AC7EBC08-0904-4564-8F9B-E9BD61AE3A98}" presName="boxAndChildren" presStyleCnt="0"/>
      <dgm:spPr/>
    </dgm:pt>
    <dgm:pt modelId="{3E43BDCE-E71E-4E6F-BE4A-3571C3914A68}" type="pres">
      <dgm:prSet presAssocID="{AC7EBC08-0904-4564-8F9B-E9BD61AE3A98}" presName="parentTextBox" presStyleLbl="alignNode1" presStyleIdx="0" presStyleCnt="2"/>
      <dgm:spPr/>
    </dgm:pt>
    <dgm:pt modelId="{254DB3B9-9481-49D6-8D29-5565D7C95CF9}" type="pres">
      <dgm:prSet presAssocID="{AC7EBC08-0904-4564-8F9B-E9BD61AE3A98}" presName="descendantBox" presStyleLbl="bgAccFollowNode1" presStyleIdx="0" presStyleCnt="2" custLinFactNeighborX="-3" custLinFactNeighborY="71"/>
      <dgm:spPr/>
    </dgm:pt>
    <dgm:pt modelId="{5999FB84-5247-4880-B4BE-2BD612E83200}" type="pres">
      <dgm:prSet presAssocID="{21C15A9E-D937-4235-85F4-F50DAE11DB22}" presName="sp" presStyleCnt="0"/>
      <dgm:spPr/>
    </dgm:pt>
    <dgm:pt modelId="{2183F763-CF81-4B68-9FC4-C3B3718E8411}" type="pres">
      <dgm:prSet presAssocID="{9C553832-5707-438C-8ED5-119A2D5C6AF5}" presName="arrowAndChildren" presStyleCnt="0"/>
      <dgm:spPr/>
    </dgm:pt>
    <dgm:pt modelId="{4CFC2DCD-1A61-4929-8432-E903407CA965}" type="pres">
      <dgm:prSet presAssocID="{9C553832-5707-438C-8ED5-119A2D5C6AF5}" presName="parentTextArrow" presStyleLbl="node1" presStyleIdx="0" presStyleCnt="0"/>
      <dgm:spPr/>
    </dgm:pt>
    <dgm:pt modelId="{5F473392-6D27-4CD8-AC99-42A84CDA6313}" type="pres">
      <dgm:prSet presAssocID="{9C553832-5707-438C-8ED5-119A2D5C6AF5}" presName="arrow" presStyleLbl="alignNode1" presStyleIdx="1" presStyleCnt="2"/>
      <dgm:spPr/>
    </dgm:pt>
    <dgm:pt modelId="{BA73B3F8-528B-44FA-BA60-F14427B27084}" type="pres">
      <dgm:prSet presAssocID="{9C553832-5707-438C-8ED5-119A2D5C6AF5}" presName="descendantArrow" presStyleLbl="bgAccFollowNode1" presStyleIdx="1" presStyleCnt="2"/>
      <dgm:spPr/>
    </dgm:pt>
  </dgm:ptLst>
  <dgm:cxnLst>
    <dgm:cxn modelId="{45ADEE12-6362-4514-BB7E-410B182FD171}" srcId="{9C553832-5707-438C-8ED5-119A2D5C6AF5}" destId="{D909B045-5EB0-4D62-B965-14B147B3D3F9}" srcOrd="1" destOrd="0" parTransId="{8774C640-B8E8-4DED-B578-830F0AC13888}" sibTransId="{00A67026-D0F5-4992-87E4-80826B7370AC}"/>
    <dgm:cxn modelId="{F12F121E-BFF9-4F11-BF56-ECD99765F571}" type="presOf" srcId="{21D11B8B-1CE5-4F73-AAB3-8F00DF516675}" destId="{254DB3B9-9481-49D6-8D29-5565D7C95CF9}" srcOrd="0" destOrd="2" presId="urn:microsoft.com/office/officeart/2016/7/layout/VerticalDownArrowProcess"/>
    <dgm:cxn modelId="{8EFE9B30-B32F-4180-A400-2CE5ECFF540D}" type="presOf" srcId="{D5C4C846-0194-4506-951E-A718E2B34736}" destId="{BA73B3F8-528B-44FA-BA60-F14427B27084}" srcOrd="0" destOrd="0" presId="urn:microsoft.com/office/officeart/2016/7/layout/VerticalDownArrowProcess"/>
    <dgm:cxn modelId="{546AD731-E322-4F7E-8337-674327F9725B}" srcId="{62FC2873-D272-45C8-BA6D-4A3EDE86CF42}" destId="{9C553832-5707-438C-8ED5-119A2D5C6AF5}" srcOrd="0" destOrd="0" parTransId="{444CF9E5-9878-47CC-BCE1-E40A72AF4C6F}" sibTransId="{21C15A9E-D937-4235-85F4-F50DAE11DB22}"/>
    <dgm:cxn modelId="{808EA15B-6F6B-49B7-8330-81ACA809AEAB}" srcId="{AC7EBC08-0904-4564-8F9B-E9BD61AE3A98}" destId="{957585AB-984A-4324-9BFB-78C89B1034E1}" srcOrd="1" destOrd="0" parTransId="{51B6121F-3478-4DBD-B833-59B0C7034D89}" sibTransId="{110B22A0-E253-4114-9B2B-BFF74895400E}"/>
    <dgm:cxn modelId="{B759C55D-6921-4876-87ED-AF6BC541D2F8}" type="presOf" srcId="{7CD5E65C-C4D5-4049-B9D4-D8AC1AF3992D}" destId="{BA73B3F8-528B-44FA-BA60-F14427B27084}" srcOrd="0" destOrd="2" presId="urn:microsoft.com/office/officeart/2016/7/layout/VerticalDownArrowProcess"/>
    <dgm:cxn modelId="{79A66C6A-B3C5-4133-A60A-B03F05B9F932}" srcId="{AC7EBC08-0904-4564-8F9B-E9BD61AE3A98}" destId="{21D11B8B-1CE5-4F73-AAB3-8F00DF516675}" srcOrd="2" destOrd="0" parTransId="{A6B3F85B-3F37-45AB-B21C-EC31AA910CDB}" sibTransId="{A5A16FBF-E9B9-44F8-9868-08B349D4DA2C}"/>
    <dgm:cxn modelId="{D7F0BF6A-640F-4DCA-8B94-96413EC22CE9}" type="presOf" srcId="{62FC2873-D272-45C8-BA6D-4A3EDE86CF42}" destId="{72530AC1-E4AD-40D7-B1C8-839D990402DC}" srcOrd="0" destOrd="0" presId="urn:microsoft.com/office/officeart/2016/7/layout/VerticalDownArrowProcess"/>
    <dgm:cxn modelId="{5261D651-74F0-4257-AF99-6AE9D09B1299}" type="presOf" srcId="{9C553832-5707-438C-8ED5-119A2D5C6AF5}" destId="{4CFC2DCD-1A61-4929-8432-E903407CA965}" srcOrd="0" destOrd="0" presId="urn:microsoft.com/office/officeart/2016/7/layout/VerticalDownArrowProcess"/>
    <dgm:cxn modelId="{4A790C7B-8267-4BC9-9616-0A97A30171EA}" type="presOf" srcId="{957585AB-984A-4324-9BFB-78C89B1034E1}" destId="{254DB3B9-9481-49D6-8D29-5565D7C95CF9}" srcOrd="0" destOrd="1" presId="urn:microsoft.com/office/officeart/2016/7/layout/VerticalDownArrowProcess"/>
    <dgm:cxn modelId="{409F9896-5E90-4615-A4AC-1D5F35C98510}" srcId="{AC7EBC08-0904-4564-8F9B-E9BD61AE3A98}" destId="{55FAD4CB-3FF7-4D50-9BB0-9F8668522CAA}" srcOrd="0" destOrd="0" parTransId="{92AE6E33-7EA9-4C53-A10F-6C25E980EB08}" sibTransId="{9B915A05-85D2-4911-AEFF-D36E2E73C8F7}"/>
    <dgm:cxn modelId="{0BB1FC9B-B993-4121-B6A3-472A899DBFFC}" srcId="{9C553832-5707-438C-8ED5-119A2D5C6AF5}" destId="{7CD5E65C-C4D5-4049-B9D4-D8AC1AF3992D}" srcOrd="2" destOrd="0" parTransId="{F7C4D91E-4C48-485C-B619-920701E2C2E3}" sibTransId="{BC42F8E9-18F2-48CD-8F94-D3372C0E8BB8}"/>
    <dgm:cxn modelId="{2FEB65A3-D047-4782-A79F-0ACA082D1E7E}" srcId="{62FC2873-D272-45C8-BA6D-4A3EDE86CF42}" destId="{AC7EBC08-0904-4564-8F9B-E9BD61AE3A98}" srcOrd="1" destOrd="0" parTransId="{F8A74E36-6E70-4DF6-9807-ACDC3B5CF7D4}" sibTransId="{6EC59F91-CDF0-400C-9182-EBBAC0DFE00E}"/>
    <dgm:cxn modelId="{080A35CD-3BD6-430F-8E78-D5CB4854C418}" type="presOf" srcId="{D909B045-5EB0-4D62-B965-14B147B3D3F9}" destId="{BA73B3F8-528B-44FA-BA60-F14427B27084}" srcOrd="0" destOrd="1" presId="urn:microsoft.com/office/officeart/2016/7/layout/VerticalDownArrowProcess"/>
    <dgm:cxn modelId="{813E6AE3-41C1-433F-BF3E-B6C6E801A05F}" srcId="{9C553832-5707-438C-8ED5-119A2D5C6AF5}" destId="{D2AB9D29-950C-4904-8A69-AAB7CB6F2B65}" srcOrd="3" destOrd="0" parTransId="{39D5FE26-A3E9-4184-8C2B-D2F7DB1DE209}" sibTransId="{EFF6C2CD-1939-4FEF-B835-C4AD213C9CBA}"/>
    <dgm:cxn modelId="{C729B4F2-909E-450C-BD65-5467E7E07DDE}" type="presOf" srcId="{AC7EBC08-0904-4564-8F9B-E9BD61AE3A98}" destId="{3E43BDCE-E71E-4E6F-BE4A-3571C3914A68}" srcOrd="0" destOrd="0" presId="urn:microsoft.com/office/officeart/2016/7/layout/VerticalDownArrowProcess"/>
    <dgm:cxn modelId="{1E3D19F5-4586-45FB-9A5B-06E6DD1EFFC5}" type="presOf" srcId="{55FAD4CB-3FF7-4D50-9BB0-9F8668522CAA}" destId="{254DB3B9-9481-49D6-8D29-5565D7C95CF9}" srcOrd="0" destOrd="0" presId="urn:microsoft.com/office/officeart/2016/7/layout/VerticalDownArrowProcess"/>
    <dgm:cxn modelId="{DA7E08F8-CFA6-4465-9624-116008CCCDC9}" type="presOf" srcId="{D2AB9D29-950C-4904-8A69-AAB7CB6F2B65}" destId="{BA73B3F8-528B-44FA-BA60-F14427B27084}" srcOrd="0" destOrd="3" presId="urn:microsoft.com/office/officeart/2016/7/layout/VerticalDownArrowProcess"/>
    <dgm:cxn modelId="{6A66EFF9-1B10-4F8E-B0DB-2A6EB698030A}" type="presOf" srcId="{9C553832-5707-438C-8ED5-119A2D5C6AF5}" destId="{5F473392-6D27-4CD8-AC99-42A84CDA6313}" srcOrd="1" destOrd="0" presId="urn:microsoft.com/office/officeart/2016/7/layout/VerticalDownArrowProcess"/>
    <dgm:cxn modelId="{B973DCFB-7F1D-4142-92D3-D76A0317272C}" srcId="{9C553832-5707-438C-8ED5-119A2D5C6AF5}" destId="{D5C4C846-0194-4506-951E-A718E2B34736}" srcOrd="0" destOrd="0" parTransId="{8CA38258-AF65-4862-AB04-A5767D31B027}" sibTransId="{FBF0DE14-9200-4954-802A-E1AA52AFCC13}"/>
    <dgm:cxn modelId="{35B07060-C022-45F4-80CE-431F9EDC0FAF}" type="presParOf" srcId="{72530AC1-E4AD-40D7-B1C8-839D990402DC}" destId="{F72DC756-BEEE-4200-8937-54B1C77F2D2C}" srcOrd="0" destOrd="0" presId="urn:microsoft.com/office/officeart/2016/7/layout/VerticalDownArrowProcess"/>
    <dgm:cxn modelId="{8910553B-00D2-423C-9B70-1C8622E03C02}" type="presParOf" srcId="{F72DC756-BEEE-4200-8937-54B1C77F2D2C}" destId="{3E43BDCE-E71E-4E6F-BE4A-3571C3914A68}" srcOrd="0" destOrd="0" presId="urn:microsoft.com/office/officeart/2016/7/layout/VerticalDownArrowProcess"/>
    <dgm:cxn modelId="{165DED58-1DFA-49E8-9243-735792ADB5DC}" type="presParOf" srcId="{F72DC756-BEEE-4200-8937-54B1C77F2D2C}" destId="{254DB3B9-9481-49D6-8D29-5565D7C95CF9}" srcOrd="1" destOrd="0" presId="urn:microsoft.com/office/officeart/2016/7/layout/VerticalDownArrowProcess"/>
    <dgm:cxn modelId="{0249E541-8AED-47B4-A9BE-FE44E4D4755C}" type="presParOf" srcId="{72530AC1-E4AD-40D7-B1C8-839D990402DC}" destId="{5999FB84-5247-4880-B4BE-2BD612E83200}" srcOrd="1" destOrd="0" presId="urn:microsoft.com/office/officeart/2016/7/layout/VerticalDownArrowProcess"/>
    <dgm:cxn modelId="{12D2A0B5-7C72-445F-A627-FD3EAB8F8D04}" type="presParOf" srcId="{72530AC1-E4AD-40D7-B1C8-839D990402DC}" destId="{2183F763-CF81-4B68-9FC4-C3B3718E8411}" srcOrd="2" destOrd="0" presId="urn:microsoft.com/office/officeart/2016/7/layout/VerticalDownArrowProcess"/>
    <dgm:cxn modelId="{A3047010-5401-45E8-8E7F-8744D01CE003}" type="presParOf" srcId="{2183F763-CF81-4B68-9FC4-C3B3718E8411}" destId="{4CFC2DCD-1A61-4929-8432-E903407CA965}" srcOrd="0" destOrd="0" presId="urn:microsoft.com/office/officeart/2016/7/layout/VerticalDownArrowProcess"/>
    <dgm:cxn modelId="{967195FE-602C-4844-9684-4EDCF86620F1}" type="presParOf" srcId="{2183F763-CF81-4B68-9FC4-C3B3718E8411}" destId="{5F473392-6D27-4CD8-AC99-42A84CDA6313}" srcOrd="1" destOrd="0" presId="urn:microsoft.com/office/officeart/2016/7/layout/VerticalDownArrowProcess"/>
    <dgm:cxn modelId="{558B9DF4-FB32-442E-9247-5B4A72C53EAE}" type="presParOf" srcId="{2183F763-CF81-4B68-9FC4-C3B3718E8411}" destId="{BA73B3F8-528B-44FA-BA60-F14427B2708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5748DE-0E3E-4C31-84FD-B8D93C14DD9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AF88F2-4560-4FED-B8F1-D57C33F44454}">
      <dgm:prSet/>
      <dgm:spPr/>
      <dgm:t>
        <a:bodyPr/>
        <a:lstStyle/>
        <a:p>
          <a:pPr>
            <a:defRPr b="1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enrollment expectations</a:t>
          </a:r>
        </a:p>
      </dgm:t>
    </dgm:pt>
    <dgm:pt modelId="{19162C9D-0651-487D-9276-5896EA2FB918}" type="parTrans" cxnId="{BC951E54-2698-46BA-9CAD-CDD836B3769D}">
      <dgm:prSet/>
      <dgm:spPr/>
      <dgm:t>
        <a:bodyPr/>
        <a:lstStyle/>
        <a:p>
          <a:endParaRPr lang="en-US"/>
        </a:p>
      </dgm:t>
    </dgm:pt>
    <dgm:pt modelId="{1E95824A-B5C3-40AF-8B66-63DED76B038F}" type="sibTrans" cxnId="{BC951E54-2698-46BA-9CAD-CDD836B3769D}">
      <dgm:prSet/>
      <dgm:spPr/>
      <dgm:t>
        <a:bodyPr/>
        <a:lstStyle/>
        <a:p>
          <a:endParaRPr lang="en-US"/>
        </a:p>
      </dgm:t>
    </dgm:pt>
    <dgm:pt modelId="{79190AE7-5DDE-466E-8615-61665D337A73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Full-time</a:t>
          </a:r>
        </a:p>
      </dgm:t>
    </dgm:pt>
    <dgm:pt modelId="{9704548D-6CFD-4B3C-A27B-CE4A3A33A0FB}" type="parTrans" cxnId="{107A9854-C563-4D48-829A-E67F1887D1CE}">
      <dgm:prSet/>
      <dgm:spPr/>
      <dgm:t>
        <a:bodyPr/>
        <a:lstStyle/>
        <a:p>
          <a:endParaRPr lang="en-US"/>
        </a:p>
      </dgm:t>
    </dgm:pt>
    <dgm:pt modelId="{CE90FDCA-E0A3-47F2-9D01-F10F1CCB847E}" type="sibTrans" cxnId="{107A9854-C563-4D48-829A-E67F1887D1CE}">
      <dgm:prSet/>
      <dgm:spPr/>
      <dgm:t>
        <a:bodyPr/>
        <a:lstStyle/>
        <a:p>
          <a:endParaRPr lang="en-US"/>
        </a:p>
      </dgm:t>
    </dgm:pt>
    <dgm:pt modelId="{1C413FE9-C47E-4979-A803-58D339A40214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Degree seeking</a:t>
          </a:r>
        </a:p>
      </dgm:t>
    </dgm:pt>
    <dgm:pt modelId="{ED09EE01-B078-48A0-87BA-0B09C094011F}" type="parTrans" cxnId="{F7B4C157-E834-48B2-8D19-1D4409002F00}">
      <dgm:prSet/>
      <dgm:spPr/>
      <dgm:t>
        <a:bodyPr/>
        <a:lstStyle/>
        <a:p>
          <a:endParaRPr lang="en-US"/>
        </a:p>
      </dgm:t>
    </dgm:pt>
    <dgm:pt modelId="{63F428D9-F6D4-4342-9B48-C0959967B32C}" type="sibTrans" cxnId="{F7B4C157-E834-48B2-8D19-1D4409002F00}">
      <dgm:prSet/>
      <dgm:spPr/>
      <dgm:t>
        <a:bodyPr/>
        <a:lstStyle/>
        <a:p>
          <a:endParaRPr lang="en-US"/>
        </a:p>
      </dgm:t>
    </dgm:pt>
    <dgm:pt modelId="{8D80ECA2-705F-4851-9866-82270BF2614D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Undergraduate</a:t>
          </a:r>
        </a:p>
      </dgm:t>
    </dgm:pt>
    <dgm:pt modelId="{273287D2-63AB-4062-8FCC-AE4E6F54D31D}" type="parTrans" cxnId="{CB0CEF02-129D-493A-B8FA-DEF30C7464A6}">
      <dgm:prSet/>
      <dgm:spPr/>
      <dgm:t>
        <a:bodyPr/>
        <a:lstStyle/>
        <a:p>
          <a:endParaRPr lang="en-US"/>
        </a:p>
      </dgm:t>
    </dgm:pt>
    <dgm:pt modelId="{4CB09D86-C16B-4C56-8C85-0234113018E9}" type="sibTrans" cxnId="{CB0CEF02-129D-493A-B8FA-DEF30C7464A6}">
      <dgm:prSet/>
      <dgm:spPr/>
      <dgm:t>
        <a:bodyPr/>
        <a:lstStyle/>
        <a:p>
          <a:endParaRPr lang="en-US"/>
        </a:p>
      </dgm:t>
    </dgm:pt>
    <dgm:pt modelId="{7B05DE29-905F-4306-9FF7-CFBBFF0378CF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Eight semesters or graduation, whichever comes first</a:t>
          </a:r>
        </a:p>
      </dgm:t>
    </dgm:pt>
    <dgm:pt modelId="{8A1D81C8-440C-4097-9A58-CD077030BD74}" type="parTrans" cxnId="{20162230-94C4-4F72-8232-3D999CC4396A}">
      <dgm:prSet/>
      <dgm:spPr/>
      <dgm:t>
        <a:bodyPr/>
        <a:lstStyle/>
        <a:p>
          <a:endParaRPr lang="en-US"/>
        </a:p>
      </dgm:t>
    </dgm:pt>
    <dgm:pt modelId="{4C26A04B-2188-4044-8C93-4B422CDCE147}" type="sibTrans" cxnId="{20162230-94C4-4F72-8232-3D999CC4396A}">
      <dgm:prSet/>
      <dgm:spPr/>
      <dgm:t>
        <a:bodyPr/>
        <a:lstStyle/>
        <a:p>
          <a:endParaRPr lang="en-US"/>
        </a:p>
      </dgm:t>
    </dgm:pt>
    <dgm:pt modelId="{BC0C73F7-412D-45A1-866B-CDB529C163E7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Graduate or Terminal/professional degree</a:t>
          </a:r>
        </a:p>
      </dgm:t>
    </dgm:pt>
    <dgm:pt modelId="{A0D014FE-6BA8-4E38-B352-A70188F8468B}" type="parTrans" cxnId="{FAB769DF-C4C0-430B-8EEF-BCBA04AB5DC6}">
      <dgm:prSet/>
      <dgm:spPr/>
      <dgm:t>
        <a:bodyPr/>
        <a:lstStyle/>
        <a:p>
          <a:endParaRPr lang="en-US"/>
        </a:p>
      </dgm:t>
    </dgm:pt>
    <dgm:pt modelId="{5FE635FE-556A-46E6-98C2-B96AC5B40BEF}" type="sibTrans" cxnId="{FAB769DF-C4C0-430B-8EEF-BCBA04AB5DC6}">
      <dgm:prSet/>
      <dgm:spPr/>
      <dgm:t>
        <a:bodyPr/>
        <a:lstStyle/>
        <a:p>
          <a:endParaRPr lang="en-US"/>
        </a:p>
      </dgm:t>
    </dgm:pt>
    <dgm:pt modelId="{96D15871-6319-43FB-B585-732CE746550B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Four semesters or graduation, whichever comes first</a:t>
          </a:r>
        </a:p>
      </dgm:t>
    </dgm:pt>
    <dgm:pt modelId="{0D525767-3ED8-436B-AC5C-4F16A6F26DB4}" type="parTrans" cxnId="{9BD97A32-9C45-4D35-9D7D-7F9B8C533B2D}">
      <dgm:prSet/>
      <dgm:spPr/>
      <dgm:t>
        <a:bodyPr/>
        <a:lstStyle/>
        <a:p>
          <a:endParaRPr lang="en-US"/>
        </a:p>
      </dgm:t>
    </dgm:pt>
    <dgm:pt modelId="{6041580A-3258-4898-854C-1301CEE5144E}" type="sibTrans" cxnId="{9BD97A32-9C45-4D35-9D7D-7F9B8C533B2D}">
      <dgm:prSet/>
      <dgm:spPr/>
      <dgm:t>
        <a:bodyPr/>
        <a:lstStyle/>
        <a:p>
          <a:endParaRPr lang="en-US"/>
        </a:p>
      </dgm:t>
    </dgm:pt>
    <dgm:pt modelId="{01525A56-3E40-48F5-9405-BC4FB3DAB305}">
      <dgm:prSet/>
      <dgm:spPr/>
      <dgm:t>
        <a:bodyPr/>
        <a:lstStyle/>
        <a:p>
          <a:pPr>
            <a:defRPr b="1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Other student enrollment considerations</a:t>
          </a:r>
        </a:p>
      </dgm:t>
    </dgm:pt>
    <dgm:pt modelId="{B0E10B2D-4917-4BFE-A8C9-0A80CAC5B1FA}" type="parTrans" cxnId="{56264835-EE36-4C06-9A73-C4CF39F25430}">
      <dgm:prSet/>
      <dgm:spPr/>
      <dgm:t>
        <a:bodyPr/>
        <a:lstStyle/>
        <a:p>
          <a:endParaRPr lang="en-US"/>
        </a:p>
      </dgm:t>
    </dgm:pt>
    <dgm:pt modelId="{AF94E165-E577-40E8-8383-94DC81E544CA}" type="sibTrans" cxnId="{56264835-EE36-4C06-9A73-C4CF39F25430}">
      <dgm:prSet/>
      <dgm:spPr/>
      <dgm:t>
        <a:bodyPr/>
        <a:lstStyle/>
        <a:p>
          <a:endParaRPr lang="en-US"/>
        </a:p>
      </dgm:t>
    </dgm:pt>
    <dgm:pt modelId="{755A436B-92BA-4EA1-982A-02E61FE1382E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Less than full-time enrollment – no TE semester proration</a:t>
          </a:r>
        </a:p>
      </dgm:t>
    </dgm:pt>
    <dgm:pt modelId="{138B33DE-088F-4621-8201-2FDDE76D6097}" type="parTrans" cxnId="{07433783-E545-467B-8223-3DFDF57DA33F}">
      <dgm:prSet/>
      <dgm:spPr/>
      <dgm:t>
        <a:bodyPr/>
        <a:lstStyle/>
        <a:p>
          <a:endParaRPr lang="en-US"/>
        </a:p>
      </dgm:t>
    </dgm:pt>
    <dgm:pt modelId="{096926A3-76A0-47E3-A32D-62425608EB26}" type="sibTrans" cxnId="{07433783-E545-467B-8223-3DFDF57DA33F}">
      <dgm:prSet/>
      <dgm:spPr/>
      <dgm:t>
        <a:bodyPr/>
        <a:lstStyle/>
        <a:p>
          <a:endParaRPr lang="en-US"/>
        </a:p>
      </dgm:t>
    </dgm:pt>
    <dgm:pt modelId="{D46181B8-B497-4084-A4C0-AA7F40E46B9F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Transfer students</a:t>
          </a:r>
        </a:p>
      </dgm:t>
    </dgm:pt>
    <dgm:pt modelId="{6C541829-0817-46B1-972D-ECEEE3D9EC88}" type="parTrans" cxnId="{21A52CE5-ED50-4D05-8394-A01E4179EA6A}">
      <dgm:prSet/>
      <dgm:spPr/>
      <dgm:t>
        <a:bodyPr/>
        <a:lstStyle/>
        <a:p>
          <a:endParaRPr lang="en-US"/>
        </a:p>
      </dgm:t>
    </dgm:pt>
    <dgm:pt modelId="{BD4BC187-87F7-48E9-9084-1623AC456253}" type="sibTrans" cxnId="{21A52CE5-ED50-4D05-8394-A01E4179EA6A}">
      <dgm:prSet/>
      <dgm:spPr/>
      <dgm:t>
        <a:bodyPr/>
        <a:lstStyle/>
        <a:p>
          <a:endParaRPr lang="en-US"/>
        </a:p>
      </dgm:t>
    </dgm:pt>
    <dgm:pt modelId="{D78EECE9-39A0-449C-9CC8-75949E6E8E2F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Leave of Absence </a:t>
          </a:r>
        </a:p>
      </dgm:t>
    </dgm:pt>
    <dgm:pt modelId="{D4DB4BE4-FB26-4363-8EC4-010F1F58D6E6}" type="parTrans" cxnId="{F47DEDB0-F71E-4D19-874B-C1FD7C2B310B}">
      <dgm:prSet/>
      <dgm:spPr/>
      <dgm:t>
        <a:bodyPr/>
        <a:lstStyle/>
        <a:p>
          <a:endParaRPr lang="en-US"/>
        </a:p>
      </dgm:t>
    </dgm:pt>
    <dgm:pt modelId="{B374D47B-92A3-435F-A157-7702F7D2A745}" type="sibTrans" cxnId="{F47DEDB0-F71E-4D19-874B-C1FD7C2B310B}">
      <dgm:prSet/>
      <dgm:spPr/>
      <dgm:t>
        <a:bodyPr/>
        <a:lstStyle/>
        <a:p>
          <a:endParaRPr lang="en-US"/>
        </a:p>
      </dgm:t>
    </dgm:pt>
    <dgm:pt modelId="{CBE7B52F-5362-47B0-9FE2-9F716002901C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Required Co-Ops, Internships, Student Teaching, or Study Abroad</a:t>
          </a:r>
        </a:p>
      </dgm:t>
    </dgm:pt>
    <dgm:pt modelId="{B4124DB6-556D-4354-B6DF-57371529EF3E}" type="parTrans" cxnId="{A364E45F-1949-4010-A186-7A060C8BFCBD}">
      <dgm:prSet/>
      <dgm:spPr/>
      <dgm:t>
        <a:bodyPr/>
        <a:lstStyle/>
        <a:p>
          <a:endParaRPr lang="en-US"/>
        </a:p>
      </dgm:t>
    </dgm:pt>
    <dgm:pt modelId="{B0A82ADF-9192-4270-8B2B-764B865187B5}" type="sibTrans" cxnId="{A364E45F-1949-4010-A186-7A060C8BFCBD}">
      <dgm:prSet/>
      <dgm:spPr/>
      <dgm:t>
        <a:bodyPr/>
        <a:lstStyle/>
        <a:p>
          <a:endParaRPr lang="en-US"/>
        </a:p>
      </dgm:t>
    </dgm:pt>
    <dgm:pt modelId="{4ABF8A22-572B-427A-B0B1-9F7AF035D712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Maintenance requirements, including GPA and hours earned</a:t>
          </a:r>
        </a:p>
      </dgm:t>
    </dgm:pt>
    <dgm:pt modelId="{755AA0FA-9A99-4D82-84E4-9AA7E6AD6922}" type="parTrans" cxnId="{43EEE759-8846-462B-AEA9-DF3ADF98A894}">
      <dgm:prSet/>
      <dgm:spPr/>
      <dgm:t>
        <a:bodyPr/>
        <a:lstStyle/>
        <a:p>
          <a:endParaRPr lang="en-US"/>
        </a:p>
      </dgm:t>
    </dgm:pt>
    <dgm:pt modelId="{FAE83534-64C7-4F8B-B584-AC7D0335A4DB}" type="sibTrans" cxnId="{43EEE759-8846-462B-AEA9-DF3ADF98A894}">
      <dgm:prSet/>
      <dgm:spPr/>
      <dgm:t>
        <a:bodyPr/>
        <a:lstStyle/>
        <a:p>
          <a:endParaRPr lang="en-US"/>
        </a:p>
      </dgm:t>
    </dgm:pt>
    <dgm:pt modelId="{BBDC4D66-CE41-4FD0-AF00-F9C6F4FE3569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Summer sessions no TE semester proration</a:t>
          </a:r>
        </a:p>
      </dgm:t>
    </dgm:pt>
    <dgm:pt modelId="{94CB30EB-4877-4D8E-934C-1533F4103506}" type="parTrans" cxnId="{B34FBC1D-9871-4F62-9725-930304E31529}">
      <dgm:prSet/>
      <dgm:spPr/>
      <dgm:t>
        <a:bodyPr/>
        <a:lstStyle/>
        <a:p>
          <a:endParaRPr lang="en-US"/>
        </a:p>
      </dgm:t>
    </dgm:pt>
    <dgm:pt modelId="{BCBB41A0-D938-41E1-87F4-AAB94FB9D4E7}" type="sibTrans" cxnId="{B34FBC1D-9871-4F62-9725-930304E31529}">
      <dgm:prSet/>
      <dgm:spPr/>
      <dgm:t>
        <a:bodyPr/>
        <a:lstStyle/>
        <a:p>
          <a:endParaRPr lang="en-US"/>
        </a:p>
      </dgm:t>
    </dgm:pt>
    <dgm:pt modelId="{C781C223-CE74-4C58-93FD-18804F841107}" type="pres">
      <dgm:prSet presAssocID="{065748DE-0E3E-4C31-84FD-B8D93C14DD94}" presName="Name0" presStyleCnt="0">
        <dgm:presLayoutVars>
          <dgm:dir/>
          <dgm:animLvl val="lvl"/>
          <dgm:resizeHandles val="exact"/>
        </dgm:presLayoutVars>
      </dgm:prSet>
      <dgm:spPr/>
    </dgm:pt>
    <dgm:pt modelId="{CB86DBA9-5A4B-4748-A958-E9B9C00438DA}" type="pres">
      <dgm:prSet presAssocID="{B0AF88F2-4560-4FED-B8F1-D57C33F44454}" presName="composite" presStyleCnt="0"/>
      <dgm:spPr/>
    </dgm:pt>
    <dgm:pt modelId="{1C2A9D11-B180-407D-9706-7EABAFDB4B69}" type="pres">
      <dgm:prSet presAssocID="{B0AF88F2-4560-4FED-B8F1-D57C33F4445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70308F6-551E-42F3-9230-96675602DD44}" type="pres">
      <dgm:prSet presAssocID="{B0AF88F2-4560-4FED-B8F1-D57C33F44454}" presName="desTx" presStyleLbl="alignAccFollowNode1" presStyleIdx="0" presStyleCnt="2">
        <dgm:presLayoutVars>
          <dgm:bulletEnabled val="1"/>
        </dgm:presLayoutVars>
      </dgm:prSet>
      <dgm:spPr/>
    </dgm:pt>
    <dgm:pt modelId="{182255E4-1C91-486C-B0D8-ED955C4B5DA6}" type="pres">
      <dgm:prSet presAssocID="{1E95824A-B5C3-40AF-8B66-63DED76B038F}" presName="space" presStyleCnt="0"/>
      <dgm:spPr/>
    </dgm:pt>
    <dgm:pt modelId="{33CD1406-F570-4B1D-8A18-387219D4B24B}" type="pres">
      <dgm:prSet presAssocID="{01525A56-3E40-48F5-9405-BC4FB3DAB305}" presName="composite" presStyleCnt="0"/>
      <dgm:spPr/>
    </dgm:pt>
    <dgm:pt modelId="{725189B4-F52A-460A-8B59-4F87E8C1144A}" type="pres">
      <dgm:prSet presAssocID="{01525A56-3E40-48F5-9405-BC4FB3DAB3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2E4DBF2-155C-4D63-AEE5-8329FF29B430}" type="pres">
      <dgm:prSet presAssocID="{01525A56-3E40-48F5-9405-BC4FB3DAB30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B0CEF02-129D-493A-B8FA-DEF30C7464A6}" srcId="{B0AF88F2-4560-4FED-B8F1-D57C33F44454}" destId="{8D80ECA2-705F-4851-9866-82270BF2614D}" srcOrd="2" destOrd="0" parTransId="{273287D2-63AB-4062-8FCC-AE4E6F54D31D}" sibTransId="{4CB09D86-C16B-4C56-8C85-0234113018E9}"/>
    <dgm:cxn modelId="{B5642608-D0F4-4EEF-B330-1341FD47DA7D}" type="presOf" srcId="{01525A56-3E40-48F5-9405-BC4FB3DAB305}" destId="{725189B4-F52A-460A-8B59-4F87E8C1144A}" srcOrd="0" destOrd="0" presId="urn:microsoft.com/office/officeart/2005/8/layout/hList1"/>
    <dgm:cxn modelId="{B34FBC1D-9871-4F62-9725-930304E31529}" srcId="{01525A56-3E40-48F5-9405-BC4FB3DAB305}" destId="{BBDC4D66-CE41-4FD0-AF00-F9C6F4FE3569}" srcOrd="5" destOrd="0" parTransId="{94CB30EB-4877-4D8E-934C-1533F4103506}" sibTransId="{BCBB41A0-D938-41E1-87F4-AAB94FB9D4E7}"/>
    <dgm:cxn modelId="{7C63AC26-31EA-4BD6-BE8E-D134E6DB7DE2}" type="presOf" srcId="{BC0C73F7-412D-45A1-866B-CDB529C163E7}" destId="{B70308F6-551E-42F3-9230-96675602DD44}" srcOrd="0" destOrd="4" presId="urn:microsoft.com/office/officeart/2005/8/layout/hList1"/>
    <dgm:cxn modelId="{ABE8DF26-7F27-4DDA-BECE-AFF3CE8DFA4B}" type="presOf" srcId="{BBDC4D66-CE41-4FD0-AF00-F9C6F4FE3569}" destId="{A2E4DBF2-155C-4D63-AEE5-8329FF29B430}" srcOrd="0" destOrd="5" presId="urn:microsoft.com/office/officeart/2005/8/layout/hList1"/>
    <dgm:cxn modelId="{20162230-94C4-4F72-8232-3D999CC4396A}" srcId="{8D80ECA2-705F-4851-9866-82270BF2614D}" destId="{7B05DE29-905F-4306-9FF7-CFBBFF0378CF}" srcOrd="0" destOrd="0" parTransId="{8A1D81C8-440C-4097-9A58-CD077030BD74}" sibTransId="{4C26A04B-2188-4044-8C93-4B422CDCE147}"/>
    <dgm:cxn modelId="{9BD97A32-9C45-4D35-9D7D-7F9B8C533B2D}" srcId="{BC0C73F7-412D-45A1-866B-CDB529C163E7}" destId="{96D15871-6319-43FB-B585-732CE746550B}" srcOrd="0" destOrd="0" parTransId="{0D525767-3ED8-436B-AC5C-4F16A6F26DB4}" sibTransId="{6041580A-3258-4898-854C-1301CEE5144E}"/>
    <dgm:cxn modelId="{56264835-EE36-4C06-9A73-C4CF39F25430}" srcId="{065748DE-0E3E-4C31-84FD-B8D93C14DD94}" destId="{01525A56-3E40-48F5-9405-BC4FB3DAB305}" srcOrd="1" destOrd="0" parTransId="{B0E10B2D-4917-4BFE-A8C9-0A80CAC5B1FA}" sibTransId="{AF94E165-E577-40E8-8383-94DC81E544CA}"/>
    <dgm:cxn modelId="{A364E45F-1949-4010-A186-7A060C8BFCBD}" srcId="{01525A56-3E40-48F5-9405-BC4FB3DAB305}" destId="{CBE7B52F-5362-47B0-9FE2-9F716002901C}" srcOrd="4" destOrd="0" parTransId="{B4124DB6-556D-4354-B6DF-57371529EF3E}" sibTransId="{B0A82ADF-9192-4270-8B2B-764B865187B5}"/>
    <dgm:cxn modelId="{60B62162-87A0-40BF-874C-7504C832041E}" type="presOf" srcId="{8D80ECA2-705F-4851-9866-82270BF2614D}" destId="{B70308F6-551E-42F3-9230-96675602DD44}" srcOrd="0" destOrd="2" presId="urn:microsoft.com/office/officeart/2005/8/layout/hList1"/>
    <dgm:cxn modelId="{A3A71644-0ED6-4230-9154-C2DC6F87C0DC}" type="presOf" srcId="{7B05DE29-905F-4306-9FF7-CFBBFF0378CF}" destId="{B70308F6-551E-42F3-9230-96675602DD44}" srcOrd="0" destOrd="3" presId="urn:microsoft.com/office/officeart/2005/8/layout/hList1"/>
    <dgm:cxn modelId="{3FD9466C-4716-4AEA-B815-A164E142F41E}" type="presOf" srcId="{755A436B-92BA-4EA1-982A-02E61FE1382E}" destId="{A2E4DBF2-155C-4D63-AEE5-8329FF29B430}" srcOrd="0" destOrd="0" presId="urn:microsoft.com/office/officeart/2005/8/layout/hList1"/>
    <dgm:cxn modelId="{B05B4752-E58F-449B-B003-7757374DCDBE}" type="presOf" srcId="{79190AE7-5DDE-466E-8615-61665D337A73}" destId="{B70308F6-551E-42F3-9230-96675602DD44}" srcOrd="0" destOrd="0" presId="urn:microsoft.com/office/officeart/2005/8/layout/hList1"/>
    <dgm:cxn modelId="{BC951E54-2698-46BA-9CAD-CDD836B3769D}" srcId="{065748DE-0E3E-4C31-84FD-B8D93C14DD94}" destId="{B0AF88F2-4560-4FED-B8F1-D57C33F44454}" srcOrd="0" destOrd="0" parTransId="{19162C9D-0651-487D-9276-5896EA2FB918}" sibTransId="{1E95824A-B5C3-40AF-8B66-63DED76B038F}"/>
    <dgm:cxn modelId="{107A9854-C563-4D48-829A-E67F1887D1CE}" srcId="{B0AF88F2-4560-4FED-B8F1-D57C33F44454}" destId="{79190AE7-5DDE-466E-8615-61665D337A73}" srcOrd="0" destOrd="0" parTransId="{9704548D-6CFD-4B3C-A27B-CE4A3A33A0FB}" sibTransId="{CE90FDCA-E0A3-47F2-9D01-F10F1CCB847E}"/>
    <dgm:cxn modelId="{F7B4C157-E834-48B2-8D19-1D4409002F00}" srcId="{B0AF88F2-4560-4FED-B8F1-D57C33F44454}" destId="{1C413FE9-C47E-4979-A803-58D339A40214}" srcOrd="1" destOrd="0" parTransId="{ED09EE01-B078-48A0-87BA-0B09C094011F}" sibTransId="{63F428D9-F6D4-4342-9B48-C0959967B32C}"/>
    <dgm:cxn modelId="{43EEE759-8846-462B-AEA9-DF3ADF98A894}" srcId="{01525A56-3E40-48F5-9405-BC4FB3DAB305}" destId="{4ABF8A22-572B-427A-B0B1-9F7AF035D712}" srcOrd="3" destOrd="0" parTransId="{755AA0FA-9A99-4D82-84E4-9AA7E6AD6922}" sibTransId="{FAE83534-64C7-4F8B-B584-AC7D0335A4DB}"/>
    <dgm:cxn modelId="{07433783-E545-467B-8223-3DFDF57DA33F}" srcId="{01525A56-3E40-48F5-9405-BC4FB3DAB305}" destId="{755A436B-92BA-4EA1-982A-02E61FE1382E}" srcOrd="0" destOrd="0" parTransId="{138B33DE-088F-4621-8201-2FDDE76D6097}" sibTransId="{096926A3-76A0-47E3-A32D-62425608EB26}"/>
    <dgm:cxn modelId="{4B07B487-3E9E-4BEF-AB6A-E84C97F039D2}" type="presOf" srcId="{4ABF8A22-572B-427A-B0B1-9F7AF035D712}" destId="{A2E4DBF2-155C-4D63-AEE5-8329FF29B430}" srcOrd="0" destOrd="3" presId="urn:microsoft.com/office/officeart/2005/8/layout/hList1"/>
    <dgm:cxn modelId="{425C5F8D-D96B-48C4-9E15-9197EAEE9789}" type="presOf" srcId="{B0AF88F2-4560-4FED-B8F1-D57C33F44454}" destId="{1C2A9D11-B180-407D-9706-7EABAFDB4B69}" srcOrd="0" destOrd="0" presId="urn:microsoft.com/office/officeart/2005/8/layout/hList1"/>
    <dgm:cxn modelId="{F47DEDB0-F71E-4D19-874B-C1FD7C2B310B}" srcId="{01525A56-3E40-48F5-9405-BC4FB3DAB305}" destId="{D78EECE9-39A0-449C-9CC8-75949E6E8E2F}" srcOrd="2" destOrd="0" parTransId="{D4DB4BE4-FB26-4363-8EC4-010F1F58D6E6}" sibTransId="{B374D47B-92A3-435F-A157-7702F7D2A745}"/>
    <dgm:cxn modelId="{C27DF2C8-8F9C-4778-9B40-5D0B21A5AA44}" type="presOf" srcId="{CBE7B52F-5362-47B0-9FE2-9F716002901C}" destId="{A2E4DBF2-155C-4D63-AEE5-8329FF29B430}" srcOrd="0" destOrd="4" presId="urn:microsoft.com/office/officeart/2005/8/layout/hList1"/>
    <dgm:cxn modelId="{4FD78BCF-7A76-41A7-BD6F-DB84FF5A4EF3}" type="presOf" srcId="{96D15871-6319-43FB-B585-732CE746550B}" destId="{B70308F6-551E-42F3-9230-96675602DD44}" srcOrd="0" destOrd="5" presId="urn:microsoft.com/office/officeart/2005/8/layout/hList1"/>
    <dgm:cxn modelId="{FAB769DF-C4C0-430B-8EEF-BCBA04AB5DC6}" srcId="{B0AF88F2-4560-4FED-B8F1-D57C33F44454}" destId="{BC0C73F7-412D-45A1-866B-CDB529C163E7}" srcOrd="3" destOrd="0" parTransId="{A0D014FE-6BA8-4E38-B352-A70188F8468B}" sibTransId="{5FE635FE-556A-46E6-98C2-B96AC5B40BEF}"/>
    <dgm:cxn modelId="{D1C6A7E2-001B-4227-B8AB-2687C3F3A186}" type="presOf" srcId="{D78EECE9-39A0-449C-9CC8-75949E6E8E2F}" destId="{A2E4DBF2-155C-4D63-AEE5-8329FF29B430}" srcOrd="0" destOrd="2" presId="urn:microsoft.com/office/officeart/2005/8/layout/hList1"/>
    <dgm:cxn modelId="{6997AEE2-0637-4AC7-B5A3-73104045F337}" type="presOf" srcId="{065748DE-0E3E-4C31-84FD-B8D93C14DD94}" destId="{C781C223-CE74-4C58-93FD-18804F841107}" srcOrd="0" destOrd="0" presId="urn:microsoft.com/office/officeart/2005/8/layout/hList1"/>
    <dgm:cxn modelId="{21A52CE5-ED50-4D05-8394-A01E4179EA6A}" srcId="{01525A56-3E40-48F5-9405-BC4FB3DAB305}" destId="{D46181B8-B497-4084-A4C0-AA7F40E46B9F}" srcOrd="1" destOrd="0" parTransId="{6C541829-0817-46B1-972D-ECEEE3D9EC88}" sibTransId="{BD4BC187-87F7-48E9-9084-1623AC456253}"/>
    <dgm:cxn modelId="{8BE5E2E6-D2C4-46A5-9DA6-4C9530DCDA17}" type="presOf" srcId="{1C413FE9-C47E-4979-A803-58D339A40214}" destId="{B70308F6-551E-42F3-9230-96675602DD44}" srcOrd="0" destOrd="1" presId="urn:microsoft.com/office/officeart/2005/8/layout/hList1"/>
    <dgm:cxn modelId="{39AFDEF4-C8F7-464E-AADE-8F819A323BC8}" type="presOf" srcId="{D46181B8-B497-4084-A4C0-AA7F40E46B9F}" destId="{A2E4DBF2-155C-4D63-AEE5-8329FF29B430}" srcOrd="0" destOrd="1" presId="urn:microsoft.com/office/officeart/2005/8/layout/hList1"/>
    <dgm:cxn modelId="{445FEFE6-D79F-4D18-932C-50C30FF4474C}" type="presParOf" srcId="{C781C223-CE74-4C58-93FD-18804F841107}" destId="{CB86DBA9-5A4B-4748-A958-E9B9C00438DA}" srcOrd="0" destOrd="0" presId="urn:microsoft.com/office/officeart/2005/8/layout/hList1"/>
    <dgm:cxn modelId="{07F7CAFC-E288-4FCA-A418-FF1F00237FF9}" type="presParOf" srcId="{CB86DBA9-5A4B-4748-A958-E9B9C00438DA}" destId="{1C2A9D11-B180-407D-9706-7EABAFDB4B69}" srcOrd="0" destOrd="0" presId="urn:microsoft.com/office/officeart/2005/8/layout/hList1"/>
    <dgm:cxn modelId="{2783CD04-A7C1-420A-9EAD-BC22251DE9EB}" type="presParOf" srcId="{CB86DBA9-5A4B-4748-A958-E9B9C00438DA}" destId="{B70308F6-551E-42F3-9230-96675602DD44}" srcOrd="1" destOrd="0" presId="urn:microsoft.com/office/officeart/2005/8/layout/hList1"/>
    <dgm:cxn modelId="{F6186D90-E689-4849-9CB8-45C3F43B5EED}" type="presParOf" srcId="{C781C223-CE74-4C58-93FD-18804F841107}" destId="{182255E4-1C91-486C-B0D8-ED955C4B5DA6}" srcOrd="1" destOrd="0" presId="urn:microsoft.com/office/officeart/2005/8/layout/hList1"/>
    <dgm:cxn modelId="{AD475D9E-1C14-43FC-973B-CD6F561281AE}" type="presParOf" srcId="{C781C223-CE74-4C58-93FD-18804F841107}" destId="{33CD1406-F570-4B1D-8A18-387219D4B24B}" srcOrd="2" destOrd="0" presId="urn:microsoft.com/office/officeart/2005/8/layout/hList1"/>
    <dgm:cxn modelId="{5B9DED58-88C5-4FB1-A53C-81D234B246F4}" type="presParOf" srcId="{33CD1406-F570-4B1D-8A18-387219D4B24B}" destId="{725189B4-F52A-460A-8B59-4F87E8C1144A}" srcOrd="0" destOrd="0" presId="urn:microsoft.com/office/officeart/2005/8/layout/hList1"/>
    <dgm:cxn modelId="{BCF42520-D994-4B38-9D17-7DA3734BEDE4}" type="presParOf" srcId="{33CD1406-F570-4B1D-8A18-387219D4B24B}" destId="{A2E4DBF2-155C-4D63-AEE5-8329FF29B4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C2C9A5-4731-4CCA-8117-809852453844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AB97144-4426-42B5-9475-52000210F7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Tuition Exchange is not an employee benefit</a:t>
          </a:r>
          <a:endParaRPr lang="en-US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ECBDEA-31CC-483D-B066-A78CF91E7839}" type="parTrans" cxnId="{35DF0D60-357C-4EAB-B067-A08FB8166656}">
      <dgm:prSet/>
      <dgm:spPr/>
      <dgm:t>
        <a:bodyPr/>
        <a:lstStyle/>
        <a:p>
          <a:endParaRPr lang="en-US"/>
        </a:p>
      </dgm:t>
    </dgm:pt>
    <dgm:pt modelId="{3649C3CE-0500-4E7E-A420-4DA2371183E0}" type="sibTrans" cxnId="{35DF0D60-357C-4EAB-B067-A08FB8166656}">
      <dgm:prSet/>
      <dgm:spPr/>
      <dgm:t>
        <a:bodyPr/>
        <a:lstStyle/>
        <a:p>
          <a:endParaRPr lang="en-US"/>
        </a:p>
      </dgm:t>
    </dgm:pt>
    <dgm:pt modelId="{1FC53CF2-EAD0-48EF-85E2-3C2666B921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Tuition Exchange is a competitive scholarship program at many schools</a:t>
          </a:r>
        </a:p>
      </dgm:t>
    </dgm:pt>
    <dgm:pt modelId="{4B61CA03-25C5-4661-ACAF-B4CB71824398}" type="parTrans" cxnId="{2C68D624-268D-4049-AECE-8D554424FD9E}">
      <dgm:prSet/>
      <dgm:spPr/>
      <dgm:t>
        <a:bodyPr/>
        <a:lstStyle/>
        <a:p>
          <a:endParaRPr lang="en-US"/>
        </a:p>
      </dgm:t>
    </dgm:pt>
    <dgm:pt modelId="{B3322E4D-269A-4260-BB30-6D27E80C17BC}" type="sibTrans" cxnId="{2C68D624-268D-4049-AECE-8D554424FD9E}">
      <dgm:prSet/>
      <dgm:spPr/>
      <dgm:t>
        <a:bodyPr/>
        <a:lstStyle/>
        <a:p>
          <a:endParaRPr lang="en-US"/>
        </a:p>
      </dgm:t>
    </dgm:pt>
    <dgm:pt modelId="{64EDD706-CD84-4610-BD4B-6D2E29FC67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 employee benefit implies a guarantee, but there is no guarantee</a:t>
          </a:r>
        </a:p>
      </dgm:t>
    </dgm:pt>
    <dgm:pt modelId="{E752C19F-73F4-4167-A1AE-77BD6DB1C279}" type="parTrans" cxnId="{906040F1-35B6-474F-A1F0-BE331DF51697}">
      <dgm:prSet/>
      <dgm:spPr/>
      <dgm:t>
        <a:bodyPr/>
        <a:lstStyle/>
        <a:p>
          <a:endParaRPr lang="en-US"/>
        </a:p>
      </dgm:t>
    </dgm:pt>
    <dgm:pt modelId="{F3405DE5-1CB0-46D4-ACB1-9ABDB37CD226}" type="sibTrans" cxnId="{906040F1-35B6-474F-A1F0-BE331DF51697}">
      <dgm:prSet/>
      <dgm:spPr/>
      <dgm:t>
        <a:bodyPr/>
        <a:lstStyle/>
        <a:p>
          <a:endParaRPr lang="en-US"/>
        </a:p>
      </dgm:t>
    </dgm:pt>
    <dgm:pt modelId="{435E98D1-2634-4F10-B6A3-589A1093B0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There are no guarantees that the employee is eligible, or student will be offered a TE scholarship</a:t>
          </a:r>
        </a:p>
      </dgm:t>
    </dgm:pt>
    <dgm:pt modelId="{277B951A-43CC-41C8-AE23-AD09A29B2AF7}" type="parTrans" cxnId="{4A948311-565C-4233-80DD-2C614EAD5471}">
      <dgm:prSet/>
      <dgm:spPr/>
      <dgm:t>
        <a:bodyPr/>
        <a:lstStyle/>
        <a:p>
          <a:endParaRPr lang="en-US"/>
        </a:p>
      </dgm:t>
    </dgm:pt>
    <dgm:pt modelId="{3239D931-3134-45A8-A49B-53638AEE0204}" type="sibTrans" cxnId="{4A948311-565C-4233-80DD-2C614EAD5471}">
      <dgm:prSet/>
      <dgm:spPr/>
      <dgm:t>
        <a:bodyPr/>
        <a:lstStyle/>
        <a:p>
          <a:endParaRPr lang="en-US"/>
        </a:p>
      </dgm:t>
    </dgm:pt>
    <dgm:pt modelId="{769A8465-F6E3-4E44-8629-4524A75701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Tuition Exchange is a two-prong eligibility process</a:t>
          </a:r>
        </a:p>
      </dgm:t>
    </dgm:pt>
    <dgm:pt modelId="{14096A37-1C1D-436D-AA0D-A769C437226A}" type="parTrans" cxnId="{91B644E4-0AFE-4967-8F15-7E57DAAF6902}">
      <dgm:prSet/>
      <dgm:spPr/>
      <dgm:t>
        <a:bodyPr/>
        <a:lstStyle/>
        <a:p>
          <a:endParaRPr lang="en-US"/>
        </a:p>
      </dgm:t>
    </dgm:pt>
    <dgm:pt modelId="{D441484C-7D00-4034-8B7D-6631C9712AB2}" type="sibTrans" cxnId="{91B644E4-0AFE-4967-8F15-7E57DAAF6902}">
      <dgm:prSet/>
      <dgm:spPr/>
      <dgm:t>
        <a:bodyPr/>
        <a:lstStyle/>
        <a:p>
          <a:endParaRPr lang="en-US"/>
        </a:p>
      </dgm:t>
    </dgm:pt>
    <dgm:pt modelId="{F5281C1F-82EA-4D0C-9D58-E20EFB43B0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The employee meets the Export school requirements</a:t>
          </a:r>
        </a:p>
      </dgm:t>
    </dgm:pt>
    <dgm:pt modelId="{425A9D22-F0C0-474E-A7EB-1006487DB39E}" type="parTrans" cxnId="{E7F0D95E-46B4-4C7B-B578-A2A7DABE0069}">
      <dgm:prSet/>
      <dgm:spPr/>
      <dgm:t>
        <a:bodyPr/>
        <a:lstStyle/>
        <a:p>
          <a:endParaRPr lang="en-US"/>
        </a:p>
      </dgm:t>
    </dgm:pt>
    <dgm:pt modelId="{3B0FEB2D-0EE1-4072-A105-B3DAA32E6956}" type="sibTrans" cxnId="{E7F0D95E-46B4-4C7B-B578-A2A7DABE0069}">
      <dgm:prSet/>
      <dgm:spPr/>
      <dgm:t>
        <a:bodyPr/>
        <a:lstStyle/>
        <a:p>
          <a:endParaRPr lang="en-US"/>
        </a:p>
      </dgm:t>
    </dgm:pt>
    <dgm:pt modelId="{1068DCF1-03A7-401D-BC5F-E50683B2FA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The student meets the Import school requirements</a:t>
          </a:r>
        </a:p>
      </dgm:t>
    </dgm:pt>
    <dgm:pt modelId="{B08801F2-31EC-422C-AB85-8E51162C6DD2}" type="parTrans" cxnId="{9772E7A0-055A-47B9-AEB2-F1755A48C04A}">
      <dgm:prSet/>
      <dgm:spPr/>
      <dgm:t>
        <a:bodyPr/>
        <a:lstStyle/>
        <a:p>
          <a:endParaRPr lang="en-US"/>
        </a:p>
      </dgm:t>
    </dgm:pt>
    <dgm:pt modelId="{80570402-8800-4CF7-8632-558126FCB274}" type="sibTrans" cxnId="{9772E7A0-055A-47B9-AEB2-F1755A48C04A}">
      <dgm:prSet/>
      <dgm:spPr/>
      <dgm:t>
        <a:bodyPr/>
        <a:lstStyle/>
        <a:p>
          <a:endParaRPr lang="en-US"/>
        </a:p>
      </dgm:t>
    </dgm:pt>
    <dgm:pt modelId="{2CDF3DFF-4968-4792-AC0B-93C7A4E158A1}" type="pres">
      <dgm:prSet presAssocID="{B5C2C9A5-4731-4CCA-8117-809852453844}" presName="root" presStyleCnt="0">
        <dgm:presLayoutVars>
          <dgm:dir/>
          <dgm:resizeHandles val="exact"/>
        </dgm:presLayoutVars>
      </dgm:prSet>
      <dgm:spPr/>
    </dgm:pt>
    <dgm:pt modelId="{4E970C68-BCCB-4E09-B49D-7E9FBC960F53}" type="pres">
      <dgm:prSet presAssocID="{BAB97144-4426-42B5-9475-52000210F7E4}" presName="compNode" presStyleCnt="0"/>
      <dgm:spPr/>
    </dgm:pt>
    <dgm:pt modelId="{5FAAF388-EF89-4D39-9889-68D856A0227B}" type="pres">
      <dgm:prSet presAssocID="{BAB97144-4426-42B5-9475-52000210F7E4}" presName="bgRect" presStyleLbl="bgShp" presStyleIdx="0" presStyleCnt="7"/>
      <dgm:spPr/>
    </dgm:pt>
    <dgm:pt modelId="{1E3253C3-81E4-42AE-A1A1-BE23B269163F}" type="pres">
      <dgm:prSet presAssocID="{BAB97144-4426-42B5-9475-52000210F7E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7772EA6-A6CC-468C-A97B-51F7F46D2DF6}" type="pres">
      <dgm:prSet presAssocID="{BAB97144-4426-42B5-9475-52000210F7E4}" presName="spaceRect" presStyleCnt="0"/>
      <dgm:spPr/>
    </dgm:pt>
    <dgm:pt modelId="{694BA9CC-626B-42B8-B974-12B6EA7BDF9B}" type="pres">
      <dgm:prSet presAssocID="{BAB97144-4426-42B5-9475-52000210F7E4}" presName="parTx" presStyleLbl="revTx" presStyleIdx="0" presStyleCnt="7">
        <dgm:presLayoutVars>
          <dgm:chMax val="0"/>
          <dgm:chPref val="0"/>
        </dgm:presLayoutVars>
      </dgm:prSet>
      <dgm:spPr/>
    </dgm:pt>
    <dgm:pt modelId="{D5F2A71F-E9CE-480B-BF16-AC57FBD42931}" type="pres">
      <dgm:prSet presAssocID="{3649C3CE-0500-4E7E-A420-4DA2371183E0}" presName="sibTrans" presStyleCnt="0"/>
      <dgm:spPr/>
    </dgm:pt>
    <dgm:pt modelId="{D22B067D-DF7C-408F-AB20-4DE0529DD51B}" type="pres">
      <dgm:prSet presAssocID="{1FC53CF2-EAD0-48EF-85E2-3C2666B92126}" presName="compNode" presStyleCnt="0"/>
      <dgm:spPr/>
    </dgm:pt>
    <dgm:pt modelId="{DCD2EC26-F508-4383-8118-D6F221816491}" type="pres">
      <dgm:prSet presAssocID="{1FC53CF2-EAD0-48EF-85E2-3C2666B92126}" presName="bgRect" presStyleLbl="bgShp" presStyleIdx="1" presStyleCnt="7"/>
      <dgm:spPr/>
    </dgm:pt>
    <dgm:pt modelId="{82E00DF4-0B4B-4CD5-A953-F22CF57FE932}" type="pres">
      <dgm:prSet presAssocID="{1FC53CF2-EAD0-48EF-85E2-3C2666B9212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68932C2-5975-4162-9773-66AE084EC174}" type="pres">
      <dgm:prSet presAssocID="{1FC53CF2-EAD0-48EF-85E2-3C2666B92126}" presName="spaceRect" presStyleCnt="0"/>
      <dgm:spPr/>
    </dgm:pt>
    <dgm:pt modelId="{25464C67-B62B-4F98-A090-179D5D1D536C}" type="pres">
      <dgm:prSet presAssocID="{1FC53CF2-EAD0-48EF-85E2-3C2666B92126}" presName="parTx" presStyleLbl="revTx" presStyleIdx="1" presStyleCnt="7">
        <dgm:presLayoutVars>
          <dgm:chMax val="0"/>
          <dgm:chPref val="0"/>
        </dgm:presLayoutVars>
      </dgm:prSet>
      <dgm:spPr/>
    </dgm:pt>
    <dgm:pt modelId="{77235EC9-7D07-4002-9A42-BB13CABFC76F}" type="pres">
      <dgm:prSet presAssocID="{B3322E4D-269A-4260-BB30-6D27E80C17BC}" presName="sibTrans" presStyleCnt="0"/>
      <dgm:spPr/>
    </dgm:pt>
    <dgm:pt modelId="{F60BE2F2-E375-47A2-9165-44DAE3E6DF1C}" type="pres">
      <dgm:prSet presAssocID="{64EDD706-CD84-4610-BD4B-6D2E29FC676B}" presName="compNode" presStyleCnt="0"/>
      <dgm:spPr/>
    </dgm:pt>
    <dgm:pt modelId="{A98962BC-7359-4BC7-A577-A8CE38538E09}" type="pres">
      <dgm:prSet presAssocID="{64EDD706-CD84-4610-BD4B-6D2E29FC676B}" presName="bgRect" presStyleLbl="bgShp" presStyleIdx="2" presStyleCnt="7"/>
      <dgm:spPr/>
    </dgm:pt>
    <dgm:pt modelId="{FDA31CEE-8B0E-4C0A-9B24-3D80D25F547A}" type="pres">
      <dgm:prSet presAssocID="{64EDD706-CD84-4610-BD4B-6D2E29FC676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868BB89-DCDA-40FC-A046-631BCC1C6703}" type="pres">
      <dgm:prSet presAssocID="{64EDD706-CD84-4610-BD4B-6D2E29FC676B}" presName="spaceRect" presStyleCnt="0"/>
      <dgm:spPr/>
    </dgm:pt>
    <dgm:pt modelId="{B9897B0F-BAE8-4B12-B397-BD32FB5DB055}" type="pres">
      <dgm:prSet presAssocID="{64EDD706-CD84-4610-BD4B-6D2E29FC676B}" presName="parTx" presStyleLbl="revTx" presStyleIdx="2" presStyleCnt="7">
        <dgm:presLayoutVars>
          <dgm:chMax val="0"/>
          <dgm:chPref val="0"/>
        </dgm:presLayoutVars>
      </dgm:prSet>
      <dgm:spPr/>
    </dgm:pt>
    <dgm:pt modelId="{97CD5495-8DE1-4561-9ADE-C66A75AE5629}" type="pres">
      <dgm:prSet presAssocID="{F3405DE5-1CB0-46D4-ACB1-9ABDB37CD226}" presName="sibTrans" presStyleCnt="0"/>
      <dgm:spPr/>
    </dgm:pt>
    <dgm:pt modelId="{7533A42E-1F7E-4D78-9FFB-372B7C3F861C}" type="pres">
      <dgm:prSet presAssocID="{435E98D1-2634-4F10-B6A3-589A1093B00D}" presName="compNode" presStyleCnt="0"/>
      <dgm:spPr/>
    </dgm:pt>
    <dgm:pt modelId="{63B255CE-E7AF-4D45-93A3-CA5C2D1C5C4E}" type="pres">
      <dgm:prSet presAssocID="{435E98D1-2634-4F10-B6A3-589A1093B00D}" presName="bgRect" presStyleLbl="bgShp" presStyleIdx="3" presStyleCnt="7"/>
      <dgm:spPr/>
    </dgm:pt>
    <dgm:pt modelId="{66DFBC6B-1065-4F04-B06C-0B6B5A2B1D67}" type="pres">
      <dgm:prSet presAssocID="{435E98D1-2634-4F10-B6A3-589A1093B00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C1C4297-C5F8-40D4-B43A-650190880874}" type="pres">
      <dgm:prSet presAssocID="{435E98D1-2634-4F10-B6A3-589A1093B00D}" presName="spaceRect" presStyleCnt="0"/>
      <dgm:spPr/>
    </dgm:pt>
    <dgm:pt modelId="{494ED5C4-15F3-42DA-9A62-FD479961EA0D}" type="pres">
      <dgm:prSet presAssocID="{435E98D1-2634-4F10-B6A3-589A1093B00D}" presName="parTx" presStyleLbl="revTx" presStyleIdx="3" presStyleCnt="7">
        <dgm:presLayoutVars>
          <dgm:chMax val="0"/>
          <dgm:chPref val="0"/>
        </dgm:presLayoutVars>
      </dgm:prSet>
      <dgm:spPr/>
    </dgm:pt>
    <dgm:pt modelId="{8C86B289-5377-44FF-8934-597638886431}" type="pres">
      <dgm:prSet presAssocID="{3239D931-3134-45A8-A49B-53638AEE0204}" presName="sibTrans" presStyleCnt="0"/>
      <dgm:spPr/>
    </dgm:pt>
    <dgm:pt modelId="{F742B064-84D8-41F1-A65E-E023065B6527}" type="pres">
      <dgm:prSet presAssocID="{769A8465-F6E3-4E44-8629-4524A757011E}" presName="compNode" presStyleCnt="0"/>
      <dgm:spPr/>
    </dgm:pt>
    <dgm:pt modelId="{D12AE165-5240-4465-B2A6-FFCD5C33878C}" type="pres">
      <dgm:prSet presAssocID="{769A8465-F6E3-4E44-8629-4524A757011E}" presName="bgRect" presStyleLbl="bgShp" presStyleIdx="4" presStyleCnt="7"/>
      <dgm:spPr/>
    </dgm:pt>
    <dgm:pt modelId="{E58324F0-FA06-42C9-ACA5-F8A7D9C56570}" type="pres">
      <dgm:prSet presAssocID="{769A8465-F6E3-4E44-8629-4524A757011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D2A7D5D4-0FD5-4A56-AA19-289FFD4F0262}" type="pres">
      <dgm:prSet presAssocID="{769A8465-F6E3-4E44-8629-4524A757011E}" presName="spaceRect" presStyleCnt="0"/>
      <dgm:spPr/>
    </dgm:pt>
    <dgm:pt modelId="{7094656B-6564-4CC9-981B-32B0660DC9E1}" type="pres">
      <dgm:prSet presAssocID="{769A8465-F6E3-4E44-8629-4524A757011E}" presName="parTx" presStyleLbl="revTx" presStyleIdx="4" presStyleCnt="7">
        <dgm:presLayoutVars>
          <dgm:chMax val="0"/>
          <dgm:chPref val="0"/>
        </dgm:presLayoutVars>
      </dgm:prSet>
      <dgm:spPr/>
    </dgm:pt>
    <dgm:pt modelId="{D02AA13B-E138-4FE5-A6AA-32E5049D0961}" type="pres">
      <dgm:prSet presAssocID="{D441484C-7D00-4034-8B7D-6631C9712AB2}" presName="sibTrans" presStyleCnt="0"/>
      <dgm:spPr/>
    </dgm:pt>
    <dgm:pt modelId="{417C7AF9-0CB2-4385-9DC4-D800B348EFB4}" type="pres">
      <dgm:prSet presAssocID="{F5281C1F-82EA-4D0C-9D58-E20EFB43B099}" presName="compNode" presStyleCnt="0"/>
      <dgm:spPr/>
    </dgm:pt>
    <dgm:pt modelId="{C83782B1-482A-4A29-A09E-CE93370AD9D4}" type="pres">
      <dgm:prSet presAssocID="{F5281C1F-82EA-4D0C-9D58-E20EFB43B099}" presName="bgRect" presStyleLbl="bgShp" presStyleIdx="5" presStyleCnt="7"/>
      <dgm:spPr/>
    </dgm:pt>
    <dgm:pt modelId="{56D181FB-4BAF-424E-B3C9-13191C339769}" type="pres">
      <dgm:prSet presAssocID="{F5281C1F-82EA-4D0C-9D58-E20EFB43B09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558BF5CC-189F-4814-B983-FE4279EA433D}" type="pres">
      <dgm:prSet presAssocID="{F5281C1F-82EA-4D0C-9D58-E20EFB43B099}" presName="spaceRect" presStyleCnt="0"/>
      <dgm:spPr/>
    </dgm:pt>
    <dgm:pt modelId="{7CCE87E2-C3FA-4613-A496-8640FC7BABE3}" type="pres">
      <dgm:prSet presAssocID="{F5281C1F-82EA-4D0C-9D58-E20EFB43B099}" presName="parTx" presStyleLbl="revTx" presStyleIdx="5" presStyleCnt="7">
        <dgm:presLayoutVars>
          <dgm:chMax val="0"/>
          <dgm:chPref val="0"/>
        </dgm:presLayoutVars>
      </dgm:prSet>
      <dgm:spPr/>
    </dgm:pt>
    <dgm:pt modelId="{77458853-048B-45E7-868A-7EB8DC31F926}" type="pres">
      <dgm:prSet presAssocID="{3B0FEB2D-0EE1-4072-A105-B3DAA32E6956}" presName="sibTrans" presStyleCnt="0"/>
      <dgm:spPr/>
    </dgm:pt>
    <dgm:pt modelId="{B041CAFC-8DCC-4CC6-A7FB-6533619C64C6}" type="pres">
      <dgm:prSet presAssocID="{1068DCF1-03A7-401D-BC5F-E50683B2FA9B}" presName="compNode" presStyleCnt="0"/>
      <dgm:spPr/>
    </dgm:pt>
    <dgm:pt modelId="{74D2926B-44E6-4B1E-9065-A2F41C8D9927}" type="pres">
      <dgm:prSet presAssocID="{1068DCF1-03A7-401D-BC5F-E50683B2FA9B}" presName="bgRect" presStyleLbl="bgShp" presStyleIdx="6" presStyleCnt="7"/>
      <dgm:spPr/>
    </dgm:pt>
    <dgm:pt modelId="{16E1A5AC-527A-4F37-B148-E63D24F07DAF}" type="pres">
      <dgm:prSet presAssocID="{1068DCF1-03A7-401D-BC5F-E50683B2FA9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0DB17E10-D073-44E7-8730-3A13D55122E8}" type="pres">
      <dgm:prSet presAssocID="{1068DCF1-03A7-401D-BC5F-E50683B2FA9B}" presName="spaceRect" presStyleCnt="0"/>
      <dgm:spPr/>
    </dgm:pt>
    <dgm:pt modelId="{CBC9CEC2-79A6-4916-8A6D-2ACCA0D6631C}" type="pres">
      <dgm:prSet presAssocID="{1068DCF1-03A7-401D-BC5F-E50683B2FA9B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45157011-1B66-4E9C-85A0-CDE773F3C70B}" type="presOf" srcId="{BAB97144-4426-42B5-9475-52000210F7E4}" destId="{694BA9CC-626B-42B8-B974-12B6EA7BDF9B}" srcOrd="0" destOrd="0" presId="urn:microsoft.com/office/officeart/2018/2/layout/IconVerticalSolidList"/>
    <dgm:cxn modelId="{4A948311-565C-4233-80DD-2C614EAD5471}" srcId="{B5C2C9A5-4731-4CCA-8117-809852453844}" destId="{435E98D1-2634-4F10-B6A3-589A1093B00D}" srcOrd="3" destOrd="0" parTransId="{277B951A-43CC-41C8-AE23-AD09A29B2AF7}" sibTransId="{3239D931-3134-45A8-A49B-53638AEE0204}"/>
    <dgm:cxn modelId="{2C68D624-268D-4049-AECE-8D554424FD9E}" srcId="{B5C2C9A5-4731-4CCA-8117-809852453844}" destId="{1FC53CF2-EAD0-48EF-85E2-3C2666B92126}" srcOrd="1" destOrd="0" parTransId="{4B61CA03-25C5-4661-ACAF-B4CB71824398}" sibTransId="{B3322E4D-269A-4260-BB30-6D27E80C17BC}"/>
    <dgm:cxn modelId="{E7F0D95E-46B4-4C7B-B578-A2A7DABE0069}" srcId="{B5C2C9A5-4731-4CCA-8117-809852453844}" destId="{F5281C1F-82EA-4D0C-9D58-E20EFB43B099}" srcOrd="5" destOrd="0" parTransId="{425A9D22-F0C0-474E-A7EB-1006487DB39E}" sibTransId="{3B0FEB2D-0EE1-4072-A105-B3DAA32E6956}"/>
    <dgm:cxn modelId="{35DF0D60-357C-4EAB-B067-A08FB8166656}" srcId="{B5C2C9A5-4731-4CCA-8117-809852453844}" destId="{BAB97144-4426-42B5-9475-52000210F7E4}" srcOrd="0" destOrd="0" parTransId="{FDECBDEA-31CC-483D-B066-A78CF91E7839}" sibTransId="{3649C3CE-0500-4E7E-A420-4DA2371183E0}"/>
    <dgm:cxn modelId="{5C7BC86E-F5C8-416D-A3BF-EF7E49366779}" type="presOf" srcId="{435E98D1-2634-4F10-B6A3-589A1093B00D}" destId="{494ED5C4-15F3-42DA-9A62-FD479961EA0D}" srcOrd="0" destOrd="0" presId="urn:microsoft.com/office/officeart/2018/2/layout/IconVerticalSolidList"/>
    <dgm:cxn modelId="{9639BD77-162C-46A6-BC99-96519AA6D418}" type="presOf" srcId="{F5281C1F-82EA-4D0C-9D58-E20EFB43B099}" destId="{7CCE87E2-C3FA-4613-A496-8640FC7BABE3}" srcOrd="0" destOrd="0" presId="urn:microsoft.com/office/officeart/2018/2/layout/IconVerticalSolidList"/>
    <dgm:cxn modelId="{BFDEE878-DD7C-4F64-9E2E-1A8B33F0B3E1}" type="presOf" srcId="{64EDD706-CD84-4610-BD4B-6D2E29FC676B}" destId="{B9897B0F-BAE8-4B12-B397-BD32FB5DB055}" srcOrd="0" destOrd="0" presId="urn:microsoft.com/office/officeart/2018/2/layout/IconVerticalSolidList"/>
    <dgm:cxn modelId="{9772E7A0-055A-47B9-AEB2-F1755A48C04A}" srcId="{B5C2C9A5-4731-4CCA-8117-809852453844}" destId="{1068DCF1-03A7-401D-BC5F-E50683B2FA9B}" srcOrd="6" destOrd="0" parTransId="{B08801F2-31EC-422C-AB85-8E51162C6DD2}" sibTransId="{80570402-8800-4CF7-8632-558126FCB274}"/>
    <dgm:cxn modelId="{FD35E8CE-89C5-4385-A94C-438C31CE3B9F}" type="presOf" srcId="{1068DCF1-03A7-401D-BC5F-E50683B2FA9B}" destId="{CBC9CEC2-79A6-4916-8A6D-2ACCA0D6631C}" srcOrd="0" destOrd="0" presId="urn:microsoft.com/office/officeart/2018/2/layout/IconVerticalSolidList"/>
    <dgm:cxn modelId="{DE2D06D9-7EB5-4849-87AA-3AE3A7BD7017}" type="presOf" srcId="{B5C2C9A5-4731-4CCA-8117-809852453844}" destId="{2CDF3DFF-4968-4792-AC0B-93C7A4E158A1}" srcOrd="0" destOrd="0" presId="urn:microsoft.com/office/officeart/2018/2/layout/IconVerticalSolidList"/>
    <dgm:cxn modelId="{409FDBDC-26D0-4CF7-94AD-222C74530FA3}" type="presOf" srcId="{1FC53CF2-EAD0-48EF-85E2-3C2666B92126}" destId="{25464C67-B62B-4F98-A090-179D5D1D536C}" srcOrd="0" destOrd="0" presId="urn:microsoft.com/office/officeart/2018/2/layout/IconVerticalSolidList"/>
    <dgm:cxn modelId="{91B644E4-0AFE-4967-8F15-7E57DAAF6902}" srcId="{B5C2C9A5-4731-4CCA-8117-809852453844}" destId="{769A8465-F6E3-4E44-8629-4524A757011E}" srcOrd="4" destOrd="0" parTransId="{14096A37-1C1D-436D-AA0D-A769C437226A}" sibTransId="{D441484C-7D00-4034-8B7D-6631C9712AB2}"/>
    <dgm:cxn modelId="{75F11AEF-931C-4DDA-9E00-C41D23BDA548}" type="presOf" srcId="{769A8465-F6E3-4E44-8629-4524A757011E}" destId="{7094656B-6564-4CC9-981B-32B0660DC9E1}" srcOrd="0" destOrd="0" presId="urn:microsoft.com/office/officeart/2018/2/layout/IconVerticalSolidList"/>
    <dgm:cxn modelId="{906040F1-35B6-474F-A1F0-BE331DF51697}" srcId="{B5C2C9A5-4731-4CCA-8117-809852453844}" destId="{64EDD706-CD84-4610-BD4B-6D2E29FC676B}" srcOrd="2" destOrd="0" parTransId="{E752C19F-73F4-4167-A1AE-77BD6DB1C279}" sibTransId="{F3405DE5-1CB0-46D4-ACB1-9ABDB37CD226}"/>
    <dgm:cxn modelId="{280F1DE4-674F-43DA-BDE0-F8F72448253B}" type="presParOf" srcId="{2CDF3DFF-4968-4792-AC0B-93C7A4E158A1}" destId="{4E970C68-BCCB-4E09-B49D-7E9FBC960F53}" srcOrd="0" destOrd="0" presId="urn:microsoft.com/office/officeart/2018/2/layout/IconVerticalSolidList"/>
    <dgm:cxn modelId="{B3479CA7-F3A9-4756-AF8C-BED84662E756}" type="presParOf" srcId="{4E970C68-BCCB-4E09-B49D-7E9FBC960F53}" destId="{5FAAF388-EF89-4D39-9889-68D856A0227B}" srcOrd="0" destOrd="0" presId="urn:microsoft.com/office/officeart/2018/2/layout/IconVerticalSolidList"/>
    <dgm:cxn modelId="{3983C05C-BEEB-4426-B949-7B713ADD4356}" type="presParOf" srcId="{4E970C68-BCCB-4E09-B49D-7E9FBC960F53}" destId="{1E3253C3-81E4-42AE-A1A1-BE23B269163F}" srcOrd="1" destOrd="0" presId="urn:microsoft.com/office/officeart/2018/2/layout/IconVerticalSolidList"/>
    <dgm:cxn modelId="{B32842E7-382D-48F8-B77A-F3AC3B9C0CA9}" type="presParOf" srcId="{4E970C68-BCCB-4E09-B49D-7E9FBC960F53}" destId="{F7772EA6-A6CC-468C-A97B-51F7F46D2DF6}" srcOrd="2" destOrd="0" presId="urn:microsoft.com/office/officeart/2018/2/layout/IconVerticalSolidList"/>
    <dgm:cxn modelId="{FEDDD5F7-8E97-41D9-B83F-FBBB078EA006}" type="presParOf" srcId="{4E970C68-BCCB-4E09-B49D-7E9FBC960F53}" destId="{694BA9CC-626B-42B8-B974-12B6EA7BDF9B}" srcOrd="3" destOrd="0" presId="urn:microsoft.com/office/officeart/2018/2/layout/IconVerticalSolidList"/>
    <dgm:cxn modelId="{E8C3249B-BFBE-4D04-AADD-37D9F1DDF8B1}" type="presParOf" srcId="{2CDF3DFF-4968-4792-AC0B-93C7A4E158A1}" destId="{D5F2A71F-E9CE-480B-BF16-AC57FBD42931}" srcOrd="1" destOrd="0" presId="urn:microsoft.com/office/officeart/2018/2/layout/IconVerticalSolidList"/>
    <dgm:cxn modelId="{6B771D73-26A6-489E-9719-8D698ED5FE45}" type="presParOf" srcId="{2CDF3DFF-4968-4792-AC0B-93C7A4E158A1}" destId="{D22B067D-DF7C-408F-AB20-4DE0529DD51B}" srcOrd="2" destOrd="0" presId="urn:microsoft.com/office/officeart/2018/2/layout/IconVerticalSolidList"/>
    <dgm:cxn modelId="{99A89F87-7EC9-4C1F-9962-A4C1C8EDF393}" type="presParOf" srcId="{D22B067D-DF7C-408F-AB20-4DE0529DD51B}" destId="{DCD2EC26-F508-4383-8118-D6F221816491}" srcOrd="0" destOrd="0" presId="urn:microsoft.com/office/officeart/2018/2/layout/IconVerticalSolidList"/>
    <dgm:cxn modelId="{AE080806-93EB-47C5-A8E4-2844CE655212}" type="presParOf" srcId="{D22B067D-DF7C-408F-AB20-4DE0529DD51B}" destId="{82E00DF4-0B4B-4CD5-A953-F22CF57FE932}" srcOrd="1" destOrd="0" presId="urn:microsoft.com/office/officeart/2018/2/layout/IconVerticalSolidList"/>
    <dgm:cxn modelId="{8E8D7039-9A4A-4EB0-962E-F584154FEF3C}" type="presParOf" srcId="{D22B067D-DF7C-408F-AB20-4DE0529DD51B}" destId="{268932C2-5975-4162-9773-66AE084EC174}" srcOrd="2" destOrd="0" presId="urn:microsoft.com/office/officeart/2018/2/layout/IconVerticalSolidList"/>
    <dgm:cxn modelId="{582B278E-21EE-49F3-B0BE-A0C1A9133169}" type="presParOf" srcId="{D22B067D-DF7C-408F-AB20-4DE0529DD51B}" destId="{25464C67-B62B-4F98-A090-179D5D1D536C}" srcOrd="3" destOrd="0" presId="urn:microsoft.com/office/officeart/2018/2/layout/IconVerticalSolidList"/>
    <dgm:cxn modelId="{35E53C70-4339-411A-BC1D-B2797D7343B2}" type="presParOf" srcId="{2CDF3DFF-4968-4792-AC0B-93C7A4E158A1}" destId="{77235EC9-7D07-4002-9A42-BB13CABFC76F}" srcOrd="3" destOrd="0" presId="urn:microsoft.com/office/officeart/2018/2/layout/IconVerticalSolidList"/>
    <dgm:cxn modelId="{FEDE7D1D-1A65-48CE-8E80-E7A3DD0F4A88}" type="presParOf" srcId="{2CDF3DFF-4968-4792-AC0B-93C7A4E158A1}" destId="{F60BE2F2-E375-47A2-9165-44DAE3E6DF1C}" srcOrd="4" destOrd="0" presId="urn:microsoft.com/office/officeart/2018/2/layout/IconVerticalSolidList"/>
    <dgm:cxn modelId="{C349C3B2-61B7-4009-9131-7A2F1EF38178}" type="presParOf" srcId="{F60BE2F2-E375-47A2-9165-44DAE3E6DF1C}" destId="{A98962BC-7359-4BC7-A577-A8CE38538E09}" srcOrd="0" destOrd="0" presId="urn:microsoft.com/office/officeart/2018/2/layout/IconVerticalSolidList"/>
    <dgm:cxn modelId="{E8AC776F-BAE4-4049-BC19-1CE168589207}" type="presParOf" srcId="{F60BE2F2-E375-47A2-9165-44DAE3E6DF1C}" destId="{FDA31CEE-8B0E-4C0A-9B24-3D80D25F547A}" srcOrd="1" destOrd="0" presId="urn:microsoft.com/office/officeart/2018/2/layout/IconVerticalSolidList"/>
    <dgm:cxn modelId="{FF274F63-BCBC-4CA8-9859-5874E4D9A188}" type="presParOf" srcId="{F60BE2F2-E375-47A2-9165-44DAE3E6DF1C}" destId="{F868BB89-DCDA-40FC-A046-631BCC1C6703}" srcOrd="2" destOrd="0" presId="urn:microsoft.com/office/officeart/2018/2/layout/IconVerticalSolidList"/>
    <dgm:cxn modelId="{9E6A16BA-D607-42C1-B27A-93112C5386D6}" type="presParOf" srcId="{F60BE2F2-E375-47A2-9165-44DAE3E6DF1C}" destId="{B9897B0F-BAE8-4B12-B397-BD32FB5DB055}" srcOrd="3" destOrd="0" presId="urn:microsoft.com/office/officeart/2018/2/layout/IconVerticalSolidList"/>
    <dgm:cxn modelId="{1D733C82-65CD-449F-A3F7-918FFBEE6599}" type="presParOf" srcId="{2CDF3DFF-4968-4792-AC0B-93C7A4E158A1}" destId="{97CD5495-8DE1-4561-9ADE-C66A75AE5629}" srcOrd="5" destOrd="0" presId="urn:microsoft.com/office/officeart/2018/2/layout/IconVerticalSolidList"/>
    <dgm:cxn modelId="{6B322FD9-658B-4F32-A0FE-7A79984DE77F}" type="presParOf" srcId="{2CDF3DFF-4968-4792-AC0B-93C7A4E158A1}" destId="{7533A42E-1F7E-4D78-9FFB-372B7C3F861C}" srcOrd="6" destOrd="0" presId="urn:microsoft.com/office/officeart/2018/2/layout/IconVerticalSolidList"/>
    <dgm:cxn modelId="{8AE6FE3E-FC51-45FD-AE3B-CA20B689F38C}" type="presParOf" srcId="{7533A42E-1F7E-4D78-9FFB-372B7C3F861C}" destId="{63B255CE-E7AF-4D45-93A3-CA5C2D1C5C4E}" srcOrd="0" destOrd="0" presId="urn:microsoft.com/office/officeart/2018/2/layout/IconVerticalSolidList"/>
    <dgm:cxn modelId="{096755F2-7A3E-48D0-890B-EDE8C3583C45}" type="presParOf" srcId="{7533A42E-1F7E-4D78-9FFB-372B7C3F861C}" destId="{66DFBC6B-1065-4F04-B06C-0B6B5A2B1D67}" srcOrd="1" destOrd="0" presId="urn:microsoft.com/office/officeart/2018/2/layout/IconVerticalSolidList"/>
    <dgm:cxn modelId="{0128CB1E-1617-4315-9E7D-391F3196504B}" type="presParOf" srcId="{7533A42E-1F7E-4D78-9FFB-372B7C3F861C}" destId="{BC1C4297-C5F8-40D4-B43A-650190880874}" srcOrd="2" destOrd="0" presId="urn:microsoft.com/office/officeart/2018/2/layout/IconVerticalSolidList"/>
    <dgm:cxn modelId="{DE4EFDE0-4B1B-4D58-A096-E1195478135B}" type="presParOf" srcId="{7533A42E-1F7E-4D78-9FFB-372B7C3F861C}" destId="{494ED5C4-15F3-42DA-9A62-FD479961EA0D}" srcOrd="3" destOrd="0" presId="urn:microsoft.com/office/officeart/2018/2/layout/IconVerticalSolidList"/>
    <dgm:cxn modelId="{EEE36B23-DD77-40F7-8876-AC8F4394BD8A}" type="presParOf" srcId="{2CDF3DFF-4968-4792-AC0B-93C7A4E158A1}" destId="{8C86B289-5377-44FF-8934-597638886431}" srcOrd="7" destOrd="0" presId="urn:microsoft.com/office/officeart/2018/2/layout/IconVerticalSolidList"/>
    <dgm:cxn modelId="{CAA1AE77-BC71-400D-B0E5-58200EB6D9B9}" type="presParOf" srcId="{2CDF3DFF-4968-4792-AC0B-93C7A4E158A1}" destId="{F742B064-84D8-41F1-A65E-E023065B6527}" srcOrd="8" destOrd="0" presId="urn:microsoft.com/office/officeart/2018/2/layout/IconVerticalSolidList"/>
    <dgm:cxn modelId="{A8AC5504-B61C-46AA-ACCB-61952DE84B8C}" type="presParOf" srcId="{F742B064-84D8-41F1-A65E-E023065B6527}" destId="{D12AE165-5240-4465-B2A6-FFCD5C33878C}" srcOrd="0" destOrd="0" presId="urn:microsoft.com/office/officeart/2018/2/layout/IconVerticalSolidList"/>
    <dgm:cxn modelId="{ADF3FD66-DEB7-4FA4-B486-88AF27A743FB}" type="presParOf" srcId="{F742B064-84D8-41F1-A65E-E023065B6527}" destId="{E58324F0-FA06-42C9-ACA5-F8A7D9C56570}" srcOrd="1" destOrd="0" presId="urn:microsoft.com/office/officeart/2018/2/layout/IconVerticalSolidList"/>
    <dgm:cxn modelId="{4442F8FD-E615-4ED4-96A0-1EC2A15CBECD}" type="presParOf" srcId="{F742B064-84D8-41F1-A65E-E023065B6527}" destId="{D2A7D5D4-0FD5-4A56-AA19-289FFD4F0262}" srcOrd="2" destOrd="0" presId="urn:microsoft.com/office/officeart/2018/2/layout/IconVerticalSolidList"/>
    <dgm:cxn modelId="{B28ABFB6-3BE7-4423-8F89-97BEF1A41B1D}" type="presParOf" srcId="{F742B064-84D8-41F1-A65E-E023065B6527}" destId="{7094656B-6564-4CC9-981B-32B0660DC9E1}" srcOrd="3" destOrd="0" presId="urn:microsoft.com/office/officeart/2018/2/layout/IconVerticalSolidList"/>
    <dgm:cxn modelId="{3996A4E3-E3F9-42A9-9B07-884B0E014A9A}" type="presParOf" srcId="{2CDF3DFF-4968-4792-AC0B-93C7A4E158A1}" destId="{D02AA13B-E138-4FE5-A6AA-32E5049D0961}" srcOrd="9" destOrd="0" presId="urn:microsoft.com/office/officeart/2018/2/layout/IconVerticalSolidList"/>
    <dgm:cxn modelId="{C0B4B8DC-5FEB-40CA-AF19-5C9643C45359}" type="presParOf" srcId="{2CDF3DFF-4968-4792-AC0B-93C7A4E158A1}" destId="{417C7AF9-0CB2-4385-9DC4-D800B348EFB4}" srcOrd="10" destOrd="0" presId="urn:microsoft.com/office/officeart/2018/2/layout/IconVerticalSolidList"/>
    <dgm:cxn modelId="{5389054B-0D8D-4D27-820F-3CC50D8508F9}" type="presParOf" srcId="{417C7AF9-0CB2-4385-9DC4-D800B348EFB4}" destId="{C83782B1-482A-4A29-A09E-CE93370AD9D4}" srcOrd="0" destOrd="0" presId="urn:microsoft.com/office/officeart/2018/2/layout/IconVerticalSolidList"/>
    <dgm:cxn modelId="{16B62422-F2B2-42BB-84ED-3A6463977D3C}" type="presParOf" srcId="{417C7AF9-0CB2-4385-9DC4-D800B348EFB4}" destId="{56D181FB-4BAF-424E-B3C9-13191C339769}" srcOrd="1" destOrd="0" presId="urn:microsoft.com/office/officeart/2018/2/layout/IconVerticalSolidList"/>
    <dgm:cxn modelId="{01E6F104-4519-4A94-BE81-2287827E23B4}" type="presParOf" srcId="{417C7AF9-0CB2-4385-9DC4-D800B348EFB4}" destId="{558BF5CC-189F-4814-B983-FE4279EA433D}" srcOrd="2" destOrd="0" presId="urn:microsoft.com/office/officeart/2018/2/layout/IconVerticalSolidList"/>
    <dgm:cxn modelId="{0BB5300A-FC64-46AE-9CDD-98AF53772789}" type="presParOf" srcId="{417C7AF9-0CB2-4385-9DC4-D800B348EFB4}" destId="{7CCE87E2-C3FA-4613-A496-8640FC7BABE3}" srcOrd="3" destOrd="0" presId="urn:microsoft.com/office/officeart/2018/2/layout/IconVerticalSolidList"/>
    <dgm:cxn modelId="{DB2F475F-B5F3-408A-AE6A-25086A9CC6B2}" type="presParOf" srcId="{2CDF3DFF-4968-4792-AC0B-93C7A4E158A1}" destId="{77458853-048B-45E7-868A-7EB8DC31F926}" srcOrd="11" destOrd="0" presId="urn:microsoft.com/office/officeart/2018/2/layout/IconVerticalSolidList"/>
    <dgm:cxn modelId="{49C4904E-5816-480D-A4A1-AA489E1DA02A}" type="presParOf" srcId="{2CDF3DFF-4968-4792-AC0B-93C7A4E158A1}" destId="{B041CAFC-8DCC-4CC6-A7FB-6533619C64C6}" srcOrd="12" destOrd="0" presId="urn:microsoft.com/office/officeart/2018/2/layout/IconVerticalSolidList"/>
    <dgm:cxn modelId="{97E24903-4F8A-4CD6-8512-4AB0272A5B29}" type="presParOf" srcId="{B041CAFC-8DCC-4CC6-A7FB-6533619C64C6}" destId="{74D2926B-44E6-4B1E-9065-A2F41C8D9927}" srcOrd="0" destOrd="0" presId="urn:microsoft.com/office/officeart/2018/2/layout/IconVerticalSolidList"/>
    <dgm:cxn modelId="{F83BCBBA-59BF-4258-B79F-88756675FEC2}" type="presParOf" srcId="{B041CAFC-8DCC-4CC6-A7FB-6533619C64C6}" destId="{16E1A5AC-527A-4F37-B148-E63D24F07DAF}" srcOrd="1" destOrd="0" presId="urn:microsoft.com/office/officeart/2018/2/layout/IconVerticalSolidList"/>
    <dgm:cxn modelId="{5A18BD8F-9C3B-4BC8-8ABF-663920E8D86A}" type="presParOf" srcId="{B041CAFC-8DCC-4CC6-A7FB-6533619C64C6}" destId="{0DB17E10-D073-44E7-8730-3A13D55122E8}" srcOrd="2" destOrd="0" presId="urn:microsoft.com/office/officeart/2018/2/layout/IconVerticalSolidList"/>
    <dgm:cxn modelId="{EC847B12-FDD8-4A0F-B9B2-F781CEA0A700}" type="presParOf" srcId="{B041CAFC-8DCC-4CC6-A7FB-6533619C64C6}" destId="{CBC9CEC2-79A6-4916-8A6D-2ACCA0D663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2AC90A-88A0-4110-9FE6-11C37FE714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B4BC2A8-0D4E-4170-A66B-E2661876BF60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Where are the TE Guidelines published?</a:t>
          </a:r>
        </a:p>
      </dgm:t>
    </dgm:pt>
    <dgm:pt modelId="{79BA3D74-E345-4B36-B9E9-15A1242144F0}" type="parTrans" cxnId="{85B19827-98A4-4329-BE7F-2D2F32EC8355}">
      <dgm:prSet/>
      <dgm:spPr/>
      <dgm:t>
        <a:bodyPr/>
        <a:lstStyle/>
        <a:p>
          <a:endParaRPr lang="en-US"/>
        </a:p>
      </dgm:t>
    </dgm:pt>
    <dgm:pt modelId="{D7F51D0B-FB59-4B6C-B03D-66BEDA85B3D5}" type="sibTrans" cxnId="{85B19827-98A4-4329-BE7F-2D2F32EC8355}">
      <dgm:prSet/>
      <dgm:spPr/>
      <dgm:t>
        <a:bodyPr/>
        <a:lstStyle/>
        <a:p>
          <a:endParaRPr lang="en-US"/>
        </a:p>
      </dgm:t>
    </dgm:pt>
    <dgm:pt modelId="{7DCC4C45-EA1D-4606-A2EA-D1D39C3501D7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Employee Handbook</a:t>
          </a:r>
        </a:p>
      </dgm:t>
    </dgm:pt>
    <dgm:pt modelId="{C1B0562E-274C-4FD7-9974-723D8FBD0010}" type="parTrans" cxnId="{FDE9C628-121D-44E4-AA44-6D8B29E583EA}">
      <dgm:prSet/>
      <dgm:spPr/>
      <dgm:t>
        <a:bodyPr/>
        <a:lstStyle/>
        <a:p>
          <a:endParaRPr lang="en-US"/>
        </a:p>
      </dgm:t>
    </dgm:pt>
    <dgm:pt modelId="{5D86BD4B-1887-4011-ABA5-B69CFC104AC5}" type="sibTrans" cxnId="{FDE9C628-121D-44E4-AA44-6D8B29E583EA}">
      <dgm:prSet/>
      <dgm:spPr/>
      <dgm:t>
        <a:bodyPr/>
        <a:lstStyle/>
        <a:p>
          <a:endParaRPr lang="en-US"/>
        </a:p>
      </dgm:t>
    </dgm:pt>
    <dgm:pt modelId="{8F00BFE6-29DD-44E3-A915-B359EDF1B211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College Catalog</a:t>
          </a:r>
        </a:p>
      </dgm:t>
    </dgm:pt>
    <dgm:pt modelId="{87BCFC6B-E223-4F29-8442-D2C6382847EC}" type="parTrans" cxnId="{A44EB772-E64C-41B5-9A9F-1D47E44FDC5C}">
      <dgm:prSet/>
      <dgm:spPr/>
      <dgm:t>
        <a:bodyPr/>
        <a:lstStyle/>
        <a:p>
          <a:endParaRPr lang="en-US"/>
        </a:p>
      </dgm:t>
    </dgm:pt>
    <dgm:pt modelId="{B6D65C6E-A2A8-4721-83C1-5EABA088E744}" type="sibTrans" cxnId="{A44EB772-E64C-41B5-9A9F-1D47E44FDC5C}">
      <dgm:prSet/>
      <dgm:spPr/>
      <dgm:t>
        <a:bodyPr/>
        <a:lstStyle/>
        <a:p>
          <a:endParaRPr lang="en-US"/>
        </a:p>
      </dgm:t>
    </dgm:pt>
    <dgm:pt modelId="{4F398A31-31A1-4416-80C5-60080A9636BF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Handbook</a:t>
          </a:r>
        </a:p>
      </dgm:t>
    </dgm:pt>
    <dgm:pt modelId="{2D958F82-CFCF-44EC-B5CD-97AE9380342D}" type="parTrans" cxnId="{F57A4D59-2D7B-494B-9D54-BC5671672B3F}">
      <dgm:prSet/>
      <dgm:spPr/>
      <dgm:t>
        <a:bodyPr/>
        <a:lstStyle/>
        <a:p>
          <a:endParaRPr lang="en-US"/>
        </a:p>
      </dgm:t>
    </dgm:pt>
    <dgm:pt modelId="{95EC680F-5FC6-41BA-A83D-A747B8B814C6}" type="sibTrans" cxnId="{F57A4D59-2D7B-494B-9D54-BC5671672B3F}">
      <dgm:prSet/>
      <dgm:spPr/>
      <dgm:t>
        <a:bodyPr/>
        <a:lstStyle/>
        <a:p>
          <a:endParaRPr lang="en-US"/>
        </a:p>
      </dgm:t>
    </dgm:pt>
    <dgm:pt modelId="{60919BD8-D20C-4F5D-86F6-DF2D182C842F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How do you ensure EXPORT families understand program expectations?</a:t>
          </a:r>
        </a:p>
      </dgm:t>
    </dgm:pt>
    <dgm:pt modelId="{FB1189BD-4105-4E3D-B18C-476E398918B3}" type="parTrans" cxnId="{2C83496E-1A51-4AC0-926B-AFA9FCAF7B57}">
      <dgm:prSet/>
      <dgm:spPr/>
      <dgm:t>
        <a:bodyPr/>
        <a:lstStyle/>
        <a:p>
          <a:endParaRPr lang="en-US"/>
        </a:p>
      </dgm:t>
    </dgm:pt>
    <dgm:pt modelId="{14FFD45E-7515-4CDB-89FC-E066EF2F14C0}" type="sibTrans" cxnId="{2C83496E-1A51-4AC0-926B-AFA9FCAF7B57}">
      <dgm:prSet/>
      <dgm:spPr/>
      <dgm:t>
        <a:bodyPr/>
        <a:lstStyle/>
        <a:p>
          <a:endParaRPr lang="en-US"/>
        </a:p>
      </dgm:t>
    </dgm:pt>
    <dgm:pt modelId="{22749C9E-76FA-4142-9A3E-3C7A108D1515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Memo of Understanding</a:t>
          </a:r>
        </a:p>
      </dgm:t>
    </dgm:pt>
    <dgm:pt modelId="{82CC14A1-6970-4DDF-B577-95CB5D09647F}" type="parTrans" cxnId="{1C9E8DE3-1AD2-4D64-B199-8940BB18438C}">
      <dgm:prSet/>
      <dgm:spPr/>
      <dgm:t>
        <a:bodyPr/>
        <a:lstStyle/>
        <a:p>
          <a:endParaRPr lang="en-US"/>
        </a:p>
      </dgm:t>
    </dgm:pt>
    <dgm:pt modelId="{FC8510E1-CC83-4EC3-9E9B-E94EDF5C820C}" type="sibTrans" cxnId="{1C9E8DE3-1AD2-4D64-B199-8940BB18438C}">
      <dgm:prSet/>
      <dgm:spPr/>
      <dgm:t>
        <a:bodyPr/>
        <a:lstStyle/>
        <a:p>
          <a:endParaRPr lang="en-US"/>
        </a:p>
      </dgm:t>
    </dgm:pt>
    <dgm:pt modelId="{8F991E8B-AB06-4095-98F8-64D71A959C72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How do you confirm IMPORT students understand program requirements?</a:t>
          </a:r>
        </a:p>
      </dgm:t>
    </dgm:pt>
    <dgm:pt modelId="{D6310650-9D4F-4A33-A2F9-70DB9C31AA38}" type="parTrans" cxnId="{8CE521CE-1350-473C-BD5F-192D475F1857}">
      <dgm:prSet/>
      <dgm:spPr/>
      <dgm:t>
        <a:bodyPr/>
        <a:lstStyle/>
        <a:p>
          <a:endParaRPr lang="en-US"/>
        </a:p>
      </dgm:t>
    </dgm:pt>
    <dgm:pt modelId="{D0C04CCD-0BC2-4498-9828-967B29E1F017}" type="sibTrans" cxnId="{8CE521CE-1350-473C-BD5F-192D475F1857}">
      <dgm:prSet/>
      <dgm:spPr/>
      <dgm:t>
        <a:bodyPr/>
        <a:lstStyle/>
        <a:p>
          <a:endParaRPr lang="en-US"/>
        </a:p>
      </dgm:t>
    </dgm:pt>
    <dgm:pt modelId="{89C5B5A6-7905-4711-BF88-340A8C80779E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College Catalog</a:t>
          </a:r>
        </a:p>
      </dgm:t>
    </dgm:pt>
    <dgm:pt modelId="{5DF98F72-E699-43C6-A4EB-9CA3318A5115}" type="parTrans" cxnId="{74F62AC0-3A86-448A-8EA8-90517459BC77}">
      <dgm:prSet/>
      <dgm:spPr/>
      <dgm:t>
        <a:bodyPr/>
        <a:lstStyle/>
        <a:p>
          <a:endParaRPr lang="en-US"/>
        </a:p>
      </dgm:t>
    </dgm:pt>
    <dgm:pt modelId="{A207BAAA-2EFB-481B-9033-C239962C18A3}" type="sibTrans" cxnId="{74F62AC0-3A86-448A-8EA8-90517459BC77}">
      <dgm:prSet/>
      <dgm:spPr/>
      <dgm:t>
        <a:bodyPr/>
        <a:lstStyle/>
        <a:p>
          <a:endParaRPr lang="en-US"/>
        </a:p>
      </dgm:t>
    </dgm:pt>
    <dgm:pt modelId="{909D9CDD-E8C0-4B48-A251-3BFEAE0113DD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Handbook</a:t>
          </a:r>
        </a:p>
      </dgm:t>
    </dgm:pt>
    <dgm:pt modelId="{90217B6D-A068-473F-9F46-317ED6FCAA31}" type="parTrans" cxnId="{51B402CA-F767-456F-B3F4-52F27A5248DA}">
      <dgm:prSet/>
      <dgm:spPr/>
      <dgm:t>
        <a:bodyPr/>
        <a:lstStyle/>
        <a:p>
          <a:endParaRPr lang="en-US"/>
        </a:p>
      </dgm:t>
    </dgm:pt>
    <dgm:pt modelId="{78E6A192-2BD7-4769-9E1D-A49CEAFD0407}" type="sibTrans" cxnId="{51B402CA-F767-456F-B3F4-52F27A5248DA}">
      <dgm:prSet/>
      <dgm:spPr/>
      <dgm:t>
        <a:bodyPr/>
        <a:lstStyle/>
        <a:p>
          <a:endParaRPr lang="en-US"/>
        </a:p>
      </dgm:t>
    </dgm:pt>
    <dgm:pt modelId="{1F152701-09A3-4C82-BC60-7A9F2EB9B8C8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Employee Handbook </a:t>
          </a:r>
        </a:p>
      </dgm:t>
    </dgm:pt>
    <dgm:pt modelId="{C40BB742-7563-4FF6-98FC-DEF0BD943C3B}" type="parTrans" cxnId="{9ED60C15-5842-40E2-A476-62E72A0E5988}">
      <dgm:prSet/>
      <dgm:spPr/>
      <dgm:t>
        <a:bodyPr/>
        <a:lstStyle/>
        <a:p>
          <a:endParaRPr lang="en-US"/>
        </a:p>
      </dgm:t>
    </dgm:pt>
    <dgm:pt modelId="{8AB69540-E1AB-490C-9271-D92CC326A4C0}" type="sibTrans" cxnId="{9ED60C15-5842-40E2-A476-62E72A0E5988}">
      <dgm:prSet/>
      <dgm:spPr/>
      <dgm:t>
        <a:bodyPr/>
        <a:lstStyle/>
        <a:p>
          <a:endParaRPr lang="en-US"/>
        </a:p>
      </dgm:t>
    </dgm:pt>
    <dgm:pt modelId="{C83DC4A8-A903-4B19-ADFA-60ED9507F1F1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Employee Gateway</a:t>
          </a:r>
        </a:p>
      </dgm:t>
    </dgm:pt>
    <dgm:pt modelId="{4E16F487-79C9-49CD-816D-56BCBB0575E5}" type="parTrans" cxnId="{A0B365C2-33B8-43C1-882D-A8CBD8C72387}">
      <dgm:prSet/>
      <dgm:spPr/>
      <dgm:t>
        <a:bodyPr/>
        <a:lstStyle/>
        <a:p>
          <a:endParaRPr lang="en-US"/>
        </a:p>
      </dgm:t>
    </dgm:pt>
    <dgm:pt modelId="{F44EE706-4CEC-4C31-8D38-BA84973DEFC3}" type="sibTrans" cxnId="{A0B365C2-33B8-43C1-882D-A8CBD8C72387}">
      <dgm:prSet/>
      <dgm:spPr/>
      <dgm:t>
        <a:bodyPr/>
        <a:lstStyle/>
        <a:p>
          <a:endParaRPr lang="en-US"/>
        </a:p>
      </dgm:t>
    </dgm:pt>
    <dgm:pt modelId="{BA261D6F-7C8E-4BCE-8A7A-4B7DAFA1B538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FAQ </a:t>
          </a:r>
        </a:p>
      </dgm:t>
    </dgm:pt>
    <dgm:pt modelId="{7664A5F3-013D-472F-877C-4DFE40574871}" type="parTrans" cxnId="{997F09A0-A3F1-452A-ADB8-529F466D9FB6}">
      <dgm:prSet/>
      <dgm:spPr/>
      <dgm:t>
        <a:bodyPr/>
        <a:lstStyle/>
        <a:p>
          <a:endParaRPr lang="en-US"/>
        </a:p>
      </dgm:t>
    </dgm:pt>
    <dgm:pt modelId="{777105D9-B797-4655-9172-E48CCC01AF6D}" type="sibTrans" cxnId="{997F09A0-A3F1-452A-ADB8-529F466D9FB6}">
      <dgm:prSet/>
      <dgm:spPr/>
      <dgm:t>
        <a:bodyPr/>
        <a:lstStyle/>
        <a:p>
          <a:endParaRPr lang="en-US"/>
        </a:p>
      </dgm:t>
    </dgm:pt>
    <dgm:pt modelId="{7B112ABA-B621-4138-B688-61D0A1ECBFB7}" type="pres">
      <dgm:prSet presAssocID="{5A2AC90A-88A0-4110-9FE6-11C37FE714EE}" presName="root" presStyleCnt="0">
        <dgm:presLayoutVars>
          <dgm:dir/>
          <dgm:resizeHandles val="exact"/>
        </dgm:presLayoutVars>
      </dgm:prSet>
      <dgm:spPr/>
    </dgm:pt>
    <dgm:pt modelId="{ADB80623-583C-4DC4-979C-BE4410DF6B6D}" type="pres">
      <dgm:prSet presAssocID="{9B4BC2A8-0D4E-4170-A66B-E2661876BF60}" presName="compNode" presStyleCnt="0"/>
      <dgm:spPr/>
    </dgm:pt>
    <dgm:pt modelId="{2AF5AF48-BCB3-4C14-AA6E-9456E5DD1BD8}" type="pres">
      <dgm:prSet presAssocID="{9B4BC2A8-0D4E-4170-A66B-E2661876BF60}" presName="bgRect" presStyleLbl="bgShp" presStyleIdx="0" presStyleCnt="3"/>
      <dgm:spPr/>
    </dgm:pt>
    <dgm:pt modelId="{8368012D-A7A7-46FE-9B21-4B6F6355B6FC}" type="pres">
      <dgm:prSet presAssocID="{9B4BC2A8-0D4E-4170-A66B-E2661876BF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021219D-43EE-40BF-9C8F-B2EFDB3725F8}" type="pres">
      <dgm:prSet presAssocID="{9B4BC2A8-0D4E-4170-A66B-E2661876BF60}" presName="spaceRect" presStyleCnt="0"/>
      <dgm:spPr/>
    </dgm:pt>
    <dgm:pt modelId="{F728CFF9-AC02-43B3-BC96-EB5A2C0CEA8D}" type="pres">
      <dgm:prSet presAssocID="{9B4BC2A8-0D4E-4170-A66B-E2661876BF60}" presName="parTx" presStyleLbl="revTx" presStyleIdx="0" presStyleCnt="6">
        <dgm:presLayoutVars>
          <dgm:chMax val="0"/>
          <dgm:chPref val="0"/>
        </dgm:presLayoutVars>
      </dgm:prSet>
      <dgm:spPr/>
    </dgm:pt>
    <dgm:pt modelId="{1771E43A-F1E8-4F67-BC0D-0C3D49B49AEE}" type="pres">
      <dgm:prSet presAssocID="{9B4BC2A8-0D4E-4170-A66B-E2661876BF60}" presName="desTx" presStyleLbl="revTx" presStyleIdx="1" presStyleCnt="6">
        <dgm:presLayoutVars/>
      </dgm:prSet>
      <dgm:spPr/>
    </dgm:pt>
    <dgm:pt modelId="{A6F1C318-5497-47AF-A1A4-ADABE2825CE9}" type="pres">
      <dgm:prSet presAssocID="{D7F51D0B-FB59-4B6C-B03D-66BEDA85B3D5}" presName="sibTrans" presStyleCnt="0"/>
      <dgm:spPr/>
    </dgm:pt>
    <dgm:pt modelId="{6D850349-BF3F-42F4-91CF-9E5777A12D0D}" type="pres">
      <dgm:prSet presAssocID="{60919BD8-D20C-4F5D-86F6-DF2D182C842F}" presName="compNode" presStyleCnt="0"/>
      <dgm:spPr/>
    </dgm:pt>
    <dgm:pt modelId="{7439DBD4-3313-4D2A-87B7-E858952A388F}" type="pres">
      <dgm:prSet presAssocID="{60919BD8-D20C-4F5D-86F6-DF2D182C842F}" presName="bgRect" presStyleLbl="bgShp" presStyleIdx="1" presStyleCnt="3"/>
      <dgm:spPr/>
    </dgm:pt>
    <dgm:pt modelId="{2FC4E94F-3DF9-4D6B-97D5-F997D520F801}" type="pres">
      <dgm:prSet presAssocID="{60919BD8-D20C-4F5D-86F6-DF2D182C84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EF77E4F-B880-493C-B949-3EE84A3D69BD}" type="pres">
      <dgm:prSet presAssocID="{60919BD8-D20C-4F5D-86F6-DF2D182C842F}" presName="spaceRect" presStyleCnt="0"/>
      <dgm:spPr/>
    </dgm:pt>
    <dgm:pt modelId="{E0D85F9D-51A5-4DF2-8D57-3EFE9CA0699F}" type="pres">
      <dgm:prSet presAssocID="{60919BD8-D20C-4F5D-86F6-DF2D182C842F}" presName="parTx" presStyleLbl="revTx" presStyleIdx="2" presStyleCnt="6">
        <dgm:presLayoutVars>
          <dgm:chMax val="0"/>
          <dgm:chPref val="0"/>
        </dgm:presLayoutVars>
      </dgm:prSet>
      <dgm:spPr/>
    </dgm:pt>
    <dgm:pt modelId="{815C0593-2865-4606-90AE-AC248DB09DAA}" type="pres">
      <dgm:prSet presAssocID="{60919BD8-D20C-4F5D-86F6-DF2D182C842F}" presName="desTx" presStyleLbl="revTx" presStyleIdx="3" presStyleCnt="6">
        <dgm:presLayoutVars/>
      </dgm:prSet>
      <dgm:spPr/>
    </dgm:pt>
    <dgm:pt modelId="{7570734F-24C5-45F9-B2FE-900579EEE3F3}" type="pres">
      <dgm:prSet presAssocID="{14FFD45E-7515-4CDB-89FC-E066EF2F14C0}" presName="sibTrans" presStyleCnt="0"/>
      <dgm:spPr/>
    </dgm:pt>
    <dgm:pt modelId="{E5D3EB5F-7954-47CE-A8DC-51EDCF9DCCE8}" type="pres">
      <dgm:prSet presAssocID="{8F991E8B-AB06-4095-98F8-64D71A959C72}" presName="compNode" presStyleCnt="0"/>
      <dgm:spPr/>
    </dgm:pt>
    <dgm:pt modelId="{1F7B0D6C-3F14-42C0-9D99-669CA3ED5B22}" type="pres">
      <dgm:prSet presAssocID="{8F991E8B-AB06-4095-98F8-64D71A959C72}" presName="bgRect" presStyleLbl="bgShp" presStyleIdx="2" presStyleCnt="3"/>
      <dgm:spPr/>
    </dgm:pt>
    <dgm:pt modelId="{FADB5C2E-E3E8-4CAD-9F3B-EDBCBD35DB4D}" type="pres">
      <dgm:prSet presAssocID="{8F991E8B-AB06-4095-98F8-64D71A959C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87A19D4-A421-4F34-A822-3FAF389AE278}" type="pres">
      <dgm:prSet presAssocID="{8F991E8B-AB06-4095-98F8-64D71A959C72}" presName="spaceRect" presStyleCnt="0"/>
      <dgm:spPr/>
    </dgm:pt>
    <dgm:pt modelId="{D66855C1-BAA6-4E94-8DAF-402B44E0D324}" type="pres">
      <dgm:prSet presAssocID="{8F991E8B-AB06-4095-98F8-64D71A959C72}" presName="parTx" presStyleLbl="revTx" presStyleIdx="4" presStyleCnt="6">
        <dgm:presLayoutVars>
          <dgm:chMax val="0"/>
          <dgm:chPref val="0"/>
        </dgm:presLayoutVars>
      </dgm:prSet>
      <dgm:spPr/>
    </dgm:pt>
    <dgm:pt modelId="{62EA599D-F46C-4E25-BD17-437C06E8537B}" type="pres">
      <dgm:prSet presAssocID="{8F991E8B-AB06-4095-98F8-64D71A959C72}" presName="desTx" presStyleLbl="revTx" presStyleIdx="5" presStyleCnt="6">
        <dgm:presLayoutVars/>
      </dgm:prSet>
      <dgm:spPr/>
    </dgm:pt>
  </dgm:ptLst>
  <dgm:cxnLst>
    <dgm:cxn modelId="{27CAC20A-73A0-46B2-9BA3-B29A1B8C787E}" type="presOf" srcId="{C83DC4A8-A903-4B19-ADFA-60ED9507F1F1}" destId="{815C0593-2865-4606-90AE-AC248DB09DAA}" srcOrd="0" destOrd="1" presId="urn:microsoft.com/office/officeart/2018/2/layout/IconVerticalSolidList"/>
    <dgm:cxn modelId="{EB4EED13-6D23-432D-B889-2EBE8424F74B}" type="presOf" srcId="{5A2AC90A-88A0-4110-9FE6-11C37FE714EE}" destId="{7B112ABA-B621-4138-B688-61D0A1ECBFB7}" srcOrd="0" destOrd="0" presId="urn:microsoft.com/office/officeart/2018/2/layout/IconVerticalSolidList"/>
    <dgm:cxn modelId="{9ED60C15-5842-40E2-A476-62E72A0E5988}" srcId="{60919BD8-D20C-4F5D-86F6-DF2D182C842F}" destId="{1F152701-09A3-4C82-BC60-7A9F2EB9B8C8}" srcOrd="0" destOrd="0" parTransId="{C40BB742-7563-4FF6-98FC-DEF0BD943C3B}" sibTransId="{8AB69540-E1AB-490C-9271-D92CC326A4C0}"/>
    <dgm:cxn modelId="{5DB2161E-9FC9-48DA-A1FC-794D22A04079}" type="presOf" srcId="{BA261D6F-7C8E-4BCE-8A7A-4B7DAFA1B538}" destId="{62EA599D-F46C-4E25-BD17-437C06E8537B}" srcOrd="0" destOrd="2" presId="urn:microsoft.com/office/officeart/2018/2/layout/IconVerticalSolidList"/>
    <dgm:cxn modelId="{5B170A23-9A84-4DDD-A0F4-A8098742B1E4}" type="presOf" srcId="{7DCC4C45-EA1D-4606-A2EA-D1D39C3501D7}" destId="{1771E43A-F1E8-4F67-BC0D-0C3D49B49AEE}" srcOrd="0" destOrd="0" presId="urn:microsoft.com/office/officeart/2018/2/layout/IconVerticalSolidList"/>
    <dgm:cxn modelId="{85B19827-98A4-4329-BE7F-2D2F32EC8355}" srcId="{5A2AC90A-88A0-4110-9FE6-11C37FE714EE}" destId="{9B4BC2A8-0D4E-4170-A66B-E2661876BF60}" srcOrd="0" destOrd="0" parTransId="{79BA3D74-E345-4B36-B9E9-15A1242144F0}" sibTransId="{D7F51D0B-FB59-4B6C-B03D-66BEDA85B3D5}"/>
    <dgm:cxn modelId="{FDE9C628-121D-44E4-AA44-6D8B29E583EA}" srcId="{9B4BC2A8-0D4E-4170-A66B-E2661876BF60}" destId="{7DCC4C45-EA1D-4606-A2EA-D1D39C3501D7}" srcOrd="0" destOrd="0" parTransId="{C1B0562E-274C-4FD7-9974-723D8FBD0010}" sibTransId="{5D86BD4B-1887-4011-ABA5-B69CFC104AC5}"/>
    <dgm:cxn modelId="{7A58CF2D-B30B-4920-B5F6-6848537D35A3}" type="presOf" srcId="{60919BD8-D20C-4F5D-86F6-DF2D182C842F}" destId="{E0D85F9D-51A5-4DF2-8D57-3EFE9CA0699F}" srcOrd="0" destOrd="0" presId="urn:microsoft.com/office/officeart/2018/2/layout/IconVerticalSolidList"/>
    <dgm:cxn modelId="{B039343C-C0AB-4370-825A-A63AAB835F93}" type="presOf" srcId="{22749C9E-76FA-4142-9A3E-3C7A108D1515}" destId="{815C0593-2865-4606-90AE-AC248DB09DAA}" srcOrd="0" destOrd="2" presId="urn:microsoft.com/office/officeart/2018/2/layout/IconVerticalSolidList"/>
    <dgm:cxn modelId="{2C83496E-1A51-4AC0-926B-AFA9FCAF7B57}" srcId="{5A2AC90A-88A0-4110-9FE6-11C37FE714EE}" destId="{60919BD8-D20C-4F5D-86F6-DF2D182C842F}" srcOrd="1" destOrd="0" parTransId="{FB1189BD-4105-4E3D-B18C-476E398918B3}" sibTransId="{14FFD45E-7515-4CDB-89FC-E066EF2F14C0}"/>
    <dgm:cxn modelId="{A44EB772-E64C-41B5-9A9F-1D47E44FDC5C}" srcId="{9B4BC2A8-0D4E-4170-A66B-E2661876BF60}" destId="{8F00BFE6-29DD-44E3-A915-B359EDF1B211}" srcOrd="1" destOrd="0" parTransId="{87BCFC6B-E223-4F29-8442-D2C6382847EC}" sibTransId="{B6D65C6E-A2A8-4721-83C1-5EABA088E744}"/>
    <dgm:cxn modelId="{F57A4D59-2D7B-494B-9D54-BC5671672B3F}" srcId="{9B4BC2A8-0D4E-4170-A66B-E2661876BF60}" destId="{4F398A31-31A1-4416-80C5-60080A9636BF}" srcOrd="2" destOrd="0" parTransId="{2D958F82-CFCF-44EC-B5CD-97AE9380342D}" sibTransId="{95EC680F-5FC6-41BA-A83D-A747B8B814C6}"/>
    <dgm:cxn modelId="{047F457F-80F3-4EA8-9038-0DADE2F57DEC}" type="presOf" srcId="{8F00BFE6-29DD-44E3-A915-B359EDF1B211}" destId="{1771E43A-F1E8-4F67-BC0D-0C3D49B49AEE}" srcOrd="0" destOrd="1" presId="urn:microsoft.com/office/officeart/2018/2/layout/IconVerticalSolidList"/>
    <dgm:cxn modelId="{349DD985-805C-4E58-80D5-D244CB34F933}" type="presOf" srcId="{9B4BC2A8-0D4E-4170-A66B-E2661876BF60}" destId="{F728CFF9-AC02-43B3-BC96-EB5A2C0CEA8D}" srcOrd="0" destOrd="0" presId="urn:microsoft.com/office/officeart/2018/2/layout/IconVerticalSolidList"/>
    <dgm:cxn modelId="{6901E78B-5490-48D1-A0E4-1DA4DEA6855E}" type="presOf" srcId="{4F398A31-31A1-4416-80C5-60080A9636BF}" destId="{1771E43A-F1E8-4F67-BC0D-0C3D49B49AEE}" srcOrd="0" destOrd="2" presId="urn:microsoft.com/office/officeart/2018/2/layout/IconVerticalSolidList"/>
    <dgm:cxn modelId="{997F09A0-A3F1-452A-ADB8-529F466D9FB6}" srcId="{8F991E8B-AB06-4095-98F8-64D71A959C72}" destId="{BA261D6F-7C8E-4BCE-8A7A-4B7DAFA1B538}" srcOrd="2" destOrd="0" parTransId="{7664A5F3-013D-472F-877C-4DFE40574871}" sibTransId="{777105D9-B797-4655-9172-E48CCC01AF6D}"/>
    <dgm:cxn modelId="{5D1214AC-8E53-4A7D-AC72-8F3D172399AF}" type="presOf" srcId="{8F991E8B-AB06-4095-98F8-64D71A959C72}" destId="{D66855C1-BAA6-4E94-8DAF-402B44E0D324}" srcOrd="0" destOrd="0" presId="urn:microsoft.com/office/officeart/2018/2/layout/IconVerticalSolidList"/>
    <dgm:cxn modelId="{13768FAF-1456-4AE7-8E12-920CC2D4561B}" type="presOf" srcId="{909D9CDD-E8C0-4B48-A251-3BFEAE0113DD}" destId="{62EA599D-F46C-4E25-BD17-437C06E8537B}" srcOrd="0" destOrd="1" presId="urn:microsoft.com/office/officeart/2018/2/layout/IconVerticalSolidList"/>
    <dgm:cxn modelId="{323678BB-9FBF-40A5-8B43-B09FA75EEF8B}" type="presOf" srcId="{1F152701-09A3-4C82-BC60-7A9F2EB9B8C8}" destId="{815C0593-2865-4606-90AE-AC248DB09DAA}" srcOrd="0" destOrd="0" presId="urn:microsoft.com/office/officeart/2018/2/layout/IconVerticalSolidList"/>
    <dgm:cxn modelId="{74F62AC0-3A86-448A-8EA8-90517459BC77}" srcId="{8F991E8B-AB06-4095-98F8-64D71A959C72}" destId="{89C5B5A6-7905-4711-BF88-340A8C80779E}" srcOrd="0" destOrd="0" parTransId="{5DF98F72-E699-43C6-A4EB-9CA3318A5115}" sibTransId="{A207BAAA-2EFB-481B-9033-C239962C18A3}"/>
    <dgm:cxn modelId="{A0B365C2-33B8-43C1-882D-A8CBD8C72387}" srcId="{60919BD8-D20C-4F5D-86F6-DF2D182C842F}" destId="{C83DC4A8-A903-4B19-ADFA-60ED9507F1F1}" srcOrd="1" destOrd="0" parTransId="{4E16F487-79C9-49CD-816D-56BCBB0575E5}" sibTransId="{F44EE706-4CEC-4C31-8D38-BA84973DEFC3}"/>
    <dgm:cxn modelId="{51B402CA-F767-456F-B3F4-52F27A5248DA}" srcId="{8F991E8B-AB06-4095-98F8-64D71A959C72}" destId="{909D9CDD-E8C0-4B48-A251-3BFEAE0113DD}" srcOrd="1" destOrd="0" parTransId="{90217B6D-A068-473F-9F46-317ED6FCAA31}" sibTransId="{78E6A192-2BD7-4769-9E1D-A49CEAFD0407}"/>
    <dgm:cxn modelId="{8CE521CE-1350-473C-BD5F-192D475F1857}" srcId="{5A2AC90A-88A0-4110-9FE6-11C37FE714EE}" destId="{8F991E8B-AB06-4095-98F8-64D71A959C72}" srcOrd="2" destOrd="0" parTransId="{D6310650-9D4F-4A33-A2F9-70DB9C31AA38}" sibTransId="{D0C04CCD-0BC2-4498-9828-967B29E1F017}"/>
    <dgm:cxn modelId="{1C9E8DE3-1AD2-4D64-B199-8940BB18438C}" srcId="{60919BD8-D20C-4F5D-86F6-DF2D182C842F}" destId="{22749C9E-76FA-4142-9A3E-3C7A108D1515}" srcOrd="2" destOrd="0" parTransId="{82CC14A1-6970-4DDF-B577-95CB5D09647F}" sibTransId="{FC8510E1-CC83-4EC3-9E9B-E94EDF5C820C}"/>
    <dgm:cxn modelId="{9B8368FA-35EC-4C99-98F4-E242013C2666}" type="presOf" srcId="{89C5B5A6-7905-4711-BF88-340A8C80779E}" destId="{62EA599D-F46C-4E25-BD17-437C06E8537B}" srcOrd="0" destOrd="0" presId="urn:microsoft.com/office/officeart/2018/2/layout/IconVerticalSolidList"/>
    <dgm:cxn modelId="{F17C758B-DD60-401D-BA48-EF1E1E5758BF}" type="presParOf" srcId="{7B112ABA-B621-4138-B688-61D0A1ECBFB7}" destId="{ADB80623-583C-4DC4-979C-BE4410DF6B6D}" srcOrd="0" destOrd="0" presId="urn:microsoft.com/office/officeart/2018/2/layout/IconVerticalSolidList"/>
    <dgm:cxn modelId="{BEF5BFFC-AA0F-40BE-9A1F-C321CDC06227}" type="presParOf" srcId="{ADB80623-583C-4DC4-979C-BE4410DF6B6D}" destId="{2AF5AF48-BCB3-4C14-AA6E-9456E5DD1BD8}" srcOrd="0" destOrd="0" presId="urn:microsoft.com/office/officeart/2018/2/layout/IconVerticalSolidList"/>
    <dgm:cxn modelId="{3529F9AE-3456-4A27-AEFE-5E10EB251DFA}" type="presParOf" srcId="{ADB80623-583C-4DC4-979C-BE4410DF6B6D}" destId="{8368012D-A7A7-46FE-9B21-4B6F6355B6FC}" srcOrd="1" destOrd="0" presId="urn:microsoft.com/office/officeart/2018/2/layout/IconVerticalSolidList"/>
    <dgm:cxn modelId="{E59C9C64-BAF6-4CAE-B7F6-6C6B0D9E8DC4}" type="presParOf" srcId="{ADB80623-583C-4DC4-979C-BE4410DF6B6D}" destId="{4021219D-43EE-40BF-9C8F-B2EFDB3725F8}" srcOrd="2" destOrd="0" presId="urn:microsoft.com/office/officeart/2018/2/layout/IconVerticalSolidList"/>
    <dgm:cxn modelId="{9CA18AA0-C6DB-44D4-A382-0BCDE5794131}" type="presParOf" srcId="{ADB80623-583C-4DC4-979C-BE4410DF6B6D}" destId="{F728CFF9-AC02-43B3-BC96-EB5A2C0CEA8D}" srcOrd="3" destOrd="0" presId="urn:microsoft.com/office/officeart/2018/2/layout/IconVerticalSolidList"/>
    <dgm:cxn modelId="{7CDED420-B5C1-434F-B604-32CEAAF33A2B}" type="presParOf" srcId="{ADB80623-583C-4DC4-979C-BE4410DF6B6D}" destId="{1771E43A-F1E8-4F67-BC0D-0C3D49B49AEE}" srcOrd="4" destOrd="0" presId="urn:microsoft.com/office/officeart/2018/2/layout/IconVerticalSolidList"/>
    <dgm:cxn modelId="{B4C411C7-0213-4E20-86BA-B9F2624901A1}" type="presParOf" srcId="{7B112ABA-B621-4138-B688-61D0A1ECBFB7}" destId="{A6F1C318-5497-47AF-A1A4-ADABE2825CE9}" srcOrd="1" destOrd="0" presId="urn:microsoft.com/office/officeart/2018/2/layout/IconVerticalSolidList"/>
    <dgm:cxn modelId="{C0F3A2A8-132F-407E-9D0F-5B383810817C}" type="presParOf" srcId="{7B112ABA-B621-4138-B688-61D0A1ECBFB7}" destId="{6D850349-BF3F-42F4-91CF-9E5777A12D0D}" srcOrd="2" destOrd="0" presId="urn:microsoft.com/office/officeart/2018/2/layout/IconVerticalSolidList"/>
    <dgm:cxn modelId="{D3D8F859-E3DF-4AC5-A33E-D17D995FE64A}" type="presParOf" srcId="{6D850349-BF3F-42F4-91CF-9E5777A12D0D}" destId="{7439DBD4-3313-4D2A-87B7-E858952A388F}" srcOrd="0" destOrd="0" presId="urn:microsoft.com/office/officeart/2018/2/layout/IconVerticalSolidList"/>
    <dgm:cxn modelId="{3B9D55B5-33DD-4B39-A93E-BAA5CD43F587}" type="presParOf" srcId="{6D850349-BF3F-42F4-91CF-9E5777A12D0D}" destId="{2FC4E94F-3DF9-4D6B-97D5-F997D520F801}" srcOrd="1" destOrd="0" presId="urn:microsoft.com/office/officeart/2018/2/layout/IconVerticalSolidList"/>
    <dgm:cxn modelId="{2236F316-14B6-49F8-95DB-F432099439A5}" type="presParOf" srcId="{6D850349-BF3F-42F4-91CF-9E5777A12D0D}" destId="{9EF77E4F-B880-493C-B949-3EE84A3D69BD}" srcOrd="2" destOrd="0" presId="urn:microsoft.com/office/officeart/2018/2/layout/IconVerticalSolidList"/>
    <dgm:cxn modelId="{69DD0D8D-F588-444F-ADFB-E4CF31DFF2BC}" type="presParOf" srcId="{6D850349-BF3F-42F4-91CF-9E5777A12D0D}" destId="{E0D85F9D-51A5-4DF2-8D57-3EFE9CA0699F}" srcOrd="3" destOrd="0" presId="urn:microsoft.com/office/officeart/2018/2/layout/IconVerticalSolidList"/>
    <dgm:cxn modelId="{47DDA7CC-4081-4861-95DA-1F632E72899A}" type="presParOf" srcId="{6D850349-BF3F-42F4-91CF-9E5777A12D0D}" destId="{815C0593-2865-4606-90AE-AC248DB09DAA}" srcOrd="4" destOrd="0" presId="urn:microsoft.com/office/officeart/2018/2/layout/IconVerticalSolidList"/>
    <dgm:cxn modelId="{7AC6B89F-7E46-41B3-86DB-00E50480E393}" type="presParOf" srcId="{7B112ABA-B621-4138-B688-61D0A1ECBFB7}" destId="{7570734F-24C5-45F9-B2FE-900579EEE3F3}" srcOrd="3" destOrd="0" presId="urn:microsoft.com/office/officeart/2018/2/layout/IconVerticalSolidList"/>
    <dgm:cxn modelId="{2FD7C529-8104-43D0-B2D3-B0588D58848F}" type="presParOf" srcId="{7B112ABA-B621-4138-B688-61D0A1ECBFB7}" destId="{E5D3EB5F-7954-47CE-A8DC-51EDCF9DCCE8}" srcOrd="4" destOrd="0" presId="urn:microsoft.com/office/officeart/2018/2/layout/IconVerticalSolidList"/>
    <dgm:cxn modelId="{00CE27F1-EC13-4FE6-9BF8-694EFC7276F2}" type="presParOf" srcId="{E5D3EB5F-7954-47CE-A8DC-51EDCF9DCCE8}" destId="{1F7B0D6C-3F14-42C0-9D99-669CA3ED5B22}" srcOrd="0" destOrd="0" presId="urn:microsoft.com/office/officeart/2018/2/layout/IconVerticalSolidList"/>
    <dgm:cxn modelId="{EDD46D6E-F21A-4ED6-9A9D-C7EC1FE0BA75}" type="presParOf" srcId="{E5D3EB5F-7954-47CE-A8DC-51EDCF9DCCE8}" destId="{FADB5C2E-E3E8-4CAD-9F3B-EDBCBD35DB4D}" srcOrd="1" destOrd="0" presId="urn:microsoft.com/office/officeart/2018/2/layout/IconVerticalSolidList"/>
    <dgm:cxn modelId="{C1D51516-6842-4FB1-9814-8E7D7A679E18}" type="presParOf" srcId="{E5D3EB5F-7954-47CE-A8DC-51EDCF9DCCE8}" destId="{987A19D4-A421-4F34-A822-3FAF389AE278}" srcOrd="2" destOrd="0" presId="urn:microsoft.com/office/officeart/2018/2/layout/IconVerticalSolidList"/>
    <dgm:cxn modelId="{CD31F5E9-658F-4B7E-B452-BE32D83B674D}" type="presParOf" srcId="{E5D3EB5F-7954-47CE-A8DC-51EDCF9DCCE8}" destId="{D66855C1-BAA6-4E94-8DAF-402B44E0D324}" srcOrd="3" destOrd="0" presId="urn:microsoft.com/office/officeart/2018/2/layout/IconVerticalSolidList"/>
    <dgm:cxn modelId="{E7D72F32-EE9E-4F33-AAFE-9C05B641F3AD}" type="presParOf" srcId="{E5D3EB5F-7954-47CE-A8DC-51EDCF9DCCE8}" destId="{62EA599D-F46C-4E25-BD17-437C06E8537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A2DC98-502B-457D-8F81-60C88635E1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D01851-64D7-48ED-B0A1-061400A8C2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 member schools control the number of TE scholarships offered to imported students </a:t>
          </a:r>
        </a:p>
      </dgm:t>
    </dgm:pt>
    <dgm:pt modelId="{F91CDD2F-B1F9-469F-8374-60E238719C26}" type="parTrans" cxnId="{F515DA34-1008-447A-836F-5059B25D4179}">
      <dgm:prSet/>
      <dgm:spPr/>
      <dgm:t>
        <a:bodyPr/>
        <a:lstStyle/>
        <a:p>
          <a:endParaRPr lang="en-US"/>
        </a:p>
      </dgm:t>
    </dgm:pt>
    <dgm:pt modelId="{6EFF3ECD-8A5B-4256-89BE-24215B11D748}" type="sibTrans" cxnId="{F515DA34-1008-447A-836F-5059B25D4179}">
      <dgm:prSet/>
      <dgm:spPr/>
      <dgm:t>
        <a:bodyPr/>
        <a:lstStyle/>
        <a:p>
          <a:endParaRPr lang="en-US"/>
        </a:p>
      </dgm:t>
    </dgm:pt>
    <dgm:pt modelId="{0AE1B5AD-DD5E-4AE7-B938-ECF390FAAF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Every member school is expected to offer at least three incoming TE scholarships annually to maintain good standing with Tuition Exchange </a:t>
          </a:r>
        </a:p>
      </dgm:t>
    </dgm:pt>
    <dgm:pt modelId="{42D0D8F6-32C8-4605-B1C8-E01E346FC1B8}" type="parTrans" cxnId="{EBCF61E2-DCBE-4601-AA38-49314CCF23C1}">
      <dgm:prSet/>
      <dgm:spPr/>
      <dgm:t>
        <a:bodyPr/>
        <a:lstStyle/>
        <a:p>
          <a:endParaRPr lang="en-US"/>
        </a:p>
      </dgm:t>
    </dgm:pt>
    <dgm:pt modelId="{3D9C8A13-910B-4925-A31D-D8850D6B89E4}" type="sibTrans" cxnId="{EBCF61E2-DCBE-4601-AA38-49314CCF23C1}">
      <dgm:prSet/>
      <dgm:spPr/>
      <dgm:t>
        <a:bodyPr/>
        <a:lstStyle/>
        <a:p>
          <a:endParaRPr lang="en-US"/>
        </a:p>
      </dgm:t>
    </dgm:pt>
    <dgm:pt modelId="{5FDF354E-7A65-4AD3-B292-95B96DB87B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incoming student must meet institutional admission requirements at the Import school to be considered for the TE scholarship</a:t>
          </a:r>
        </a:p>
      </dgm:t>
    </dgm:pt>
    <dgm:pt modelId="{F2B5CFDC-842E-4B7D-B9BD-133184362477}" type="parTrans" cxnId="{4212BC3E-0E30-46EF-BAF1-2583D9D64982}">
      <dgm:prSet/>
      <dgm:spPr/>
      <dgm:t>
        <a:bodyPr/>
        <a:lstStyle/>
        <a:p>
          <a:endParaRPr lang="en-US"/>
        </a:p>
      </dgm:t>
    </dgm:pt>
    <dgm:pt modelId="{17BDB8FC-D072-435F-A892-EB6A0010FE7C}" type="sibTrans" cxnId="{4212BC3E-0E30-46EF-BAF1-2583D9D64982}">
      <dgm:prSet/>
      <dgm:spPr/>
      <dgm:t>
        <a:bodyPr/>
        <a:lstStyle/>
        <a:p>
          <a:endParaRPr lang="en-US"/>
        </a:p>
      </dgm:t>
    </dgm:pt>
    <dgm:pt modelId="{C6570F1E-EF33-4056-A94A-3B41EEDEC2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TE scholarship amount depends on the Import school’s tuition</a:t>
          </a:r>
        </a:p>
      </dgm:t>
    </dgm:pt>
    <dgm:pt modelId="{5A1AEC37-01DA-4D5A-B55F-A440BD861D3C}" type="parTrans" cxnId="{7C02B7AA-A815-4FAF-BCFA-579CA6F91A9C}">
      <dgm:prSet/>
      <dgm:spPr/>
      <dgm:t>
        <a:bodyPr/>
        <a:lstStyle/>
        <a:p>
          <a:endParaRPr lang="en-US"/>
        </a:p>
      </dgm:t>
    </dgm:pt>
    <dgm:pt modelId="{2BA35CD0-F9BC-4ECF-B3D3-CEEC5A5FA926}" type="sibTrans" cxnId="{7C02B7AA-A815-4FAF-BCFA-579CA6F91A9C}">
      <dgm:prSet/>
      <dgm:spPr/>
      <dgm:t>
        <a:bodyPr/>
        <a:lstStyle/>
        <a:p>
          <a:endParaRPr lang="en-US"/>
        </a:p>
      </dgm:t>
    </dgm:pt>
    <dgm:pt modelId="{22381654-E99E-43CB-966F-6B1F76171DBF}" type="pres">
      <dgm:prSet presAssocID="{ADA2DC98-502B-457D-8F81-60C88635E121}" presName="root" presStyleCnt="0">
        <dgm:presLayoutVars>
          <dgm:dir/>
          <dgm:resizeHandles val="exact"/>
        </dgm:presLayoutVars>
      </dgm:prSet>
      <dgm:spPr/>
    </dgm:pt>
    <dgm:pt modelId="{9A8C2B00-F18B-48F6-A026-F5209F72830A}" type="pres">
      <dgm:prSet presAssocID="{62D01851-64D7-48ED-B0A1-061400A8C2E6}" presName="compNode" presStyleCnt="0"/>
      <dgm:spPr/>
    </dgm:pt>
    <dgm:pt modelId="{2EE62068-0BCC-4883-9F5D-3095083AC5EC}" type="pres">
      <dgm:prSet presAssocID="{62D01851-64D7-48ED-B0A1-061400A8C2E6}" presName="bgRect" presStyleLbl="bgShp" presStyleIdx="0" presStyleCnt="4" custLinFactNeighborY="-5764"/>
      <dgm:spPr/>
    </dgm:pt>
    <dgm:pt modelId="{E7E765D7-D250-4C91-BFAE-33D2BE8792E2}" type="pres">
      <dgm:prSet presAssocID="{62D01851-64D7-48ED-B0A1-061400A8C2E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3E405AF-B40B-4509-BE57-0FDE417E882F}" type="pres">
      <dgm:prSet presAssocID="{62D01851-64D7-48ED-B0A1-061400A8C2E6}" presName="spaceRect" presStyleCnt="0"/>
      <dgm:spPr/>
    </dgm:pt>
    <dgm:pt modelId="{576AD943-21D1-4EF7-9104-CFC87D62907E}" type="pres">
      <dgm:prSet presAssocID="{62D01851-64D7-48ED-B0A1-061400A8C2E6}" presName="parTx" presStyleLbl="revTx" presStyleIdx="0" presStyleCnt="4">
        <dgm:presLayoutVars>
          <dgm:chMax val="0"/>
          <dgm:chPref val="0"/>
        </dgm:presLayoutVars>
      </dgm:prSet>
      <dgm:spPr/>
    </dgm:pt>
    <dgm:pt modelId="{BFDEBED4-B9BA-45BB-A804-0D341E0619E0}" type="pres">
      <dgm:prSet presAssocID="{6EFF3ECD-8A5B-4256-89BE-24215B11D748}" presName="sibTrans" presStyleCnt="0"/>
      <dgm:spPr/>
    </dgm:pt>
    <dgm:pt modelId="{C00408BD-1B4D-448B-BC23-E431CD2765CA}" type="pres">
      <dgm:prSet presAssocID="{0AE1B5AD-DD5E-4AE7-B938-ECF390FAAF57}" presName="compNode" presStyleCnt="0"/>
      <dgm:spPr/>
    </dgm:pt>
    <dgm:pt modelId="{CC10C07B-3C25-4E3F-88CF-25BBCF2AA542}" type="pres">
      <dgm:prSet presAssocID="{0AE1B5AD-DD5E-4AE7-B938-ECF390FAAF57}" presName="bgRect" presStyleLbl="bgShp" presStyleIdx="1" presStyleCnt="4"/>
      <dgm:spPr/>
    </dgm:pt>
    <dgm:pt modelId="{6190963A-BE84-4FED-9EF9-66CFAA56EF62}" type="pres">
      <dgm:prSet presAssocID="{0AE1B5AD-DD5E-4AE7-B938-ECF390FAAF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49C3971-0CF4-4C02-9561-29E57E08372F}" type="pres">
      <dgm:prSet presAssocID="{0AE1B5AD-DD5E-4AE7-B938-ECF390FAAF57}" presName="spaceRect" presStyleCnt="0"/>
      <dgm:spPr/>
    </dgm:pt>
    <dgm:pt modelId="{BF8DAF3D-4E64-4ECB-A3E7-F153D34FDDDB}" type="pres">
      <dgm:prSet presAssocID="{0AE1B5AD-DD5E-4AE7-B938-ECF390FAAF57}" presName="parTx" presStyleLbl="revTx" presStyleIdx="1" presStyleCnt="4">
        <dgm:presLayoutVars>
          <dgm:chMax val="0"/>
          <dgm:chPref val="0"/>
        </dgm:presLayoutVars>
      </dgm:prSet>
      <dgm:spPr/>
    </dgm:pt>
    <dgm:pt modelId="{3DF9A229-8EC0-4F4A-8EB4-BA8E1DA66BE3}" type="pres">
      <dgm:prSet presAssocID="{3D9C8A13-910B-4925-A31D-D8850D6B89E4}" presName="sibTrans" presStyleCnt="0"/>
      <dgm:spPr/>
    </dgm:pt>
    <dgm:pt modelId="{72E7CE88-4C96-4EE4-A7E4-3283B3E548C1}" type="pres">
      <dgm:prSet presAssocID="{5FDF354E-7A65-4AD3-B292-95B96DB87BD6}" presName="compNode" presStyleCnt="0"/>
      <dgm:spPr/>
    </dgm:pt>
    <dgm:pt modelId="{B730BF55-A29D-4556-BD89-9C9907686459}" type="pres">
      <dgm:prSet presAssocID="{5FDF354E-7A65-4AD3-B292-95B96DB87BD6}" presName="bgRect" presStyleLbl="bgShp" presStyleIdx="2" presStyleCnt="4"/>
      <dgm:spPr/>
    </dgm:pt>
    <dgm:pt modelId="{5035F7CA-542C-4DE7-86FE-82D1BB2BFBC2}" type="pres">
      <dgm:prSet presAssocID="{5FDF354E-7A65-4AD3-B292-95B96DB87B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04F3B3D-6426-4DFE-A259-2EB3BDB435EC}" type="pres">
      <dgm:prSet presAssocID="{5FDF354E-7A65-4AD3-B292-95B96DB87BD6}" presName="spaceRect" presStyleCnt="0"/>
      <dgm:spPr/>
    </dgm:pt>
    <dgm:pt modelId="{88FFBA02-AA4B-4706-876A-7940D87FDFDD}" type="pres">
      <dgm:prSet presAssocID="{5FDF354E-7A65-4AD3-B292-95B96DB87BD6}" presName="parTx" presStyleLbl="revTx" presStyleIdx="2" presStyleCnt="4">
        <dgm:presLayoutVars>
          <dgm:chMax val="0"/>
          <dgm:chPref val="0"/>
        </dgm:presLayoutVars>
      </dgm:prSet>
      <dgm:spPr/>
    </dgm:pt>
    <dgm:pt modelId="{D31CD106-4254-4ACC-BB76-99F34C8E3D77}" type="pres">
      <dgm:prSet presAssocID="{17BDB8FC-D072-435F-A892-EB6A0010FE7C}" presName="sibTrans" presStyleCnt="0"/>
      <dgm:spPr/>
    </dgm:pt>
    <dgm:pt modelId="{52F54663-11F9-44DB-B991-814779376406}" type="pres">
      <dgm:prSet presAssocID="{C6570F1E-EF33-4056-A94A-3B41EEDEC258}" presName="compNode" presStyleCnt="0"/>
      <dgm:spPr/>
    </dgm:pt>
    <dgm:pt modelId="{B4C8EFED-C7E1-49D6-AA03-9765A61EA953}" type="pres">
      <dgm:prSet presAssocID="{C6570F1E-EF33-4056-A94A-3B41EEDEC258}" presName="bgRect" presStyleLbl="bgShp" presStyleIdx="3" presStyleCnt="4"/>
      <dgm:spPr/>
    </dgm:pt>
    <dgm:pt modelId="{28FE1FFF-4F86-42A5-A54E-6D64A4BA4C15}" type="pres">
      <dgm:prSet presAssocID="{C6570F1E-EF33-4056-A94A-3B41EEDEC2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CE79EBD-610D-454C-A627-CF78B3DC556E}" type="pres">
      <dgm:prSet presAssocID="{C6570F1E-EF33-4056-A94A-3B41EEDEC258}" presName="spaceRect" presStyleCnt="0"/>
      <dgm:spPr/>
    </dgm:pt>
    <dgm:pt modelId="{7011BEDA-9D6D-4FDA-B95C-080754E0DA29}" type="pres">
      <dgm:prSet presAssocID="{C6570F1E-EF33-4056-A94A-3B41EEDEC25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1E03101-BBBC-4C9C-ABA2-29E37FB60938}" type="presOf" srcId="{C6570F1E-EF33-4056-A94A-3B41EEDEC258}" destId="{7011BEDA-9D6D-4FDA-B95C-080754E0DA29}" srcOrd="0" destOrd="0" presId="urn:microsoft.com/office/officeart/2018/2/layout/IconVerticalSolidList"/>
    <dgm:cxn modelId="{027F582B-0805-42F7-8359-E80A0F27A261}" type="presOf" srcId="{5FDF354E-7A65-4AD3-B292-95B96DB87BD6}" destId="{88FFBA02-AA4B-4706-876A-7940D87FDFDD}" srcOrd="0" destOrd="0" presId="urn:microsoft.com/office/officeart/2018/2/layout/IconVerticalSolidList"/>
    <dgm:cxn modelId="{F515DA34-1008-447A-836F-5059B25D4179}" srcId="{ADA2DC98-502B-457D-8F81-60C88635E121}" destId="{62D01851-64D7-48ED-B0A1-061400A8C2E6}" srcOrd="0" destOrd="0" parTransId="{F91CDD2F-B1F9-469F-8374-60E238719C26}" sibTransId="{6EFF3ECD-8A5B-4256-89BE-24215B11D748}"/>
    <dgm:cxn modelId="{4212BC3E-0E30-46EF-BAF1-2583D9D64982}" srcId="{ADA2DC98-502B-457D-8F81-60C88635E121}" destId="{5FDF354E-7A65-4AD3-B292-95B96DB87BD6}" srcOrd="2" destOrd="0" parTransId="{F2B5CFDC-842E-4B7D-B9BD-133184362477}" sibTransId="{17BDB8FC-D072-435F-A892-EB6A0010FE7C}"/>
    <dgm:cxn modelId="{EC7FC34B-C4B3-41B7-8DDB-9963F112A326}" type="presOf" srcId="{0AE1B5AD-DD5E-4AE7-B938-ECF390FAAF57}" destId="{BF8DAF3D-4E64-4ECB-A3E7-F153D34FDDDB}" srcOrd="0" destOrd="0" presId="urn:microsoft.com/office/officeart/2018/2/layout/IconVerticalSolidList"/>
    <dgm:cxn modelId="{07403B8D-DF38-46B2-BE30-8DF5614848F6}" type="presOf" srcId="{62D01851-64D7-48ED-B0A1-061400A8C2E6}" destId="{576AD943-21D1-4EF7-9104-CFC87D62907E}" srcOrd="0" destOrd="0" presId="urn:microsoft.com/office/officeart/2018/2/layout/IconVerticalSolidList"/>
    <dgm:cxn modelId="{7C02B7AA-A815-4FAF-BCFA-579CA6F91A9C}" srcId="{ADA2DC98-502B-457D-8F81-60C88635E121}" destId="{C6570F1E-EF33-4056-A94A-3B41EEDEC258}" srcOrd="3" destOrd="0" parTransId="{5A1AEC37-01DA-4D5A-B55F-A440BD861D3C}" sibTransId="{2BA35CD0-F9BC-4ECF-B3D3-CEEC5A5FA926}"/>
    <dgm:cxn modelId="{780982CC-91CF-401E-A43F-1431D8049A8E}" type="presOf" srcId="{ADA2DC98-502B-457D-8F81-60C88635E121}" destId="{22381654-E99E-43CB-966F-6B1F76171DBF}" srcOrd="0" destOrd="0" presId="urn:microsoft.com/office/officeart/2018/2/layout/IconVerticalSolidList"/>
    <dgm:cxn modelId="{EBCF61E2-DCBE-4601-AA38-49314CCF23C1}" srcId="{ADA2DC98-502B-457D-8F81-60C88635E121}" destId="{0AE1B5AD-DD5E-4AE7-B938-ECF390FAAF57}" srcOrd="1" destOrd="0" parTransId="{42D0D8F6-32C8-4605-B1C8-E01E346FC1B8}" sibTransId="{3D9C8A13-910B-4925-A31D-D8850D6B89E4}"/>
    <dgm:cxn modelId="{A599517C-D705-4D8B-85CA-AD61F040E56E}" type="presParOf" srcId="{22381654-E99E-43CB-966F-6B1F76171DBF}" destId="{9A8C2B00-F18B-48F6-A026-F5209F72830A}" srcOrd="0" destOrd="0" presId="urn:microsoft.com/office/officeart/2018/2/layout/IconVerticalSolidList"/>
    <dgm:cxn modelId="{3F055CB9-5A73-4770-A4D7-137B560B090A}" type="presParOf" srcId="{9A8C2B00-F18B-48F6-A026-F5209F72830A}" destId="{2EE62068-0BCC-4883-9F5D-3095083AC5EC}" srcOrd="0" destOrd="0" presId="urn:microsoft.com/office/officeart/2018/2/layout/IconVerticalSolidList"/>
    <dgm:cxn modelId="{19EF5041-36C7-40F7-8C5C-C805056FF300}" type="presParOf" srcId="{9A8C2B00-F18B-48F6-A026-F5209F72830A}" destId="{E7E765D7-D250-4C91-BFAE-33D2BE8792E2}" srcOrd="1" destOrd="0" presId="urn:microsoft.com/office/officeart/2018/2/layout/IconVerticalSolidList"/>
    <dgm:cxn modelId="{917F72D9-B567-4638-95F7-58A0B98B5C21}" type="presParOf" srcId="{9A8C2B00-F18B-48F6-A026-F5209F72830A}" destId="{A3E405AF-B40B-4509-BE57-0FDE417E882F}" srcOrd="2" destOrd="0" presId="urn:microsoft.com/office/officeart/2018/2/layout/IconVerticalSolidList"/>
    <dgm:cxn modelId="{2C459811-39E7-4F07-9B86-9213E28DA6B0}" type="presParOf" srcId="{9A8C2B00-F18B-48F6-A026-F5209F72830A}" destId="{576AD943-21D1-4EF7-9104-CFC87D62907E}" srcOrd="3" destOrd="0" presId="urn:microsoft.com/office/officeart/2018/2/layout/IconVerticalSolidList"/>
    <dgm:cxn modelId="{3CF98D74-2DC3-4ACD-9D08-248F105E1810}" type="presParOf" srcId="{22381654-E99E-43CB-966F-6B1F76171DBF}" destId="{BFDEBED4-B9BA-45BB-A804-0D341E0619E0}" srcOrd="1" destOrd="0" presId="urn:microsoft.com/office/officeart/2018/2/layout/IconVerticalSolidList"/>
    <dgm:cxn modelId="{2755F88F-A0B7-4488-96FC-EDCE46ED4619}" type="presParOf" srcId="{22381654-E99E-43CB-966F-6B1F76171DBF}" destId="{C00408BD-1B4D-448B-BC23-E431CD2765CA}" srcOrd="2" destOrd="0" presId="urn:microsoft.com/office/officeart/2018/2/layout/IconVerticalSolidList"/>
    <dgm:cxn modelId="{0131AC7E-9059-4FE5-BF57-DB531FC759F6}" type="presParOf" srcId="{C00408BD-1B4D-448B-BC23-E431CD2765CA}" destId="{CC10C07B-3C25-4E3F-88CF-25BBCF2AA542}" srcOrd="0" destOrd="0" presId="urn:microsoft.com/office/officeart/2018/2/layout/IconVerticalSolidList"/>
    <dgm:cxn modelId="{CACE4865-062A-496E-B604-DADA2AFDB85E}" type="presParOf" srcId="{C00408BD-1B4D-448B-BC23-E431CD2765CA}" destId="{6190963A-BE84-4FED-9EF9-66CFAA56EF62}" srcOrd="1" destOrd="0" presId="urn:microsoft.com/office/officeart/2018/2/layout/IconVerticalSolidList"/>
    <dgm:cxn modelId="{08C1761B-42C1-40BF-B077-7BD6F406BAA5}" type="presParOf" srcId="{C00408BD-1B4D-448B-BC23-E431CD2765CA}" destId="{549C3971-0CF4-4C02-9561-29E57E08372F}" srcOrd="2" destOrd="0" presId="urn:microsoft.com/office/officeart/2018/2/layout/IconVerticalSolidList"/>
    <dgm:cxn modelId="{8108DC11-1C34-43F6-ABCF-2064753D7A86}" type="presParOf" srcId="{C00408BD-1B4D-448B-BC23-E431CD2765CA}" destId="{BF8DAF3D-4E64-4ECB-A3E7-F153D34FDDDB}" srcOrd="3" destOrd="0" presId="urn:microsoft.com/office/officeart/2018/2/layout/IconVerticalSolidList"/>
    <dgm:cxn modelId="{373532AF-25CE-4A58-9A7A-CD2A32196F82}" type="presParOf" srcId="{22381654-E99E-43CB-966F-6B1F76171DBF}" destId="{3DF9A229-8EC0-4F4A-8EB4-BA8E1DA66BE3}" srcOrd="3" destOrd="0" presId="urn:microsoft.com/office/officeart/2018/2/layout/IconVerticalSolidList"/>
    <dgm:cxn modelId="{0A2F0B64-C4C2-4AE9-9D1E-52F12B391094}" type="presParOf" srcId="{22381654-E99E-43CB-966F-6B1F76171DBF}" destId="{72E7CE88-4C96-4EE4-A7E4-3283B3E548C1}" srcOrd="4" destOrd="0" presId="urn:microsoft.com/office/officeart/2018/2/layout/IconVerticalSolidList"/>
    <dgm:cxn modelId="{A112D167-DA34-4A87-A338-8D62230F9342}" type="presParOf" srcId="{72E7CE88-4C96-4EE4-A7E4-3283B3E548C1}" destId="{B730BF55-A29D-4556-BD89-9C9907686459}" srcOrd="0" destOrd="0" presId="urn:microsoft.com/office/officeart/2018/2/layout/IconVerticalSolidList"/>
    <dgm:cxn modelId="{D36D3134-B09B-4BE7-B5A6-E98ABBDFAB8A}" type="presParOf" srcId="{72E7CE88-4C96-4EE4-A7E4-3283B3E548C1}" destId="{5035F7CA-542C-4DE7-86FE-82D1BB2BFBC2}" srcOrd="1" destOrd="0" presId="urn:microsoft.com/office/officeart/2018/2/layout/IconVerticalSolidList"/>
    <dgm:cxn modelId="{6E886908-C096-42F4-BFB3-319AF8A2320F}" type="presParOf" srcId="{72E7CE88-4C96-4EE4-A7E4-3283B3E548C1}" destId="{904F3B3D-6426-4DFE-A259-2EB3BDB435EC}" srcOrd="2" destOrd="0" presId="urn:microsoft.com/office/officeart/2018/2/layout/IconVerticalSolidList"/>
    <dgm:cxn modelId="{472A0CB2-C09B-41AF-9E85-087B03BCFDBF}" type="presParOf" srcId="{72E7CE88-4C96-4EE4-A7E4-3283B3E548C1}" destId="{88FFBA02-AA4B-4706-876A-7940D87FDFDD}" srcOrd="3" destOrd="0" presId="urn:microsoft.com/office/officeart/2018/2/layout/IconVerticalSolidList"/>
    <dgm:cxn modelId="{25541C9E-03E5-4C5D-8F85-67BA5F193EE8}" type="presParOf" srcId="{22381654-E99E-43CB-966F-6B1F76171DBF}" destId="{D31CD106-4254-4ACC-BB76-99F34C8E3D77}" srcOrd="5" destOrd="0" presId="urn:microsoft.com/office/officeart/2018/2/layout/IconVerticalSolidList"/>
    <dgm:cxn modelId="{A53AF6E3-98B7-4534-9F18-FB9F80C6DDEA}" type="presParOf" srcId="{22381654-E99E-43CB-966F-6B1F76171DBF}" destId="{52F54663-11F9-44DB-B991-814779376406}" srcOrd="6" destOrd="0" presId="urn:microsoft.com/office/officeart/2018/2/layout/IconVerticalSolidList"/>
    <dgm:cxn modelId="{A4F0AA12-F453-4AE3-A860-6BF71FC488A5}" type="presParOf" srcId="{52F54663-11F9-44DB-B991-814779376406}" destId="{B4C8EFED-C7E1-49D6-AA03-9765A61EA953}" srcOrd="0" destOrd="0" presId="urn:microsoft.com/office/officeart/2018/2/layout/IconVerticalSolidList"/>
    <dgm:cxn modelId="{2D0801D8-9B51-4970-BEE8-85CCC592B17F}" type="presParOf" srcId="{52F54663-11F9-44DB-B991-814779376406}" destId="{28FE1FFF-4F86-42A5-A54E-6D64A4BA4C15}" srcOrd="1" destOrd="0" presId="urn:microsoft.com/office/officeart/2018/2/layout/IconVerticalSolidList"/>
    <dgm:cxn modelId="{D1662ED2-6A21-45DB-8535-8B2D27FFD12F}" type="presParOf" srcId="{52F54663-11F9-44DB-B991-814779376406}" destId="{2CE79EBD-610D-454C-A627-CF78B3DC556E}" srcOrd="2" destOrd="0" presId="urn:microsoft.com/office/officeart/2018/2/layout/IconVerticalSolidList"/>
    <dgm:cxn modelId="{797A54EA-19D3-4BF8-BC1D-52BACF9B5D3D}" type="presParOf" srcId="{52F54663-11F9-44DB-B991-814779376406}" destId="{7011BEDA-9D6D-4FDA-B95C-080754E0DA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D53EB-D07C-49B7-9E32-3047ECEBFB55}">
      <dsp:nvSpPr>
        <dsp:cNvPr id="0" name=""/>
        <dsp:cNvSpPr/>
      </dsp:nvSpPr>
      <dsp:spPr>
        <a:xfrm rot="5400000">
          <a:off x="5926844" y="-2308841"/>
          <a:ext cx="1226972" cy="61556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campus locations?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academic programs?</a:t>
          </a:r>
        </a:p>
      </dsp:txBody>
      <dsp:txXfrm rot="-5400000">
        <a:off x="3462528" y="215371"/>
        <a:ext cx="6095709" cy="1107180"/>
      </dsp:txXfrm>
    </dsp:sp>
    <dsp:sp modelId="{7F2D0DE4-D4C2-4740-A49F-3609ED30B8D6}">
      <dsp:nvSpPr>
        <dsp:cNvPr id="0" name=""/>
        <dsp:cNvSpPr/>
      </dsp:nvSpPr>
      <dsp:spPr>
        <a:xfrm>
          <a:off x="0" y="2103"/>
          <a:ext cx="3462527" cy="1533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Location &amp; Programs</a:t>
          </a:r>
        </a:p>
      </dsp:txBody>
      <dsp:txXfrm>
        <a:off x="74870" y="76973"/>
        <a:ext cx="3312787" cy="1383975"/>
      </dsp:txXfrm>
    </dsp:sp>
    <dsp:sp modelId="{2976AC34-E5B1-4DA7-B2BB-F37A765090A6}">
      <dsp:nvSpPr>
        <dsp:cNvPr id="0" name=""/>
        <dsp:cNvSpPr/>
      </dsp:nvSpPr>
      <dsp:spPr>
        <a:xfrm rot="5400000">
          <a:off x="5926844" y="-698439"/>
          <a:ext cx="1226972" cy="615560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program limitations are in place?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Time on the job?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Dependent children only?</a:t>
          </a:r>
        </a:p>
      </dsp:txBody>
      <dsp:txXfrm rot="-5400000">
        <a:off x="3462528" y="1825773"/>
        <a:ext cx="6095709" cy="1107180"/>
      </dsp:txXfrm>
    </dsp:sp>
    <dsp:sp modelId="{CC8904C1-F85F-4863-8021-59A13B512F7D}">
      <dsp:nvSpPr>
        <dsp:cNvPr id="0" name=""/>
        <dsp:cNvSpPr/>
      </dsp:nvSpPr>
      <dsp:spPr>
        <a:xfrm>
          <a:off x="0" y="1612504"/>
          <a:ext cx="3462527" cy="1533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Employees and dependents </a:t>
          </a:r>
        </a:p>
      </dsp:txBody>
      <dsp:txXfrm>
        <a:off x="74870" y="1687374"/>
        <a:ext cx="3312787" cy="1383975"/>
      </dsp:txXfrm>
    </dsp:sp>
    <dsp:sp modelId="{89196143-DCAB-4E66-A4EA-BF834BAFC585}">
      <dsp:nvSpPr>
        <dsp:cNvPr id="0" name=""/>
        <dsp:cNvSpPr/>
      </dsp:nvSpPr>
      <dsp:spPr>
        <a:xfrm rot="5400000">
          <a:off x="5752355" y="929696"/>
          <a:ext cx="1563175" cy="614959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How are employees informed about TE?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is the application process for…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Imports?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Exports?</a:t>
          </a:r>
        </a:p>
      </dsp:txBody>
      <dsp:txXfrm rot="-5400000">
        <a:off x="3459146" y="3299213"/>
        <a:ext cx="6073285" cy="1410559"/>
      </dsp:txXfrm>
    </dsp:sp>
    <dsp:sp modelId="{375C9D96-5DFA-45CA-B954-213AB285CBE6}">
      <dsp:nvSpPr>
        <dsp:cNvPr id="0" name=""/>
        <dsp:cNvSpPr/>
      </dsp:nvSpPr>
      <dsp:spPr>
        <a:xfrm>
          <a:off x="0" y="3237636"/>
          <a:ext cx="3459146" cy="1533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Process</a:t>
          </a:r>
        </a:p>
      </dsp:txBody>
      <dsp:txXfrm>
        <a:off x="74870" y="3312506"/>
        <a:ext cx="3309406" cy="1383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3BDCE-E71E-4E6F-BE4A-3571C3914A68}">
      <dsp:nvSpPr>
        <dsp:cNvPr id="0" name=""/>
        <dsp:cNvSpPr/>
      </dsp:nvSpPr>
      <dsp:spPr>
        <a:xfrm>
          <a:off x="0" y="2342652"/>
          <a:ext cx="2149078" cy="15370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2" tIns="199136" rIns="152842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Locations</a:t>
          </a:r>
        </a:p>
      </dsp:txBody>
      <dsp:txXfrm>
        <a:off x="0" y="2342652"/>
        <a:ext cx="2149078" cy="1537033"/>
      </dsp:txXfrm>
    </dsp:sp>
    <dsp:sp modelId="{254DB3B9-9481-49D6-8D29-5565D7C95CF9}">
      <dsp:nvSpPr>
        <dsp:cNvPr id="0" name=""/>
        <dsp:cNvSpPr/>
      </dsp:nvSpPr>
      <dsp:spPr>
        <a:xfrm>
          <a:off x="2148884" y="2343744"/>
          <a:ext cx="6447234" cy="15370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80" tIns="228600" rIns="13078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Main campus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Branch campuses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Online</a:t>
          </a:r>
        </a:p>
      </dsp:txBody>
      <dsp:txXfrm>
        <a:off x="2148884" y="2343744"/>
        <a:ext cx="6447234" cy="1537033"/>
      </dsp:txXfrm>
    </dsp:sp>
    <dsp:sp modelId="{5F473392-6D27-4CD8-AC99-42A84CDA6313}">
      <dsp:nvSpPr>
        <dsp:cNvPr id="0" name=""/>
        <dsp:cNvSpPr/>
      </dsp:nvSpPr>
      <dsp:spPr>
        <a:xfrm rot="10800000">
          <a:off x="0" y="1750"/>
          <a:ext cx="2149078" cy="23639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2" tIns="199136" rIns="152842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 inclusions</a:t>
          </a:r>
        </a:p>
      </dsp:txBody>
      <dsp:txXfrm rot="-10800000">
        <a:off x="0" y="1750"/>
        <a:ext cx="2149078" cy="1536572"/>
      </dsp:txXfrm>
    </dsp:sp>
    <dsp:sp modelId="{BA73B3F8-528B-44FA-BA60-F14427B27084}">
      <dsp:nvSpPr>
        <dsp:cNvPr id="0" name=""/>
        <dsp:cNvSpPr/>
      </dsp:nvSpPr>
      <dsp:spPr>
        <a:xfrm>
          <a:off x="2149077" y="1750"/>
          <a:ext cx="6447234" cy="15365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80" tIns="177800" rIns="1307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Undergraduate programs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Degree-completion programs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Certificate programs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Graduate programs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Professional degree programs</a:t>
          </a:r>
        </a:p>
      </dsp:txBody>
      <dsp:txXfrm>
        <a:off x="2149077" y="1750"/>
        <a:ext cx="6447234" cy="1536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A9D11-B180-407D-9706-7EABAFDB4B69}">
      <dsp:nvSpPr>
        <dsp:cNvPr id="0" name=""/>
        <dsp:cNvSpPr/>
      </dsp:nvSpPr>
      <dsp:spPr>
        <a:xfrm>
          <a:off x="41" y="112245"/>
          <a:ext cx="4016928" cy="778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enrollment expectations</a:t>
          </a:r>
        </a:p>
      </dsp:txBody>
      <dsp:txXfrm>
        <a:off x="41" y="112245"/>
        <a:ext cx="4016928" cy="778981"/>
      </dsp:txXfrm>
    </dsp:sp>
    <dsp:sp modelId="{B70308F6-551E-42F3-9230-96675602DD44}">
      <dsp:nvSpPr>
        <dsp:cNvPr id="0" name=""/>
        <dsp:cNvSpPr/>
      </dsp:nvSpPr>
      <dsp:spPr>
        <a:xfrm>
          <a:off x="41" y="891226"/>
          <a:ext cx="4016928" cy="41006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Full-time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Degree seeking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Undergraduate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Eight semesters or graduation, whichever comes first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Graduate or Terminal/professional degree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Four semesters or graduation, whichever comes first</a:t>
          </a:r>
        </a:p>
      </dsp:txBody>
      <dsp:txXfrm>
        <a:off x="41" y="891226"/>
        <a:ext cx="4016928" cy="4100686"/>
      </dsp:txXfrm>
    </dsp:sp>
    <dsp:sp modelId="{725189B4-F52A-460A-8B59-4F87E8C1144A}">
      <dsp:nvSpPr>
        <dsp:cNvPr id="0" name=""/>
        <dsp:cNvSpPr/>
      </dsp:nvSpPr>
      <dsp:spPr>
        <a:xfrm>
          <a:off x="4579341" y="112245"/>
          <a:ext cx="4016928" cy="7789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Other student enrollment considerations</a:t>
          </a:r>
        </a:p>
      </dsp:txBody>
      <dsp:txXfrm>
        <a:off x="4579341" y="112245"/>
        <a:ext cx="4016928" cy="778981"/>
      </dsp:txXfrm>
    </dsp:sp>
    <dsp:sp modelId="{A2E4DBF2-155C-4D63-AEE5-8329FF29B430}">
      <dsp:nvSpPr>
        <dsp:cNvPr id="0" name=""/>
        <dsp:cNvSpPr/>
      </dsp:nvSpPr>
      <dsp:spPr>
        <a:xfrm>
          <a:off x="4579341" y="891226"/>
          <a:ext cx="4016928" cy="410068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Less than full-time enrollment – no TE semester proration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Transfer students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Leave of Absence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Maintenance requirements, including GPA and hours earned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Required Co-Ops, Internships, Student Teaching, or Study Abroad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Summer sessions no TE semester proration</a:t>
          </a:r>
        </a:p>
      </dsp:txBody>
      <dsp:txXfrm>
        <a:off x="4579341" y="891226"/>
        <a:ext cx="4016928" cy="4100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AF388-EF89-4D39-9889-68D856A0227B}">
      <dsp:nvSpPr>
        <dsp:cNvPr id="0" name=""/>
        <dsp:cNvSpPr/>
      </dsp:nvSpPr>
      <dsp:spPr>
        <a:xfrm>
          <a:off x="0" y="2830"/>
          <a:ext cx="8349171" cy="54573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253C3-81E4-42AE-A1A1-BE23B269163F}">
      <dsp:nvSpPr>
        <dsp:cNvPr id="0" name=""/>
        <dsp:cNvSpPr/>
      </dsp:nvSpPr>
      <dsp:spPr>
        <a:xfrm>
          <a:off x="165084" y="125620"/>
          <a:ext cx="300446" cy="300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4BA9CC-626B-42B8-B974-12B6EA7BDF9B}">
      <dsp:nvSpPr>
        <dsp:cNvPr id="0" name=""/>
        <dsp:cNvSpPr/>
      </dsp:nvSpPr>
      <dsp:spPr>
        <a:xfrm>
          <a:off x="630614" y="2830"/>
          <a:ext cx="7699455" cy="57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44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Tuition Exchange is not an employee benefit</a:t>
          </a:r>
          <a:endParaRPr lang="en-US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0614" y="2830"/>
        <a:ext cx="7699455" cy="579841"/>
      </dsp:txXfrm>
    </dsp:sp>
    <dsp:sp modelId="{DCD2EC26-F508-4383-8118-D6F221816491}">
      <dsp:nvSpPr>
        <dsp:cNvPr id="0" name=""/>
        <dsp:cNvSpPr/>
      </dsp:nvSpPr>
      <dsp:spPr>
        <a:xfrm>
          <a:off x="0" y="727631"/>
          <a:ext cx="8349171" cy="54573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00DF4-0B4B-4CD5-A953-F22CF57FE932}">
      <dsp:nvSpPr>
        <dsp:cNvPr id="0" name=""/>
        <dsp:cNvSpPr/>
      </dsp:nvSpPr>
      <dsp:spPr>
        <a:xfrm>
          <a:off x="165084" y="850421"/>
          <a:ext cx="300446" cy="300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464C67-B62B-4F98-A090-179D5D1D536C}">
      <dsp:nvSpPr>
        <dsp:cNvPr id="0" name=""/>
        <dsp:cNvSpPr/>
      </dsp:nvSpPr>
      <dsp:spPr>
        <a:xfrm>
          <a:off x="630614" y="727631"/>
          <a:ext cx="7699455" cy="57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Tuition Exchange is a competitive scholarship program at many schools</a:t>
          </a:r>
        </a:p>
      </dsp:txBody>
      <dsp:txXfrm>
        <a:off x="630614" y="727631"/>
        <a:ext cx="7699455" cy="579841"/>
      </dsp:txXfrm>
    </dsp:sp>
    <dsp:sp modelId="{A98962BC-7359-4BC7-A577-A8CE38538E09}">
      <dsp:nvSpPr>
        <dsp:cNvPr id="0" name=""/>
        <dsp:cNvSpPr/>
      </dsp:nvSpPr>
      <dsp:spPr>
        <a:xfrm>
          <a:off x="0" y="1452433"/>
          <a:ext cx="8349171" cy="54573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31CEE-8B0E-4C0A-9B24-3D80D25F547A}">
      <dsp:nvSpPr>
        <dsp:cNvPr id="0" name=""/>
        <dsp:cNvSpPr/>
      </dsp:nvSpPr>
      <dsp:spPr>
        <a:xfrm>
          <a:off x="165084" y="1575223"/>
          <a:ext cx="300446" cy="300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897B0F-BAE8-4B12-B397-BD32FB5DB055}">
      <dsp:nvSpPr>
        <dsp:cNvPr id="0" name=""/>
        <dsp:cNvSpPr/>
      </dsp:nvSpPr>
      <dsp:spPr>
        <a:xfrm>
          <a:off x="630614" y="1452433"/>
          <a:ext cx="7699455" cy="57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 employee benefit implies a guarantee, but there is no guarantee</a:t>
          </a:r>
        </a:p>
      </dsp:txBody>
      <dsp:txXfrm>
        <a:off x="630614" y="1452433"/>
        <a:ext cx="7699455" cy="579841"/>
      </dsp:txXfrm>
    </dsp:sp>
    <dsp:sp modelId="{63B255CE-E7AF-4D45-93A3-CA5C2D1C5C4E}">
      <dsp:nvSpPr>
        <dsp:cNvPr id="0" name=""/>
        <dsp:cNvSpPr/>
      </dsp:nvSpPr>
      <dsp:spPr>
        <a:xfrm>
          <a:off x="0" y="2177234"/>
          <a:ext cx="8349171" cy="54573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FBC6B-1065-4F04-B06C-0B6B5A2B1D67}">
      <dsp:nvSpPr>
        <dsp:cNvPr id="0" name=""/>
        <dsp:cNvSpPr/>
      </dsp:nvSpPr>
      <dsp:spPr>
        <a:xfrm>
          <a:off x="165084" y="2300024"/>
          <a:ext cx="300446" cy="3001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4ED5C4-15F3-42DA-9A62-FD479961EA0D}">
      <dsp:nvSpPr>
        <dsp:cNvPr id="0" name=""/>
        <dsp:cNvSpPr/>
      </dsp:nvSpPr>
      <dsp:spPr>
        <a:xfrm>
          <a:off x="630614" y="2177234"/>
          <a:ext cx="7699455" cy="57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There are no guarantees that the employee is eligible, or student will be offered a TE scholarship</a:t>
          </a:r>
        </a:p>
      </dsp:txBody>
      <dsp:txXfrm>
        <a:off x="630614" y="2177234"/>
        <a:ext cx="7699455" cy="579841"/>
      </dsp:txXfrm>
    </dsp:sp>
    <dsp:sp modelId="{D12AE165-5240-4465-B2A6-FFCD5C33878C}">
      <dsp:nvSpPr>
        <dsp:cNvPr id="0" name=""/>
        <dsp:cNvSpPr/>
      </dsp:nvSpPr>
      <dsp:spPr>
        <a:xfrm>
          <a:off x="0" y="2902035"/>
          <a:ext cx="8349171" cy="54573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324F0-FA06-42C9-ACA5-F8A7D9C56570}">
      <dsp:nvSpPr>
        <dsp:cNvPr id="0" name=""/>
        <dsp:cNvSpPr/>
      </dsp:nvSpPr>
      <dsp:spPr>
        <a:xfrm>
          <a:off x="165084" y="3024825"/>
          <a:ext cx="300446" cy="3001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94656B-6564-4CC9-981B-32B0660DC9E1}">
      <dsp:nvSpPr>
        <dsp:cNvPr id="0" name=""/>
        <dsp:cNvSpPr/>
      </dsp:nvSpPr>
      <dsp:spPr>
        <a:xfrm>
          <a:off x="630614" y="2902035"/>
          <a:ext cx="7699455" cy="57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Tuition Exchange is a two-prong eligibility process</a:t>
          </a:r>
        </a:p>
      </dsp:txBody>
      <dsp:txXfrm>
        <a:off x="630614" y="2902035"/>
        <a:ext cx="7699455" cy="579841"/>
      </dsp:txXfrm>
    </dsp:sp>
    <dsp:sp modelId="{C83782B1-482A-4A29-A09E-CE93370AD9D4}">
      <dsp:nvSpPr>
        <dsp:cNvPr id="0" name=""/>
        <dsp:cNvSpPr/>
      </dsp:nvSpPr>
      <dsp:spPr>
        <a:xfrm>
          <a:off x="0" y="3626837"/>
          <a:ext cx="8349171" cy="54573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181FB-4BAF-424E-B3C9-13191C339769}">
      <dsp:nvSpPr>
        <dsp:cNvPr id="0" name=""/>
        <dsp:cNvSpPr/>
      </dsp:nvSpPr>
      <dsp:spPr>
        <a:xfrm>
          <a:off x="165084" y="3749626"/>
          <a:ext cx="300446" cy="3001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CE87E2-C3FA-4613-A496-8640FC7BABE3}">
      <dsp:nvSpPr>
        <dsp:cNvPr id="0" name=""/>
        <dsp:cNvSpPr/>
      </dsp:nvSpPr>
      <dsp:spPr>
        <a:xfrm>
          <a:off x="630614" y="3626837"/>
          <a:ext cx="7699455" cy="57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The employee meets the Export school requirements</a:t>
          </a:r>
        </a:p>
      </dsp:txBody>
      <dsp:txXfrm>
        <a:off x="630614" y="3626837"/>
        <a:ext cx="7699455" cy="579841"/>
      </dsp:txXfrm>
    </dsp:sp>
    <dsp:sp modelId="{74D2926B-44E6-4B1E-9065-A2F41C8D9927}">
      <dsp:nvSpPr>
        <dsp:cNvPr id="0" name=""/>
        <dsp:cNvSpPr/>
      </dsp:nvSpPr>
      <dsp:spPr>
        <a:xfrm>
          <a:off x="0" y="4351638"/>
          <a:ext cx="8349171" cy="54573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1A5AC-527A-4F37-B148-E63D24F07DAF}">
      <dsp:nvSpPr>
        <dsp:cNvPr id="0" name=""/>
        <dsp:cNvSpPr/>
      </dsp:nvSpPr>
      <dsp:spPr>
        <a:xfrm>
          <a:off x="165084" y="4474428"/>
          <a:ext cx="300446" cy="3001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9CEC2-79A6-4916-8A6D-2ACCA0D6631C}">
      <dsp:nvSpPr>
        <dsp:cNvPr id="0" name=""/>
        <dsp:cNvSpPr/>
      </dsp:nvSpPr>
      <dsp:spPr>
        <a:xfrm>
          <a:off x="630614" y="4351638"/>
          <a:ext cx="7699455" cy="57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67" tIns="61367" rIns="61367" bIns="613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The student meets the Import school requirements</a:t>
          </a:r>
        </a:p>
      </dsp:txBody>
      <dsp:txXfrm>
        <a:off x="630614" y="4351638"/>
        <a:ext cx="7699455" cy="579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5AF48-BCB3-4C14-AA6E-9456E5DD1BD8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8012D-A7A7-46FE-9B21-4B6F6355B6FC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8CFF9-AC02-43B3-BC96-EB5A2C0CEA8D}">
      <dsp:nvSpPr>
        <dsp:cNvPr id="0" name=""/>
        <dsp:cNvSpPr/>
      </dsp:nvSpPr>
      <dsp:spPr>
        <a:xfrm>
          <a:off x="1350519" y="499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Where are the TE Guidelines published?</a:t>
          </a:r>
        </a:p>
      </dsp:txBody>
      <dsp:txXfrm>
        <a:off x="1350519" y="499"/>
        <a:ext cx="4328159" cy="1169280"/>
      </dsp:txXfrm>
    </dsp:sp>
    <dsp:sp modelId="{1771E43A-F1E8-4F67-BC0D-0C3D49B49AEE}">
      <dsp:nvSpPr>
        <dsp:cNvPr id="0" name=""/>
        <dsp:cNvSpPr/>
      </dsp:nvSpPr>
      <dsp:spPr>
        <a:xfrm>
          <a:off x="5678679" y="499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Employee Handbook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College Catalog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Handbook</a:t>
          </a:r>
        </a:p>
      </dsp:txBody>
      <dsp:txXfrm>
        <a:off x="5678679" y="499"/>
        <a:ext cx="3939453" cy="1169280"/>
      </dsp:txXfrm>
    </dsp:sp>
    <dsp:sp modelId="{7439DBD4-3313-4D2A-87B7-E858952A388F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4E94F-3DF9-4D6B-97D5-F997D520F801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85F9D-51A5-4DF2-8D57-3EFE9CA0699F}">
      <dsp:nvSpPr>
        <dsp:cNvPr id="0" name=""/>
        <dsp:cNvSpPr/>
      </dsp:nvSpPr>
      <dsp:spPr>
        <a:xfrm>
          <a:off x="1350519" y="1462100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How do you ensure EXPORT families understand program expectations?</a:t>
          </a:r>
        </a:p>
      </dsp:txBody>
      <dsp:txXfrm>
        <a:off x="1350519" y="1462100"/>
        <a:ext cx="4328159" cy="1169280"/>
      </dsp:txXfrm>
    </dsp:sp>
    <dsp:sp modelId="{815C0593-2865-4606-90AE-AC248DB09DAA}">
      <dsp:nvSpPr>
        <dsp:cNvPr id="0" name=""/>
        <dsp:cNvSpPr/>
      </dsp:nvSpPr>
      <dsp:spPr>
        <a:xfrm>
          <a:off x="5678679" y="1462100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Employee Handbook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Employee Gateway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Memo of Understanding</a:t>
          </a:r>
        </a:p>
      </dsp:txBody>
      <dsp:txXfrm>
        <a:off x="5678679" y="1462100"/>
        <a:ext cx="3939453" cy="1169280"/>
      </dsp:txXfrm>
    </dsp:sp>
    <dsp:sp modelId="{1F7B0D6C-3F14-42C0-9D99-669CA3ED5B22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B5C2E-E3E8-4CAD-9F3B-EDBCBD35DB4D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855C1-BAA6-4E94-8DAF-402B44E0D324}">
      <dsp:nvSpPr>
        <dsp:cNvPr id="0" name=""/>
        <dsp:cNvSpPr/>
      </dsp:nvSpPr>
      <dsp:spPr>
        <a:xfrm>
          <a:off x="1350519" y="2923701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How do you confirm IMPORT students understand program requirements?</a:t>
          </a:r>
        </a:p>
      </dsp:txBody>
      <dsp:txXfrm>
        <a:off x="1350519" y="2923701"/>
        <a:ext cx="4328159" cy="1169280"/>
      </dsp:txXfrm>
    </dsp:sp>
    <dsp:sp modelId="{62EA599D-F46C-4E25-BD17-437C06E8537B}">
      <dsp:nvSpPr>
        <dsp:cNvPr id="0" name=""/>
        <dsp:cNvSpPr/>
      </dsp:nvSpPr>
      <dsp:spPr>
        <a:xfrm>
          <a:off x="5678679" y="2923701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College Catalog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Handbook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FAQ </a:t>
          </a:r>
        </a:p>
      </dsp:txBody>
      <dsp:txXfrm>
        <a:off x="5678679" y="2923701"/>
        <a:ext cx="3939453" cy="1169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62068-0BCC-4883-9F5D-3095083AC5EC}">
      <dsp:nvSpPr>
        <dsp:cNvPr id="0" name=""/>
        <dsp:cNvSpPr/>
      </dsp:nvSpPr>
      <dsp:spPr>
        <a:xfrm>
          <a:off x="0" y="0"/>
          <a:ext cx="10197494" cy="10345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765D7-D250-4C91-BFAE-33D2BE8792E2}">
      <dsp:nvSpPr>
        <dsp:cNvPr id="0" name=""/>
        <dsp:cNvSpPr/>
      </dsp:nvSpPr>
      <dsp:spPr>
        <a:xfrm>
          <a:off x="312962" y="234823"/>
          <a:ext cx="569022" cy="5690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AD943-21D1-4EF7-9104-CFC87D62907E}">
      <dsp:nvSpPr>
        <dsp:cNvPr id="0" name=""/>
        <dsp:cNvSpPr/>
      </dsp:nvSpPr>
      <dsp:spPr>
        <a:xfrm>
          <a:off x="1194946" y="2041"/>
          <a:ext cx="9002547" cy="103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94" tIns="109494" rIns="109494" bIns="1094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 member schools control the number of TE scholarships offered to imported students </a:t>
          </a:r>
        </a:p>
      </dsp:txBody>
      <dsp:txXfrm>
        <a:off x="1194946" y="2041"/>
        <a:ext cx="9002547" cy="1034585"/>
      </dsp:txXfrm>
    </dsp:sp>
    <dsp:sp modelId="{CC10C07B-3C25-4E3F-88CF-25BBCF2AA542}">
      <dsp:nvSpPr>
        <dsp:cNvPr id="0" name=""/>
        <dsp:cNvSpPr/>
      </dsp:nvSpPr>
      <dsp:spPr>
        <a:xfrm>
          <a:off x="0" y="1295273"/>
          <a:ext cx="10197494" cy="10345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0963A-BE84-4FED-9EF9-66CFAA56EF62}">
      <dsp:nvSpPr>
        <dsp:cNvPr id="0" name=""/>
        <dsp:cNvSpPr/>
      </dsp:nvSpPr>
      <dsp:spPr>
        <a:xfrm>
          <a:off x="312962" y="1528055"/>
          <a:ext cx="569022" cy="5690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DAF3D-4E64-4ECB-A3E7-F153D34FDDDB}">
      <dsp:nvSpPr>
        <dsp:cNvPr id="0" name=""/>
        <dsp:cNvSpPr/>
      </dsp:nvSpPr>
      <dsp:spPr>
        <a:xfrm>
          <a:off x="1194946" y="1295273"/>
          <a:ext cx="9002547" cy="103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94" tIns="109494" rIns="109494" bIns="1094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Every member school is expected to offer at least three incoming TE scholarships annually to maintain good standing with Tuition Exchange </a:t>
          </a:r>
        </a:p>
      </dsp:txBody>
      <dsp:txXfrm>
        <a:off x="1194946" y="1295273"/>
        <a:ext cx="9002547" cy="1034585"/>
      </dsp:txXfrm>
    </dsp:sp>
    <dsp:sp modelId="{B730BF55-A29D-4556-BD89-9C9907686459}">
      <dsp:nvSpPr>
        <dsp:cNvPr id="0" name=""/>
        <dsp:cNvSpPr/>
      </dsp:nvSpPr>
      <dsp:spPr>
        <a:xfrm>
          <a:off x="0" y="2588505"/>
          <a:ext cx="10197494" cy="10345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5F7CA-542C-4DE7-86FE-82D1BB2BFBC2}">
      <dsp:nvSpPr>
        <dsp:cNvPr id="0" name=""/>
        <dsp:cNvSpPr/>
      </dsp:nvSpPr>
      <dsp:spPr>
        <a:xfrm>
          <a:off x="312962" y="2821286"/>
          <a:ext cx="569022" cy="5690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FBA02-AA4B-4706-876A-7940D87FDFDD}">
      <dsp:nvSpPr>
        <dsp:cNvPr id="0" name=""/>
        <dsp:cNvSpPr/>
      </dsp:nvSpPr>
      <dsp:spPr>
        <a:xfrm>
          <a:off x="1194946" y="2588505"/>
          <a:ext cx="9002547" cy="103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94" tIns="109494" rIns="109494" bIns="1094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incoming student must meet institutional admission requirements at the Import school to be considered for the TE scholarship</a:t>
          </a:r>
        </a:p>
      </dsp:txBody>
      <dsp:txXfrm>
        <a:off x="1194946" y="2588505"/>
        <a:ext cx="9002547" cy="1034585"/>
      </dsp:txXfrm>
    </dsp:sp>
    <dsp:sp modelId="{B4C8EFED-C7E1-49D6-AA03-9765A61EA953}">
      <dsp:nvSpPr>
        <dsp:cNvPr id="0" name=""/>
        <dsp:cNvSpPr/>
      </dsp:nvSpPr>
      <dsp:spPr>
        <a:xfrm>
          <a:off x="0" y="3881737"/>
          <a:ext cx="10197494" cy="10345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E1FFF-4F86-42A5-A54E-6D64A4BA4C15}">
      <dsp:nvSpPr>
        <dsp:cNvPr id="0" name=""/>
        <dsp:cNvSpPr/>
      </dsp:nvSpPr>
      <dsp:spPr>
        <a:xfrm>
          <a:off x="312962" y="4114518"/>
          <a:ext cx="569022" cy="5690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1BEDA-9D6D-4FDA-B95C-080754E0DA29}">
      <dsp:nvSpPr>
        <dsp:cNvPr id="0" name=""/>
        <dsp:cNvSpPr/>
      </dsp:nvSpPr>
      <dsp:spPr>
        <a:xfrm>
          <a:off x="1194946" y="3881737"/>
          <a:ext cx="9002547" cy="103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94" tIns="109494" rIns="109494" bIns="1094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TE scholarship amount depends on the Import school’s tuition</a:t>
          </a:r>
        </a:p>
      </dsp:txBody>
      <dsp:txXfrm>
        <a:off x="1194946" y="3881737"/>
        <a:ext cx="9002547" cy="1034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A4FFA12-1D98-4AF2-BA23-BEDF5EBA9976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E078B60-7FEA-4124-91C6-7A16ECD20A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6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1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1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59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1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62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7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7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1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7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4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1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2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F7B-2A47-464C-87DC-C519E58B9484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5013-1DB3-4A26-A45A-054D9A2F551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1775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5013-1DB3-4A26-A45A-054D9A2F551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68390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5013-1DB3-4A26-A45A-054D9A2F551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8680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5013-1DB3-4A26-A45A-054D9A2F551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26524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5013-1DB3-4A26-A45A-054D9A2F551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9624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DA7-7375-47F9-9A71-9CFB1FEBB03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8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19C0-13C6-4D04-ADA7-503419D0FB3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9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C782-483A-4117-B120-F3E32FAE45D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85CD-4AF8-433E-BBC6-ED2ACB459D9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3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D8B-5545-41F2-B44C-D12BBE0CD680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A4F4-4964-46E9-9616-0D080F45376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7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C607-69DB-4196-8E5B-15E2A7BECB6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9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FC69-F230-43C3-B333-5C5C1596183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0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9A27-A08D-4F0F-97D2-0A06C0721D2E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6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1EFA-B891-47B0-BD0A-7D76C2129D8B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5013-1DB3-4A26-A45A-054D9A2F551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7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pk12.mit.edu/2016/02/02/new-initiatives-accelerate-learning-research-and-its-application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10971275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itionexchange.org/" TargetMode="External"/><Relationship Id="rId4" Type="http://schemas.openxmlformats.org/officeDocument/2006/relationships/hyperlink" Target="https://vimeo.com/610971199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expatfamilyhealth.com/adapting-abroad/moving-abroad-family-reaso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expatfamilyhealth.com/adapting-abroad/moving-abroad-family-reason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ioer-imrj.com/editorial-board/guidelines-for-editor-and-review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0CD5B1C-2940-96DE-7DAD-BD3821AD2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5" t="9091" r="23342" b="-1"/>
          <a:stretch/>
        </p:blipFill>
        <p:spPr>
          <a:xfrm>
            <a:off x="4765524" y="-1"/>
            <a:ext cx="742647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6DB8B2-A59A-4AB3-A09B-9DE2FB27C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103 – TE Liaison Officer (TELO) Duties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7B164-DAFA-499E-94A2-147A6D436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Staff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2023-2024</a:t>
            </a:r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F39B6-CF6C-4CE6-B436-F17AEA9B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145" y="6041362"/>
            <a:ext cx="14469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870457A-1878-4D4C-9ACE-3F526BBB8EAF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CAACC-B9B1-47C9-9B36-47D601D3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09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FE8EAC0-F16D-49FF-BC5E-7B6A22AC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198759"/>
              </p:ext>
            </p:extLst>
          </p:nvPr>
        </p:nvGraphicFramePr>
        <p:xfrm>
          <a:off x="735193" y="1369595"/>
          <a:ext cx="8349171" cy="493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9EBDC3-9A8B-308D-99B8-794586F11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597" y="302832"/>
            <a:ext cx="8835774" cy="132930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elements to include with every Tuition Exchange conversation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30F6-6EA9-4FA7-8201-BF078AB3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93840E-0608-4295-969E-6336450E4FD4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B3E22-96BF-4428-B1ED-09099F5E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2777-797B-41B3-BB50-A4C35299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223" y="277091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Guidelines –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9E30D8-0E8D-D865-4E04-4F8D29F7D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32" t="142" r="36007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9" name="Isosceles Triangle 2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6E825-2DD3-4192-AC67-B09C820B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140" y="1597891"/>
            <a:ext cx="6922460" cy="45904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 how employees gain eligibility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 of service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 status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First-come, first-served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of TE application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implementing an EXPORT application deadline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employees informed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that not all employees have or read email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forget that many believe their situation is unique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Mitigating circumstances must be reviewed on n a case-by-case basis, with your decision being final and non-appealable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TE student applicant needs to complete the Import’s admission process to be funded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school must address each item in the list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2920" lvl="1" indent="0">
              <a:lnSpc>
                <a:spcPct val="9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A31CC-3A49-466B-BEB6-70116778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2C69DB7-C526-4F29-84D9-01D3BF71516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32EF-F816-4740-A803-55B5353E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7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D2A7-C1A7-41A1-BF3D-FE94D112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53" y="184727"/>
            <a:ext cx="6424440" cy="738909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Guidelines - Imports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7BBF1-7442-5CB0-21B6-D7245BD16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6920" r="17845" b="5033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C2D5-5FEE-4208-A201-70403BE1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156" y="923636"/>
            <a:ext cx="7613670" cy="5117726"/>
          </a:xfrm>
        </p:spPr>
        <p:txBody>
          <a:bodyPr>
            <a:normAutofit/>
          </a:bodyPr>
          <a:lstStyle/>
          <a:p>
            <a:pPr>
              <a:buClr>
                <a:srgbClr val="10B6F4"/>
              </a:buClr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the Admission and Financial Aid offices informed as new applications arrive</a:t>
            </a:r>
          </a:p>
          <a:p>
            <a:pPr lvl="1">
              <a:buClr>
                <a:srgbClr val="10B6F4"/>
              </a:buClr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 how Import students are approved for TE scholarships</a:t>
            </a:r>
          </a:p>
          <a:p>
            <a:pPr lvl="1">
              <a:buClr>
                <a:srgbClr val="10B6F4"/>
              </a:buClr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 an Import application priority date</a:t>
            </a:r>
          </a:p>
          <a:p>
            <a:pPr lvl="1">
              <a:buClr>
                <a:srgbClr val="10B6F4"/>
              </a:buClr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applicants informed</a:t>
            </a:r>
          </a:p>
          <a:p>
            <a:pPr lvl="1">
              <a:buClr>
                <a:srgbClr val="10B6F4"/>
              </a:buClr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a mitigating clause option is a must that is reviewed on a case-by-case basis, and the decision is not appealable</a:t>
            </a:r>
          </a:p>
          <a:p>
            <a:pPr lvl="1">
              <a:buClr>
                <a:srgbClr val="10B6F4"/>
              </a:buClr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TE student applicant needs to complete the Import’s admission process to be eligible for funding</a:t>
            </a:r>
          </a:p>
          <a:p>
            <a:pPr marL="0" indent="0"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school must address each item in the list</a:t>
            </a:r>
          </a:p>
          <a:p>
            <a:pPr marL="0" indent="0"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564D7-D281-4E84-81BD-24FFE072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7DA034E-0363-4646-BACD-FAEA620B5895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A9D2A-51D8-461C-8DA4-01A9E46A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A688F-7AB5-6496-73A1-44FFF520178B}"/>
              </a:ext>
            </a:extLst>
          </p:cNvPr>
          <p:cNvSpPr txBox="1"/>
          <p:nvPr/>
        </p:nvSpPr>
        <p:spPr>
          <a:xfrm>
            <a:off x="9708628" y="6657945"/>
            <a:ext cx="24833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pk12.mit.edu/2016/02/02/new-initiatives-accelerate-learning-research-and-its-applica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8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890-124D-4D5D-8FDA-50E0F0AF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Guidelines – Continuing employee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F027-8847-4619-9CB6-706DE250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474" y="1237672"/>
            <a:ext cx="7005178" cy="501072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Continuing eligible employees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Recertify the dependent beginning in February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 who…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Resign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Lose eligibility at the end of the semester or the beginning of the next enrollment period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Retire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 in Force (RIF)/Layoff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Pass-away while employed or on long-term disability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encourages maintaining TE eligibility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mitigating clause option is a must that is reviewed on a case-by-case basis, and the decision is non-appealable</a:t>
            </a:r>
          </a:p>
          <a:p>
            <a:pPr lvl="3">
              <a:lnSpc>
                <a:spcPct val="90000"/>
              </a:lnSpc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90000"/>
              </a:lnSpc>
            </a:pPr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921D-C633-4A33-8E2E-68A633A4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4A055BF-9365-4AC5-A190-A3665177E37D}" type="datetime1">
              <a:rPr lang="en-US" smtClean="0"/>
              <a:t>8/9/2023</a:t>
            </a:fld>
            <a:endParaRPr lang="en-US" dirty="0"/>
          </a:p>
        </p:txBody>
      </p:sp>
      <p:pic>
        <p:nvPicPr>
          <p:cNvPr id="7" name="Picture 6" descr="Puzzle pieces">
            <a:extLst>
              <a:ext uri="{FF2B5EF4-FFF2-40B4-BE49-F238E27FC236}">
                <a16:creationId xmlns:a16="http://schemas.microsoft.com/office/drawing/2014/main" id="{5F068375-5060-9E1E-4C1F-A2FBA3172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21" r="19214" b="-2"/>
          <a:stretch/>
        </p:blipFill>
        <p:spPr>
          <a:xfrm>
            <a:off x="354062" y="1698336"/>
            <a:ext cx="2008140" cy="38823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810D4-496D-484D-90C2-4F576F7B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4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43CE-8C1B-9A35-687B-04BC2B23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Memo of Understanding found under the Training Calendar option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5B2DA-0D14-6E9D-94C8-9E2E39EBA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786" y="1817468"/>
            <a:ext cx="8258791" cy="480891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D1615-AC13-5637-FF41-3F932819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C782-483A-4117-B120-F3E32FAE45D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77627-6458-F7C0-F47F-D0408B6F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2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6E6A-9AAA-4A89-9BEB-BB45D9D8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19" y="190774"/>
            <a:ext cx="9081060" cy="7578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Guidelines – Continuing student renewal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BAA5-2D9D-4FDC-A688-90CD7138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55" y="848265"/>
            <a:ext cx="9279239" cy="545782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Imports - student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</a:t>
            </a:r>
          </a:p>
          <a:p>
            <a:pPr lvl="2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Full-time each term*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Length of time</a:t>
            </a:r>
          </a:p>
          <a:p>
            <a:pPr lvl="2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Undergraduate eight semesters or graduation, whichever is first</a:t>
            </a:r>
          </a:p>
          <a:p>
            <a:pPr lvl="2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Graduate four semesters or graduation, whichever is first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Maintenance requirements</a:t>
            </a:r>
          </a:p>
          <a:p>
            <a:pPr lvl="2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or exceed the institution’s published maintenance requirements</a:t>
            </a:r>
          </a:p>
          <a:p>
            <a:pPr lvl="3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 what happens</a:t>
            </a:r>
          </a:p>
          <a:p>
            <a:pPr lvl="4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Loss of funds at the beginning of the next term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&amp; communicating with the Financial Aid Office &amp; Registrar’s Office is a must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mitigating clause is a must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*If less than full-time, be sure to prorate the funds the student is using for a full semester of eligibility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*Will you fund overloads or required lessons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E4E8A-7356-4176-AFE9-642C3570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55F0E0-A946-4B60-BC30-2EABE5E41DF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04F80-B87C-4B4F-BDC4-1D5171CB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9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C59A1-6085-4A16-9FE5-80E5807D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Guidelines – where are yours published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BB10-E01E-4DE7-8C44-824F834D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9002" y="6182876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7943AB-7AB4-4368-9D7B-ADE82AB75D2D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CD14D-0D2A-4061-9304-6288C684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1A14728-E4AA-F8D9-0095-8CA53C93F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64050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83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D4047D-43F9-2343-C1E3-05B4BFB5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70" y="16748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Sample TE Guideline Template is found under the Training Calendar option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6784C6-25B6-F5FF-80E8-9CF68CA26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518" y="1824103"/>
            <a:ext cx="7860145" cy="38814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790CD-6224-18DB-6E90-DE5A57BC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85CD-4AF8-433E-BBC6-ED2ACB459D9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A092A-4A16-D8FD-0C9A-EB3BD004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3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4858-0DAB-2F95-DEA8-5DE53D82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533" y="156237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Export/Import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1C94-395E-8E81-8935-FA71F7119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524135"/>
            <a:ext cx="4064439" cy="44701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November 1, 2020, Tuition Exchange eliminated the balance sheet requirement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this mean for your employees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institution can certify all eligible export applicants for TE scholarship consideration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Yes, unlimited export applicants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institution retains its internal institutional guidelines, such as a minimum number of years of service, full-time employee status, and the like, when determining eligible employees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pic>
        <p:nvPicPr>
          <p:cNvPr id="7" name="Picture 6" descr="A hand holding a pen and shading circles on a sheet">
            <a:extLst>
              <a:ext uri="{FF2B5EF4-FFF2-40B4-BE49-F238E27FC236}">
                <a16:creationId xmlns:a16="http://schemas.microsoft.com/office/drawing/2014/main" id="{7C24D588-132E-9033-64D3-13FD0CCFF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53" r="1192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B2047-86F4-3EB8-F34D-A3AD1C14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AC782-483A-4117-B120-F3E32FAE45DD}" type="datetime1">
              <a:rPr lang="en-US" smtClean="0"/>
              <a:pPr>
                <a:spcAft>
                  <a:spcPts val="600"/>
                </a:spcAft>
              </a:pPr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6FD94-9AA8-AE7A-D7D3-9D033E0C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0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D4047D-43F9-2343-C1E3-05B4BFB5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70" y="167481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October 20, 2020, Letter sent to then sitting president and sitting TELO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6784C6-25B6-F5FF-80E8-9CF68CA26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518" y="1824103"/>
            <a:ext cx="7860145" cy="38814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790CD-6224-18DB-6E90-DE5A57BC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85CD-4AF8-433E-BBC6-ED2ACB459D9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A092A-4A16-D8FD-0C9A-EB3BD004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4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C5F3E9A-CCCB-4E62-02D5-19FCBDF3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473" y="609600"/>
            <a:ext cx="4566542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TE Liaison Officer</a:t>
            </a:r>
            <a:b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(TELO) </a:t>
            </a:r>
            <a:b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Series Details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3B1A22-2972-6491-FF30-E7C2FCB4E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078" y="2160589"/>
            <a:ext cx="4763557" cy="416069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On-Demand 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excellent resource for new and seasoned TELOs</a:t>
            </a:r>
          </a:p>
          <a:p>
            <a:pPr lvl="2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101 – TELO Basics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102 – TELO Website details, TE-EZ Online app</a:t>
            </a:r>
          </a:p>
          <a:p>
            <a:pPr lvl="2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103 – TELO Guidelines, TELO Expectations, &amp; Employee Eligibility Issues</a:t>
            </a:r>
          </a:p>
          <a:p>
            <a:pPr lvl="2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104 – TELO Monthly Training, Reporting &amp; Frequently Asked Questions by TELOs</a:t>
            </a:r>
            <a:endParaRPr lang="en-US" dirty="0"/>
          </a:p>
        </p:txBody>
      </p:sp>
      <p:pic>
        <p:nvPicPr>
          <p:cNvPr id="9" name="Content Placeholder 8" descr="A close-up of several hands&#10;&#10;Description automatically generated">
            <a:extLst>
              <a:ext uri="{FF2B5EF4-FFF2-40B4-BE49-F238E27FC236}">
                <a16:creationId xmlns:a16="http://schemas.microsoft.com/office/drawing/2014/main" id="{16DFFED2-1967-8F3D-4C9B-CB8C53D37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17" r="1" b="694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9" name="Isosceles Triangle 2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9F432-8EC0-9598-4FC9-401D3011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55AC782-483A-4117-B120-F3E32FAE45DD}" type="datetime1">
              <a:rPr lang="en-US" smtClean="0"/>
              <a:pPr defTabSz="914400"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00A6B-8CFE-5B89-61DD-FEA03711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75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51EA1-168B-5EC2-6613-34A93A0C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Export/Import Expectations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635C5-6B8B-D131-E78F-50173C32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9002" y="6182876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AC782-483A-4117-B120-F3E32FAE45DD}" type="datetime1">
              <a:rPr lang="en-US"/>
              <a:pPr>
                <a:spcAft>
                  <a:spcPts val="600"/>
                </a:spcAft>
              </a:pPr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BB9CA-B1C4-DFD3-6FEF-6ABFC70D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0E528FE-0EFC-7B56-4797-D60EEAC71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40127"/>
              </p:ext>
            </p:extLst>
          </p:nvPr>
        </p:nvGraphicFramePr>
        <p:xfrm>
          <a:off x="1286933" y="1330036"/>
          <a:ext cx="10197494" cy="491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001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55C52-7CD1-F95A-74B3-374FB638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131859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Marketing materials &amp; family videos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30995-6AF4-53F6-C728-77DBDACB4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699333"/>
            <a:ext cx="3856774" cy="35482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3DD1C-AA8E-F89C-B416-01151B0CD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66" y="1928191"/>
            <a:ext cx="4512988" cy="331793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free to post the videos to your website</a:t>
            </a:r>
            <a:endParaRPr lang="en-US" b="0" i="0" dirty="0">
              <a:solidFill>
                <a:srgbClr val="FFFFF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0" i="0" u="sng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 application video help for families</a:t>
            </a:r>
            <a:endParaRPr lang="en-US" b="0" i="0" u="sng" dirty="0">
              <a:solidFill>
                <a:srgbClr val="FFFFF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0" i="0" u="sng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Tuition Exchange intro video</a:t>
            </a:r>
            <a:endParaRPr lang="en-US" b="0" i="0" u="sng" dirty="0">
              <a:solidFill>
                <a:srgbClr val="FFFFF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 written materials to share, then complete the order form</a:t>
            </a:r>
            <a:endParaRPr lang="en-US" b="0" i="0" dirty="0">
              <a:solidFill>
                <a:srgbClr val="FFFFF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u="sng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www.tuitionexchange.org</a:t>
            </a:r>
            <a:endParaRPr lang="en-US" u="sng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Liaison Officers section</a:t>
            </a:r>
          </a:p>
          <a:p>
            <a:pPr lvl="1"/>
            <a:r>
              <a:rPr lang="en-US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option 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Materials Order Form is the fifth  option down</a:t>
            </a:r>
            <a:endParaRPr lang="en-US" b="0" i="0" dirty="0">
              <a:solidFill>
                <a:srgbClr val="FFFFF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b="0" i="0" u="sng" dirty="0">
              <a:solidFill>
                <a:srgbClr val="FFFFFF"/>
              </a:solidFill>
              <a:effectLst/>
              <a:latin typeface="+mj-lt"/>
            </a:endParaRPr>
          </a:p>
          <a:p>
            <a:endParaRPr lang="en-US" b="0" i="0" u="sng" dirty="0">
              <a:solidFill>
                <a:srgbClr val="FFFFFF"/>
              </a:solidFill>
              <a:effectLst/>
              <a:latin typeface="Source Sans Pro" panose="020B0503030403020204" pitchFamily="34" charset="0"/>
            </a:endParaRPr>
          </a:p>
          <a:p>
            <a:endParaRPr lang="en-US" b="0" i="0" u="sng" dirty="0">
              <a:solidFill>
                <a:srgbClr val="FFFFFF"/>
              </a:solidFill>
              <a:effectLst/>
              <a:latin typeface="Source Sans Pro" panose="020B0503030403020204" pitchFamily="34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9B92D-9B41-69FE-FC47-A68087E0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3825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AC782-483A-4117-B120-F3E32FAE45DD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98F1A-3B65-3AB9-2462-45005E20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09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4149-E76C-734B-88A2-58080333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about the W-9</a:t>
            </a:r>
          </a:p>
        </p:txBody>
      </p:sp>
      <p:pic>
        <p:nvPicPr>
          <p:cNvPr id="7" name="Picture 6" descr="Calculator, pen, compass, money and a paper with graphs printed on it">
            <a:extLst>
              <a:ext uri="{FF2B5EF4-FFF2-40B4-BE49-F238E27FC236}">
                <a16:creationId xmlns:a16="http://schemas.microsoft.com/office/drawing/2014/main" id="{51FD0CA5-D04A-1BC1-BC9D-5F0C1F526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65" r="34630" b="9090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7842-1619-4A65-5B66-16FD14339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1403207"/>
            <a:ext cx="6424440" cy="4391306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 W-9 forms do not expire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IRS requires them to be replaced when specific information is changed, such as name changes, type of business entity, or the  taxpayer ID number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 none of Tuition Exchange's specific information has changed, there is no need to ask for a new W-9 form annually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your institution needs a copy of the current TE W-9 form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Prospective Membership – New Member Membership Packet – the W-9 is the third option in the article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476E8-30B1-5C43-021E-C3F4FA5E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AC782-483A-4117-B120-F3E32FAE45DD}" type="datetime1">
              <a:rPr lang="en-US" smtClean="0"/>
              <a:pPr>
                <a:spcAft>
                  <a:spcPts val="600"/>
                </a:spcAft>
              </a:pPr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05CCF-167B-954E-4B80-A95AF048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2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350A759-1E6E-5FBC-B2C4-F3AC9DAB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92" y="257308"/>
            <a:ext cx="64244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Contact Information</a:t>
            </a:r>
          </a:p>
        </p:txBody>
      </p:sp>
      <p:pic>
        <p:nvPicPr>
          <p:cNvPr id="9" name="Content Placeholder 8" descr="A close-up of a lens&#10;&#10;Description automatically generated">
            <a:extLst>
              <a:ext uri="{FF2B5EF4-FFF2-40B4-BE49-F238E27FC236}">
                <a16:creationId xmlns:a16="http://schemas.microsoft.com/office/drawing/2014/main" id="{98384546-4FCB-74E5-0D54-99355657B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9" t="3767" r="1781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D05025-5B12-2E2D-61E9-47BB8A17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6488" y="1843882"/>
            <a:ext cx="7393780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www.tuitionexchange.org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Robert “Bob” Shorb			Janet Hanson	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	Executive Director/CEO			Director of Communications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	</a:t>
            </a:r>
            <a:r>
              <a:rPr lang="en-US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rshorb@tuitionexchange.org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jhanson@tuitionexchange.org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	518.859.7301					402.418.1081	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Kristine Lev					Suzanne LeAnce	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 of Administration		Assistant Director of Communications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klev@tuitionexchange.org		sleance@tuitionexchange.org</a:t>
            </a:r>
          </a:p>
          <a:p>
            <a:pPr>
              <a:buFont typeface="Wingdings 3" charset="2"/>
              <a:buChar char="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4D7AC-0454-1A78-10D3-D326A9C0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23285CD-4AF8-433E-BBC6-ED2ACB459D9F}" type="datetime1">
              <a:rPr lang="en-US" smtClean="0"/>
              <a:pPr defTabSz="914400"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8DFA8-4DA6-A278-5539-A70D0D59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5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A screen shot of a cell phone&#10;&#10;Description automatically generated">
            <a:extLst>
              <a:ext uri="{FF2B5EF4-FFF2-40B4-BE49-F238E27FC236}">
                <a16:creationId xmlns:a16="http://schemas.microsoft.com/office/drawing/2014/main" id="{495080B7-7897-D6BD-406A-83FD4F030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7" r="3" b="90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89ACB-1E88-4ED9-A438-7F491797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6461" y="451861"/>
            <a:ext cx="14375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49F3BD-97CF-4E06-A093-6655F57700C6}" type="datetime1">
              <a:rPr lang="en-US"/>
              <a:pPr defTabSz="914400">
                <a:spcAft>
                  <a:spcPts val="600"/>
                </a:spcAft>
              </a:pPr>
              <a:t>8/9/2023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6DDFE-0E6B-4546-B7DA-FDE4CC5E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/>
              <a:pPr defTabSz="914400"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54F94-1335-E45A-8BBC-687F4ABA3473}"/>
              </a:ext>
            </a:extLst>
          </p:cNvPr>
          <p:cNvSpPr txBox="1"/>
          <p:nvPr/>
        </p:nvSpPr>
        <p:spPr>
          <a:xfrm>
            <a:off x="5394960" y="806619"/>
            <a:ext cx="3007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EC541-9B7B-FB72-B0DA-35470C53AA51}"/>
              </a:ext>
            </a:extLst>
          </p:cNvPr>
          <p:cNvSpPr txBox="1"/>
          <p:nvPr/>
        </p:nvSpPr>
        <p:spPr>
          <a:xfrm>
            <a:off x="5298527" y="2094830"/>
            <a:ext cx="498726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Tuition Exchange Guidelines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What’s in yours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Expectations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Export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Import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 Eligibility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0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BB239-3516-4308-B6BC-77C40630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 </a:t>
            </a:r>
            <a:r>
              <a:rPr lang="en-US" dirty="0">
                <a:latin typeface="Open Sans" panose="020B0606030504020204" pitchFamily="34" charset="0"/>
                <a:cs typeface="Open Sans" panose="020B0606030504020204" pitchFamily="34" charset="0"/>
              </a:rPr>
              <a:t>Guidelines</a:t>
            </a:r>
            <a:r>
              <a:rPr lang="en-US" dirty="0"/>
              <a:t> require a definition</a:t>
            </a: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28B37-6745-4AC7-BAEE-87D7EDCA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9002" y="6182876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B859110-2DF0-45F4-A85F-CFAE3BB44A04}" type="datetime1">
              <a:rPr lang="en-US" dirty="0"/>
              <a:pPr>
                <a:spcAft>
                  <a:spcPts val="600"/>
                </a:spcAft>
              </a:pPr>
              <a:t>8/9/2023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568E3-5036-470C-B81E-A3DC988A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b="1" dirty="0"/>
              <a:pPr>
                <a:spcAft>
                  <a:spcPts val="600"/>
                </a:spcAft>
              </a:pPr>
              <a:t>4</a:t>
            </a:fld>
            <a:endParaRPr lang="en-US" b="1" dirty="0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A19BF05-344E-4DB8-B780-B9F4E54DB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028578"/>
              </p:ext>
            </p:extLst>
          </p:nvPr>
        </p:nvGraphicFramePr>
        <p:xfrm>
          <a:off x="1277423" y="1394691"/>
          <a:ext cx="9618133" cy="478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85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C789-17B1-4088-95B7-1E51B601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TE Guidelines must include what programs are funded &amp; the eligible locations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F7D1D-EC8C-4376-A774-5019F265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0E2813E-3464-4102-8E2F-286FA421FBE4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44E9D-DDAF-43E9-8DCB-DBEB3C65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B23737-9EA3-41D0-8B70-FCFEFA051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99588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1F052B-94FC-B084-7D25-7864683CFA56}"/>
              </a:ext>
            </a:extLst>
          </p:cNvPr>
          <p:cNvSpPr txBox="1"/>
          <p:nvPr/>
        </p:nvSpPr>
        <p:spPr>
          <a:xfrm>
            <a:off x="677334" y="6211669"/>
            <a:ext cx="736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Member school guidelines need to address each item in the list</a:t>
            </a:r>
          </a:p>
        </p:txBody>
      </p:sp>
    </p:spTree>
    <p:extLst>
      <p:ext uri="{BB962C8B-B14F-4D97-AF65-F5344CB8AC3E}">
        <p14:creationId xmlns:p14="http://schemas.microsoft.com/office/powerpoint/2010/main" val="368762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D34F-F7AE-44A3-A816-95BC4C8D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255944"/>
            <a:ext cx="6451110" cy="777725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Guidelines must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1197F-6953-4BBA-B7B6-C54087C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59" y="1080495"/>
            <a:ext cx="7193180" cy="4137548"/>
          </a:xfrm>
        </p:spPr>
        <p:txBody>
          <a:bodyPr anchor="t">
            <a:normAutofit fontScale="92500"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who is an eligible employee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Full-time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than full time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Adjunct faculty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 labor/fixed-term employee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employees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Retired, deceased, and others not listed above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59F3-8C80-42A8-AD0A-B19616B7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D6E762-FA69-4FB3-8F69-6BDD991AB54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AF7A2-6F11-478D-940F-7783AB27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A5045-B1E2-A25D-C63C-6094A6BEC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313" r="28096" b="-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88023E-64EA-7DF0-A022-07E41550E4F9}"/>
              </a:ext>
            </a:extLst>
          </p:cNvPr>
          <p:cNvSpPr txBox="1"/>
          <p:nvPr/>
        </p:nvSpPr>
        <p:spPr>
          <a:xfrm>
            <a:off x="8839946" y="5890194"/>
            <a:ext cx="24833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expatfamilyhealth.com/adapting-abroad/moving-abroad-family-reas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71D41-A058-F7FD-DAFC-F9DAD68B6580}"/>
              </a:ext>
            </a:extLst>
          </p:cNvPr>
          <p:cNvSpPr txBox="1"/>
          <p:nvPr/>
        </p:nvSpPr>
        <p:spPr>
          <a:xfrm>
            <a:off x="496957" y="5218043"/>
            <a:ext cx="552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Member school must address each item in the list</a:t>
            </a:r>
          </a:p>
        </p:txBody>
      </p:sp>
    </p:spTree>
    <p:extLst>
      <p:ext uri="{BB962C8B-B14F-4D97-AF65-F5344CB8AC3E}">
        <p14:creationId xmlns:p14="http://schemas.microsoft.com/office/powerpoint/2010/main" val="140198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D34F-F7AE-44A3-A816-95BC4C8D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255944"/>
            <a:ext cx="6451110" cy="777725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Guidelines must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1197F-6953-4BBA-B7B6-C54087C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59" y="1080495"/>
            <a:ext cx="7193180" cy="3829435"/>
          </a:xfrm>
        </p:spPr>
        <p:txBody>
          <a:bodyPr anchor="t">
            <a:normAutofit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who is an eligible dependent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child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Step-children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Adopted children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 spouse/registered domestic partner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59F3-8C80-42A8-AD0A-B19616B7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D6E762-FA69-4FB3-8F69-6BDD991AB54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AF7A2-6F11-478D-940F-7783AB27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A5045-B1E2-A25D-C63C-6094A6BEC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313" r="28096" b="-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88023E-64EA-7DF0-A022-07E41550E4F9}"/>
              </a:ext>
            </a:extLst>
          </p:cNvPr>
          <p:cNvSpPr txBox="1"/>
          <p:nvPr/>
        </p:nvSpPr>
        <p:spPr>
          <a:xfrm>
            <a:off x="8839946" y="5890194"/>
            <a:ext cx="24833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expatfamilyhealth.com/adapting-abroad/moving-abroad-family-reas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71D41-A058-F7FD-DAFC-F9DAD68B6580}"/>
              </a:ext>
            </a:extLst>
          </p:cNvPr>
          <p:cNvSpPr txBox="1"/>
          <p:nvPr/>
        </p:nvSpPr>
        <p:spPr>
          <a:xfrm>
            <a:off x="496957" y="5218043"/>
            <a:ext cx="552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Member school must address each item in the list</a:t>
            </a:r>
          </a:p>
        </p:txBody>
      </p:sp>
    </p:spTree>
    <p:extLst>
      <p:ext uri="{BB962C8B-B14F-4D97-AF65-F5344CB8AC3E}">
        <p14:creationId xmlns:p14="http://schemas.microsoft.com/office/powerpoint/2010/main" val="45423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C506-6D09-4439-BFCC-0174DB50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5139"/>
            <a:ext cx="8596668" cy="692728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Guidelines must include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2908A-328A-4FCF-B15A-50D98425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289B6-2FBD-4A18-B4C3-AE3DD7D72AA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0D529-69AD-495B-B2F1-CD9CD88B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444E0F-8B19-43CC-87D1-B5FCCFB37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91052"/>
              </p:ext>
            </p:extLst>
          </p:nvPr>
        </p:nvGraphicFramePr>
        <p:xfrm>
          <a:off x="677863" y="937867"/>
          <a:ext cx="8596312" cy="510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1E0B11-EDC7-A6A9-5A02-BE9EB05E1F7F}"/>
              </a:ext>
            </a:extLst>
          </p:cNvPr>
          <p:cNvSpPr txBox="1"/>
          <p:nvPr/>
        </p:nvSpPr>
        <p:spPr>
          <a:xfrm>
            <a:off x="576470" y="6041362"/>
            <a:ext cx="551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Member school must address each item in the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4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8D83AE-3371-E92A-E3BF-D1EB3196DC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43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8324A-3DFC-4099-B12A-8A48D0D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734351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174E-F148-4460-A276-C2C8BE48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364"/>
            <a:ext cx="4513502" cy="463203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process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</a:t>
            </a:r>
          </a:p>
          <a:p>
            <a:pPr lvl="2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 is for Employees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</a:t>
            </a:r>
          </a:p>
          <a:p>
            <a:pPr lvl="2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 is for Incoming students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school must address each item in the list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8A79-F923-43E2-B0DA-C2491737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82D514-68C5-441D-A1E3-12E255F14868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0C894-A4CE-4A9A-89F0-7DEC74B9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0FF3-9A76-0008-5BAD-4B3F37115E0C}"/>
              </a:ext>
            </a:extLst>
          </p:cNvPr>
          <p:cNvSpPr txBox="1"/>
          <p:nvPr/>
        </p:nvSpPr>
        <p:spPr>
          <a:xfrm>
            <a:off x="9556342" y="6657945"/>
            <a:ext cx="26356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www.ioer-imrj.com/editorial-board/guidelines-for-editor-and-review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509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3871</TotalTime>
  <Words>1373</Words>
  <Application>Microsoft Office PowerPoint</Application>
  <PresentationFormat>Widescreen</PresentationFormat>
  <Paragraphs>263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Open Sans</vt:lpstr>
      <vt:lpstr>Source Sans Pro</vt:lpstr>
      <vt:lpstr>Trebuchet MS</vt:lpstr>
      <vt:lpstr>Wingdings 3</vt:lpstr>
      <vt:lpstr>Facet</vt:lpstr>
      <vt:lpstr>TE 103 – TE Liaison Officer (TELO) Duties</vt:lpstr>
      <vt:lpstr>New TE Liaison Officer  (TELO)  Training Series Details</vt:lpstr>
      <vt:lpstr>PowerPoint Presentation</vt:lpstr>
      <vt:lpstr>TE Guidelines require a definition</vt:lpstr>
      <vt:lpstr>TE Guidelines must include what programs are funded &amp; the eligible locations </vt:lpstr>
      <vt:lpstr>TE Guidelines must include</vt:lpstr>
      <vt:lpstr>TE Guidelines must include</vt:lpstr>
      <vt:lpstr>TE Guidelines must include</vt:lpstr>
      <vt:lpstr>TE Guidelines</vt:lpstr>
      <vt:lpstr>PowerPoint Presentation</vt:lpstr>
      <vt:lpstr>TE Guidelines – Exports</vt:lpstr>
      <vt:lpstr>TE Guidelines - Imports</vt:lpstr>
      <vt:lpstr>TE Guidelines – Continuing employee status</vt:lpstr>
      <vt:lpstr>A Memo of Understanding found under the Training Calendar option</vt:lpstr>
      <vt:lpstr>TE Guidelines – Continuing student renewal</vt:lpstr>
      <vt:lpstr>TE Guidelines – where are yours published</vt:lpstr>
      <vt:lpstr>The Sample TE Guideline Template is found under the Training Calendar option</vt:lpstr>
      <vt:lpstr>Export/Import Expectations</vt:lpstr>
      <vt:lpstr>October 20, 2020, Letter sent to then sitting president and sitting TELO</vt:lpstr>
      <vt:lpstr>Export/Import Expectations</vt:lpstr>
      <vt:lpstr>Marketing materials &amp; family videos</vt:lpstr>
      <vt:lpstr>Questions about the W-9</vt:lpstr>
      <vt:lpstr>TE Central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103</dc:title>
  <dc:creator>Janet Hanson</dc:creator>
  <cp:lastModifiedBy>Janet Hanson</cp:lastModifiedBy>
  <cp:revision>20</cp:revision>
  <dcterms:created xsi:type="dcterms:W3CDTF">2020-04-21T04:07:34Z</dcterms:created>
  <dcterms:modified xsi:type="dcterms:W3CDTF">2023-08-10T02:56:09Z</dcterms:modified>
</cp:coreProperties>
</file>