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17"/>
  </p:notesMasterIdLst>
  <p:sldIdLst>
    <p:sldId id="256" r:id="rId2"/>
    <p:sldId id="284" r:id="rId3"/>
    <p:sldId id="258" r:id="rId4"/>
    <p:sldId id="272" r:id="rId5"/>
    <p:sldId id="263" r:id="rId6"/>
    <p:sldId id="282" r:id="rId7"/>
    <p:sldId id="264" r:id="rId8"/>
    <p:sldId id="260" r:id="rId9"/>
    <p:sldId id="262" r:id="rId10"/>
    <p:sldId id="273" r:id="rId11"/>
    <p:sldId id="275" r:id="rId12"/>
    <p:sldId id="276" r:id="rId13"/>
    <p:sldId id="283" r:id="rId14"/>
    <p:sldId id="281" r:id="rId15"/>
    <p:sldId id="285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1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LeAnce" userId="604b2913d704a7e6" providerId="LiveId" clId="{414E424C-AA24-473B-9360-166B593AEF8E}"/>
    <pc:docChg chg="custSel modSld">
      <pc:chgData name="Suzanne LeAnce" userId="604b2913d704a7e6" providerId="LiveId" clId="{414E424C-AA24-473B-9360-166B593AEF8E}" dt="2023-08-09T20:34:03.298" v="134" actId="115"/>
      <pc:docMkLst>
        <pc:docMk/>
      </pc:docMkLst>
      <pc:sldChg chg="modSp mod">
        <pc:chgData name="Suzanne LeAnce" userId="604b2913d704a7e6" providerId="LiveId" clId="{414E424C-AA24-473B-9360-166B593AEF8E}" dt="2023-08-09T20:18:47.677" v="24" actId="255"/>
        <pc:sldMkLst>
          <pc:docMk/>
          <pc:sldMk cId="1094454913" sldId="258"/>
        </pc:sldMkLst>
        <pc:spChg chg="mod">
          <ac:chgData name="Suzanne LeAnce" userId="604b2913d704a7e6" providerId="LiveId" clId="{414E424C-AA24-473B-9360-166B593AEF8E}" dt="2023-08-09T20:18:47.677" v="24" actId="255"/>
          <ac:spMkLst>
            <pc:docMk/>
            <pc:sldMk cId="1094454913" sldId="258"/>
            <ac:spMk id="3" creationId="{6A28EE3A-A684-413C-921E-70C286408F77}"/>
          </ac:spMkLst>
        </pc:spChg>
      </pc:sldChg>
      <pc:sldChg chg="modSp mod">
        <pc:chgData name="Suzanne LeAnce" userId="604b2913d704a7e6" providerId="LiveId" clId="{414E424C-AA24-473B-9360-166B593AEF8E}" dt="2023-08-09T20:31:16.730" v="130" actId="20577"/>
        <pc:sldMkLst>
          <pc:docMk/>
          <pc:sldMk cId="1584167616" sldId="260"/>
        </pc:sldMkLst>
        <pc:spChg chg="mod">
          <ac:chgData name="Suzanne LeAnce" userId="604b2913d704a7e6" providerId="LiveId" clId="{414E424C-AA24-473B-9360-166B593AEF8E}" dt="2023-08-09T20:31:16.730" v="130" actId="20577"/>
          <ac:spMkLst>
            <pc:docMk/>
            <pc:sldMk cId="1584167616" sldId="260"/>
            <ac:spMk id="94" creationId="{66C30A1E-92E5-4E7A-8FF0-46089C3C572F}"/>
          </ac:spMkLst>
        </pc:spChg>
      </pc:sldChg>
      <pc:sldChg chg="modSp mod">
        <pc:chgData name="Suzanne LeAnce" userId="604b2913d704a7e6" providerId="LiveId" clId="{414E424C-AA24-473B-9360-166B593AEF8E}" dt="2023-08-09T20:30:51.477" v="126" actId="20577"/>
        <pc:sldMkLst>
          <pc:docMk/>
          <pc:sldMk cId="3145347784" sldId="264"/>
        </pc:sldMkLst>
        <pc:spChg chg="mod">
          <ac:chgData name="Suzanne LeAnce" userId="604b2913d704a7e6" providerId="LiveId" clId="{414E424C-AA24-473B-9360-166B593AEF8E}" dt="2023-08-09T20:30:51.477" v="126" actId="20577"/>
          <ac:spMkLst>
            <pc:docMk/>
            <pc:sldMk cId="3145347784" sldId="264"/>
            <ac:spMk id="3" creationId="{CDDC4030-2A8E-47B0-B5E3-08A5CD05FC10}"/>
          </ac:spMkLst>
        </pc:spChg>
      </pc:sldChg>
      <pc:sldChg chg="modSp mod">
        <pc:chgData name="Suzanne LeAnce" userId="604b2913d704a7e6" providerId="LiveId" clId="{414E424C-AA24-473B-9360-166B593AEF8E}" dt="2023-08-09T20:19:15.382" v="25" actId="20577"/>
        <pc:sldMkLst>
          <pc:docMk/>
          <pc:sldMk cId="2583565774" sldId="272"/>
        </pc:sldMkLst>
        <pc:spChg chg="mod">
          <ac:chgData name="Suzanne LeAnce" userId="604b2913d704a7e6" providerId="LiveId" clId="{414E424C-AA24-473B-9360-166B593AEF8E}" dt="2023-08-09T20:19:15.382" v="25" actId="20577"/>
          <ac:spMkLst>
            <pc:docMk/>
            <pc:sldMk cId="2583565774" sldId="272"/>
            <ac:spMk id="2" creationId="{1F219524-8EA6-4100-B886-A9FF9C9CD56A}"/>
          </ac:spMkLst>
        </pc:spChg>
      </pc:sldChg>
      <pc:sldChg chg="modSp mod">
        <pc:chgData name="Suzanne LeAnce" userId="604b2913d704a7e6" providerId="LiveId" clId="{414E424C-AA24-473B-9360-166B593AEF8E}" dt="2023-08-09T20:23:54.534" v="62" actId="20577"/>
        <pc:sldMkLst>
          <pc:docMk/>
          <pc:sldMk cId="1063325272" sldId="273"/>
        </pc:sldMkLst>
        <pc:spChg chg="mod">
          <ac:chgData name="Suzanne LeAnce" userId="604b2913d704a7e6" providerId="LiveId" clId="{414E424C-AA24-473B-9360-166B593AEF8E}" dt="2023-08-09T20:23:54.534" v="62" actId="20577"/>
          <ac:spMkLst>
            <pc:docMk/>
            <pc:sldMk cId="1063325272" sldId="273"/>
            <ac:spMk id="3" creationId="{D5B7E4D5-FC54-4827-ACE0-65D14650F802}"/>
          </ac:spMkLst>
        </pc:spChg>
      </pc:sldChg>
      <pc:sldChg chg="modSp mod">
        <pc:chgData name="Suzanne LeAnce" userId="604b2913d704a7e6" providerId="LiveId" clId="{414E424C-AA24-473B-9360-166B593AEF8E}" dt="2023-08-09T20:25:49.633" v="76" actId="20577"/>
        <pc:sldMkLst>
          <pc:docMk/>
          <pc:sldMk cId="3220316847" sldId="275"/>
        </pc:sldMkLst>
        <pc:spChg chg="mod">
          <ac:chgData name="Suzanne LeAnce" userId="604b2913d704a7e6" providerId="LiveId" clId="{414E424C-AA24-473B-9360-166B593AEF8E}" dt="2023-08-09T20:25:49.633" v="76" actId="20577"/>
          <ac:spMkLst>
            <pc:docMk/>
            <pc:sldMk cId="3220316847" sldId="275"/>
            <ac:spMk id="3" creationId="{D8162C93-8276-4E08-A17E-FDB221245879}"/>
          </ac:spMkLst>
        </pc:spChg>
      </pc:sldChg>
      <pc:sldChg chg="modSp mod">
        <pc:chgData name="Suzanne LeAnce" userId="604b2913d704a7e6" providerId="LiveId" clId="{414E424C-AA24-473B-9360-166B593AEF8E}" dt="2023-08-09T20:26:31.380" v="92" actId="20577"/>
        <pc:sldMkLst>
          <pc:docMk/>
          <pc:sldMk cId="2999751714" sldId="276"/>
        </pc:sldMkLst>
        <pc:spChg chg="mod">
          <ac:chgData name="Suzanne LeAnce" userId="604b2913d704a7e6" providerId="LiveId" clId="{414E424C-AA24-473B-9360-166B593AEF8E}" dt="2023-08-09T20:26:31.380" v="92" actId="20577"/>
          <ac:spMkLst>
            <pc:docMk/>
            <pc:sldMk cId="2999751714" sldId="276"/>
            <ac:spMk id="3" creationId="{43C0899B-AF66-451D-A8C4-B457E914A185}"/>
          </ac:spMkLst>
        </pc:spChg>
      </pc:sldChg>
      <pc:sldChg chg="modSp mod">
        <pc:chgData name="Suzanne LeAnce" userId="604b2913d704a7e6" providerId="LiveId" clId="{414E424C-AA24-473B-9360-166B593AEF8E}" dt="2023-08-09T20:20:39.290" v="36" actId="27636"/>
        <pc:sldMkLst>
          <pc:docMk/>
          <pc:sldMk cId="3720485592" sldId="282"/>
        </pc:sldMkLst>
        <pc:spChg chg="mod">
          <ac:chgData name="Suzanne LeAnce" userId="604b2913d704a7e6" providerId="LiveId" clId="{414E424C-AA24-473B-9360-166B593AEF8E}" dt="2023-08-09T20:20:39.290" v="36" actId="27636"/>
          <ac:spMkLst>
            <pc:docMk/>
            <pc:sldMk cId="3720485592" sldId="282"/>
            <ac:spMk id="3" creationId="{6C17E4FE-8FF9-F0E3-BABD-4C2B99613633}"/>
          </ac:spMkLst>
        </pc:spChg>
      </pc:sldChg>
      <pc:sldChg chg="modSp mod">
        <pc:chgData name="Suzanne LeAnce" userId="604b2913d704a7e6" providerId="LiveId" clId="{414E424C-AA24-473B-9360-166B593AEF8E}" dt="2023-08-09T20:27:13.052" v="98" actId="20577"/>
        <pc:sldMkLst>
          <pc:docMk/>
          <pc:sldMk cId="372883410" sldId="283"/>
        </pc:sldMkLst>
        <pc:spChg chg="mod">
          <ac:chgData name="Suzanne LeAnce" userId="604b2913d704a7e6" providerId="LiveId" clId="{414E424C-AA24-473B-9360-166B593AEF8E}" dt="2023-08-09T20:27:13.052" v="98" actId="20577"/>
          <ac:spMkLst>
            <pc:docMk/>
            <pc:sldMk cId="372883410" sldId="283"/>
            <ac:spMk id="8" creationId="{B887840D-5C0B-EE68-99EB-F640DD620D54}"/>
          </ac:spMkLst>
        </pc:spChg>
      </pc:sldChg>
      <pc:sldChg chg="modSp mod">
        <pc:chgData name="Suzanne LeAnce" userId="604b2913d704a7e6" providerId="LiveId" clId="{414E424C-AA24-473B-9360-166B593AEF8E}" dt="2023-08-09T20:14:45.642" v="6" actId="27636"/>
        <pc:sldMkLst>
          <pc:docMk/>
          <pc:sldMk cId="360400237" sldId="284"/>
        </pc:sldMkLst>
        <pc:spChg chg="mod">
          <ac:chgData name="Suzanne LeAnce" userId="604b2913d704a7e6" providerId="LiveId" clId="{414E424C-AA24-473B-9360-166B593AEF8E}" dt="2023-08-09T20:14:45.642" v="6" actId="27636"/>
          <ac:spMkLst>
            <pc:docMk/>
            <pc:sldMk cId="360400237" sldId="284"/>
            <ac:spMk id="10" creationId="{3A4CAA61-C5BC-1062-2A1B-33287965EF7F}"/>
          </ac:spMkLst>
        </pc:spChg>
      </pc:sldChg>
      <pc:sldChg chg="modSp mod">
        <pc:chgData name="Suzanne LeAnce" userId="604b2913d704a7e6" providerId="LiveId" clId="{414E424C-AA24-473B-9360-166B593AEF8E}" dt="2023-08-09T20:34:03.298" v="134" actId="115"/>
        <pc:sldMkLst>
          <pc:docMk/>
          <pc:sldMk cId="3967896769" sldId="285"/>
        </pc:sldMkLst>
        <pc:spChg chg="mod">
          <ac:chgData name="Suzanne LeAnce" userId="604b2913d704a7e6" providerId="LiveId" clId="{414E424C-AA24-473B-9360-166B593AEF8E}" dt="2023-08-09T20:29:35.878" v="118" actId="27636"/>
          <ac:spMkLst>
            <pc:docMk/>
            <pc:sldMk cId="3967896769" sldId="285"/>
            <ac:spMk id="2" creationId="{83A5ED96-0D80-1402-C06B-72A1CEA19A0D}"/>
          </ac:spMkLst>
        </pc:spChg>
        <pc:spChg chg="mod">
          <ac:chgData name="Suzanne LeAnce" userId="604b2913d704a7e6" providerId="LiveId" clId="{414E424C-AA24-473B-9360-166B593AEF8E}" dt="2023-08-09T20:34:03.298" v="134" actId="115"/>
          <ac:spMkLst>
            <pc:docMk/>
            <pc:sldMk cId="3967896769" sldId="285"/>
            <ac:spMk id="3" creationId="{1A0071E7-AA57-62A8-9042-B8036F454C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7D58BA5-B5C8-425A-8B80-32C7B7AA1AAE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9A69826-8B3C-4AB2-A409-7658CEAF5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7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2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07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0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9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3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21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3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2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8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69826-8B3C-4AB2-A409-7658CEAF5B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5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DE83-379F-4ECF-9DEE-937503B0B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AA435-94E0-4169-9712-006C18079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101D4-BC03-492A-88C9-940DB6A5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6427-BD3F-4987-82D5-9650D2E4CC04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8414-1489-46B8-839D-249C5E07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99A4-293A-4449-A93F-3673BDC6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A1A8-85D7-4EA9-8371-6A444C9F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3429D-1E0D-4F58-BC9B-83ABA73B9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1FBD5-F04E-4FD0-ACE4-2019C97C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223-A268-42BB-B098-4CA9644C91C7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BA81A-2CBE-4E83-BB09-881B4D6D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21905-0A22-4A1C-B1D5-B3E8A226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63729-EAF4-48DA-998F-65F260E81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7D550-A227-4DE6-93DC-F94D411F7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8B624-E577-45F8-836E-BB6DE8AC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21DF-0538-4DB6-B2A5-C81F7BE97841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9B28A-F8D1-4DB5-BC47-BEA7E243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B356F-4B80-4714-A7EE-348B6348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F022-3E63-4493-A28A-9E640ACC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A944-418E-45C1-89B1-4E2E67CD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D043-92C5-4D9C-B66B-0244405A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EAA-CBB8-43DD-B14D-FFC32AC9E64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9C7E2-D7C1-48DA-8CD1-D9281103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A59F-0464-4201-83A1-ACA76338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E8EC-1E65-4B32-9834-4CADA20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B4FAC-6639-416B-B66B-507DC7B6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263F2-C7E4-4EF3-869A-8D001075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6678-2572-4987-9CC3-61300B2E554B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C27E9-5DAC-4D44-AEE6-ED64D08B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F808C-2A1C-4F55-9F57-DAFAAF7D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F41C0-72A1-4942-9BEB-21FBBC3D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1AFF0-DA2E-4A90-A4B3-671ED5D7B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A65A-F4C1-4384-9B50-F125716F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6065F-029A-4BFC-A83B-B0380631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610C-9D3C-440E-ADF1-59500A72ADD1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26393-9087-4208-ABC6-55C560FF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A47FC-CBCA-45BB-81A9-97B336D0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03B0-2540-4188-A8E2-9D2E7E1B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06895-A551-4928-B307-633363AC7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70F36-822E-4456-B197-CECBA6EB0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3ADAD-60F5-4922-B606-383E48E32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50CB5-F79D-40EB-9468-24A2C4E18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BB065-B66E-4342-BA3E-93C4AA30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C4F-46E9-4AAE-B56D-09EFB8184A1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7C82EB-011D-479F-A250-2986D3F0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563385-C9BB-4C2B-B923-1719E4EA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18E4-45A3-4E56-B62D-1FA8C680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DD73C-2AFC-46A4-AB80-74C0D520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42D1-66BF-4C46-87AC-A31474F37F5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13D1-8FC5-4678-900D-3B010C70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FFE45-E0C2-4873-806B-104BFD29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D0F08-BF12-4434-98B8-CA20AD4F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198F-366B-432F-8BA5-028CBA08FCB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4686C-E1BE-47DE-901E-6111F702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0ADA4-0671-4115-9C62-158E0205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B9CB-6228-44E4-A1E8-FE2B8BF1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43452-EC81-445F-BCC0-1101F989A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2DAA3-5776-4936-8B7C-6FC8826A7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A8322-F2F5-42F3-8515-3532AC48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E45-D77A-44F3-9FF2-74B2FBFC303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80E09-8963-4B11-BFFA-E79603C4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CFC07-E307-4D5E-9BF0-E749DA6C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4CB0-A9EE-4A9D-8B7F-28049E17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45625C-991F-4699-9725-E87C53D81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610F8-1EBF-4D4C-8AFE-97EB27BFD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3333C-C90A-49A4-8B2B-FE09C03E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D87-70F2-48DE-B308-33839FA8C05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132AB-5587-4EEA-80E4-0B065776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A261B-8976-4C17-9FAC-C5D41DB1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833B9-4442-47F1-9CFD-25214C83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A06DE-B7B0-4816-81FC-8D8160AC5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14B79-CFDF-40C5-8B6A-4954FA439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ECDD-93EF-40AA-A389-D4D6F065ADB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328C5-AD11-45FF-B466-EA8CB9A81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C7E8-75B5-49BB-A3B7-E907AB8EA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5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9299&amp;picture=clock-face&amp;large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bovee_thill/4034075205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kb.cu-portland.edu/Academic+Transcrip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picpedia.org/post-it-note/p/policie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tuitionexchange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5A9FA-1A3C-4282-A8DD-0A850AC0A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Tuition Exchange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7DC93-1C24-4BE2-A701-2F74B87D2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Staff</a:t>
            </a:r>
          </a:p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2023-2024</a:t>
            </a:r>
          </a:p>
        </p:txBody>
      </p:sp>
      <p:sp>
        <p:nvSpPr>
          <p:cNvPr id="6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A4203-CE2E-43F2-A599-B6D6F103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CC910B-7385-4BDA-8B50-E8198A95D516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FDEC9B2A-B299-45EC-B963-A5DE1D2B0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4" r="2909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4066E-7CE3-45CA-ABC1-29970601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2565D-20F0-4C12-AF1C-CC4C3550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Schools </a:t>
            </a:r>
            <a:br>
              <a:rPr lang="en-US" sz="5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</a:t>
            </a:r>
          </a:p>
        </p:txBody>
      </p:sp>
      <p:pic>
        <p:nvPicPr>
          <p:cNvPr id="7" name="Picture 6" descr="A picture containing clock, wall clock, quartz clock, wall&#10;&#10;Description automatically generated">
            <a:extLst>
              <a:ext uri="{FF2B5EF4-FFF2-40B4-BE49-F238E27FC236}">
                <a16:creationId xmlns:a16="http://schemas.microsoft.com/office/drawing/2014/main" id="{9936D62C-6112-81C0-6ABD-90C032E02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298" r="1491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E4D5-FC54-4827-ACE0-65D14650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your office hours count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 allows families to complete their application  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 first goes to the EXPORT school for eligibility certification and approval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EXPORT school </a:t>
            </a:r>
            <a:r>
              <a:rPr lang="en-US" sz="1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controls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employee eligibility approval or denial of the TE-EZ Online app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Remember, once you approve the TE-EZ Online app and </a:t>
            </a:r>
            <a:r>
              <a:rPr lang="en-US" sz="1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hit submit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you have approved the named student for IMPORT scholarship consideration – there is NO recall option unless the parent is no longer an eligible employee</a:t>
            </a:r>
          </a:p>
          <a:p>
            <a:endParaRPr lang="en-US" sz="1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385C-4657-4433-97C0-4EA5450A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C9B0FE-6B66-4399-8821-2D6A4AB6B73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DE20-D5C0-42DA-A339-1369BA9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D2BE7-91F1-41F6-872C-61F2C8AC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 EZ Online App process</a:t>
            </a:r>
          </a:p>
        </p:txBody>
      </p:sp>
      <p:pic>
        <p:nvPicPr>
          <p:cNvPr id="7" name="Picture 6" descr="A picture containing clothing, cartoon, person, human face&#10;&#10;Description automatically generated">
            <a:extLst>
              <a:ext uri="{FF2B5EF4-FFF2-40B4-BE49-F238E27FC236}">
                <a16:creationId xmlns:a16="http://schemas.microsoft.com/office/drawing/2014/main" id="{ECFFD636-2018-2EC1-2000-B9882FB2C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139" r="1294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2C93-8276-4E08-A17E-FDB22124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576850"/>
            <a:ext cx="6251110" cy="4126336"/>
          </a:xfrm>
        </p:spPr>
        <p:txBody>
          <a:bodyPr>
            <a:noAutofit/>
          </a:bodyPr>
          <a:lstStyle/>
          <a:p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 – Family completes the TE-EZ online app and submits</a:t>
            </a:r>
          </a:p>
          <a:p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 – Export TELO receives a notification email from </a:t>
            </a:r>
            <a:r>
              <a:rPr lang="en-US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NOREPLY@tuitionexchange.org 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the app is available for review</a:t>
            </a:r>
          </a:p>
          <a:p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 – Export TELO looks inside Applications – New Exports – 2023-2024 Decision Pending </a:t>
            </a:r>
          </a:p>
          <a:p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 – Approve or Deny each application for Import scholarship consideration</a:t>
            </a:r>
          </a:p>
          <a:p>
            <a:pPr lvl="1"/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only means the employee meets your eligibility guidelines for Export!</a:t>
            </a:r>
          </a:p>
          <a:p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5 – Emails launch to the family members with an email address listed on the application informing them of the Export decision </a:t>
            </a:r>
          </a:p>
          <a:p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the student shifts their focus of communication to the IMPORT school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0FA7-2A46-4EAF-AD1D-6EE162FF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AED317-7B9B-4A59-872C-2D02A4FAF354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803AA-098D-422A-8AFE-96BFF0F7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FFE2E-4883-EA19-CE92-217DE6BAEFB4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bovee_thill/403407520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512F4-18E6-4E64-A9EF-5D184478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418" y="329184"/>
            <a:ext cx="4423453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 EZ Online App process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0899B-AF66-451D-A8C4-B457E914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988" y="2706624"/>
            <a:ext cx="4759883" cy="34838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application status can be tracked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tracking details require information to be entered exactly as it was submitted on the TE-EZ Online app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Typical error issues are student birthdate and email address 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can share a copy of the app with the student upon request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168A0-3132-439A-93E7-7CD561E4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AC72416-C786-433D-9581-DDFC5F89E69F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F9A6B-61A7-479E-B4AF-60CC5577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28A2C6-FCB4-D24D-0B6A-43AA9CBC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7" y="256226"/>
            <a:ext cx="5994331" cy="63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64B03-4CEF-DC14-3756-BDB2FC75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share a copy of a TE app with the student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7840D-5C0B-EE68-99EB-F640DD620D5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Portal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Applications (new)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student record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print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a PDF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PDF to student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A1BF8-AF9A-F853-B814-3BA8EE8B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3CF4EAA-CBB8-43DD-B14D-FFC32AC9E64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DDF5B9-EFA6-A6FC-CC4B-C6B69AFE4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02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33F23-BEB1-5F3E-E3C5-52660B17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8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6B180-3162-4CE3-BC78-EB87683B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Continuing student’s application status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873461-5EF9-4894-8FA6-C275F1C76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information must match what is in the system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mindful of FERPA issues when providing information to the employee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schools, be sure to fund the student in the spring inside the View Submission of the TE Portal</a:t>
            </a:r>
          </a:p>
          <a:p>
            <a:pPr marL="0" indent="0">
              <a:buNone/>
            </a:pP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AF720C-D9F5-4BE3-A6D2-2036B0E25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288847"/>
            <a:ext cx="6903720" cy="42803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757B3-53E2-461D-B8F8-362236D1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F4EAA-CBB8-43DD-B14D-FFC32AC9E640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E530C-3DA8-49AC-9D3B-E5CC1300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5ED96-0D80-1402-C06B-72A1CEA1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469" y="262683"/>
            <a:ext cx="6007763" cy="1783080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Contact Information</a:t>
            </a:r>
            <a:endParaRPr lang="en-US" sz="5400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E2F1D-A27C-F143-8E0D-0FCC17186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93" r="-2" b="17774"/>
          <a:stretch/>
        </p:blipFill>
        <p:spPr>
          <a:xfrm>
            <a:off x="0" y="-136515"/>
            <a:ext cx="3694470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071E7-AA57-62A8-9042-B8036F45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238" y="2459736"/>
            <a:ext cx="8054794" cy="406908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www.tuitionexchange.org</a:t>
            </a:r>
          </a:p>
          <a:p>
            <a:pPr marL="0" indent="0">
              <a:buNone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Robert “Bob” Shorb		Janet Hanson	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	</a:t>
            </a:r>
          </a:p>
          <a:p>
            <a:pPr marL="0" indent="0"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Director/CEO		Director of Communications </a:t>
            </a:r>
          </a:p>
          <a:p>
            <a:pPr marL="0" indent="0">
              <a:buNone/>
            </a:pPr>
            <a:r>
              <a:rPr lang="en-US" sz="1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rshorb@tuitionexchange.org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US" sz="1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jhanson@tuitionexchange.org   </a:t>
            </a:r>
          </a:p>
          <a:p>
            <a:pPr marL="0" indent="0"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518.859.7301			402.418.1081	</a:t>
            </a:r>
          </a:p>
          <a:p>
            <a:pPr marL="0" indent="0">
              <a:buNone/>
            </a:pP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Kristine Lev			Suzanne LeAnce	</a:t>
            </a:r>
          </a:p>
          <a:p>
            <a:pPr marL="0" indent="0"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 of Administration		Assistant Director of Communications</a:t>
            </a:r>
          </a:p>
          <a:p>
            <a:pPr marL="0" indent="0">
              <a:buNone/>
            </a:pPr>
            <a:r>
              <a:rPr lang="en-US" sz="1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klev@tuitionexchange.org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US" sz="1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sleance@tuitionexchange.org</a:t>
            </a:r>
          </a:p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FD103-F054-8B51-6E1F-4568CA04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F4EAA-CBB8-43DD-B14D-FFC32AC9E64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4D6F3-5E31-A8C0-07B6-CF02B51C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0104D-D62F-AAA8-1CE1-74EC22B6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TE Liaison Officer</a:t>
            </a:r>
            <a:br>
              <a:rPr lang="en-US" sz="36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(TELO) </a:t>
            </a:r>
            <a:br>
              <a:rPr lang="en-US" sz="36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Series Details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6" name="Content Placeholder 5" descr="Close-up of several hands holding each other's fists&#10;&#10;Description automatically generated">
            <a:extLst>
              <a:ext uri="{FF2B5EF4-FFF2-40B4-BE49-F238E27FC236}">
                <a16:creationId xmlns:a16="http://schemas.microsoft.com/office/drawing/2014/main" id="{3D456502-6848-9392-9854-C3E03CCA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" r="1285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4CAA61-C5BC-1062-2A1B-33287965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On-Demand 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excellent resource for new and seasoned TELOs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 – TELO Basics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 – TELO Website details, TE-EZ Online app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103 – TELO Guidelines, TELO Expectations &amp; Employee Eligibility Issues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104 – TELO Monthly Training, Reporting &amp; Frequently Asked Questions by TELOs</a:t>
            </a:r>
          </a:p>
          <a:p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44466-C2B5-97A0-B22D-2A918F42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F4EAA-CBB8-43DD-B14D-FFC32AC9E64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F3598-6766-3100-7E09-535C1365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31CC5-7448-4CC1-9797-46C8ED55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 Focus</a:t>
            </a:r>
          </a:p>
        </p:txBody>
      </p:sp>
      <p:pic>
        <p:nvPicPr>
          <p:cNvPr id="6" name="Picture 5" descr="A screen shot of a cell phone">
            <a:extLst>
              <a:ext uri="{FF2B5EF4-FFF2-40B4-BE49-F238E27FC236}">
                <a16:creationId xmlns:a16="http://schemas.microsoft.com/office/drawing/2014/main" id="{66C7DADE-8867-F361-863B-D5F2E46ED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74" r="229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EE3A-A684-413C-921E-70C28640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817758"/>
            <a:ext cx="6251110" cy="234860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101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Responsibilities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Expectations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1857-7FFD-4D01-AB88-7C798D3C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98D6581-822B-4098-B542-300C1BBF9E79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0F24E-E53F-43D2-89E1-DFC05496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1B79C-ACEA-4423-BA76-980EBF5951A8}"/>
              </a:ext>
            </a:extLst>
          </p:cNvPr>
          <p:cNvSpPr txBox="1"/>
          <p:nvPr/>
        </p:nvSpPr>
        <p:spPr>
          <a:xfrm>
            <a:off x="10005184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kb.cu-portland.edu/Academic+Transcrip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19524-8EA6-4100-B886-A9FF9C9C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600" kern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do I find Liaison Officer responsibilities and resources?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AE062-B1F4-3483-6964-D72129D2E98C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www.tuitionexchange.org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u="sng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 the Liaison Officers option for valuable information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Then, for additional resources, click the pull-down menu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u="sng" dirty="0">
              <a:solidFill>
                <a:srgbClr val="FFFFFF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BD3C4D-EC19-5B79-7CB7-5301B3B6C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936" y="3969615"/>
            <a:ext cx="10917936" cy="128285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A13243-52E1-4EDA-9D4C-EE324802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9188C0-D55D-4825-9BDF-1C87C9E16789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E3C20-4EFC-4B48-AF82-76626F1B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15ADC-0556-4531-8B54-FD20574E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 Liaison Officer Handbook is the TELOs guide and summary of TELO responsibilities 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8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yellow sticky note next to a computer">
            <a:extLst>
              <a:ext uri="{FF2B5EF4-FFF2-40B4-BE49-F238E27FC236}">
                <a16:creationId xmlns:a16="http://schemas.microsoft.com/office/drawing/2014/main" id="{7A3F758E-42C5-A2A1-0E5D-20825E4DF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6286" y="2220715"/>
            <a:ext cx="5401923" cy="402768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1560F0-E102-C758-EB94-8DB1F270E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2202427"/>
            <a:ext cx="5614416" cy="38459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E4CC5-1244-4917-B364-2FDE9791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5A72ED-531F-4E45-961E-60EEA852E072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B4D75-D0F8-4D05-A4FF-2FE83416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B5711-58C2-4D8A-2762-72EA305650C8}"/>
              </a:ext>
            </a:extLst>
          </p:cNvPr>
          <p:cNvSpPr txBox="1"/>
          <p:nvPr/>
        </p:nvSpPr>
        <p:spPr>
          <a:xfrm>
            <a:off x="3521167" y="60483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picpedia.org/post-it-note/p/polici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BF6CB-B4E6-DC58-2D30-AB4ECE3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Primary TELO Responsibilities</a:t>
            </a:r>
          </a:p>
        </p:txBody>
      </p:sp>
      <p:pic>
        <p:nvPicPr>
          <p:cNvPr id="7" name="Picture 6" descr="Puzzle pieces">
            <a:extLst>
              <a:ext uri="{FF2B5EF4-FFF2-40B4-BE49-F238E27FC236}">
                <a16:creationId xmlns:a16="http://schemas.microsoft.com/office/drawing/2014/main" id="{3EB9A1F2-8D31-574A-1352-7F044AB22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28" r="2361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7E4FE-8FF9-F0E3-BABD-4C2B9961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maintain fiduciary compliance with TE Central 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create and share equitable and fair TE guidelines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advise eligible employees and their families about the TE program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certify the eligibility of faculty and staff family members who apply for TE scholarships at other institutions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re-certify the eligibility of “exports” annually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70C68-C5D7-D101-EFA4-FE71FBAE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F4EAA-CBB8-43DD-B14D-FFC32AC9E64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09766-DDD3-EC07-C8E4-C8190B2F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6F955-7339-4F31-94D6-A8080B14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 Handbook is your guide and summary of TELO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C4030-2A8E-47B0-B5E3-08A5CD05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buClr>
                <a:srgbClr val="9ECD33"/>
              </a:buClr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monitor the eligibility of “imports” each academic year</a:t>
            </a:r>
          </a:p>
          <a:p>
            <a:pPr>
              <a:buClr>
                <a:srgbClr val="9ECD33"/>
              </a:buClr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monitor “export” and “import” applicant's enrollment</a:t>
            </a:r>
          </a:p>
          <a:p>
            <a:pPr>
              <a:buClr>
                <a:srgbClr val="9ECD33"/>
              </a:buClr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maintain a reasonable balance between “exports” and “imports”</a:t>
            </a:r>
          </a:p>
          <a:p>
            <a:pPr>
              <a:buClr>
                <a:srgbClr val="9ECD33"/>
              </a:buClr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comply with limitations and restrictions imposed by Tuition Exchange</a:t>
            </a:r>
          </a:p>
          <a:p>
            <a:pPr>
              <a:buClr>
                <a:srgbClr val="9ECD33"/>
              </a:buClr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resolve exchange problems with TELOs at other member institutions </a:t>
            </a:r>
          </a:p>
          <a:p>
            <a:pPr>
              <a:buClr>
                <a:srgbClr val="9ECD33"/>
              </a:buClr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complete the initial Enrollment Report no later than September 30</a:t>
            </a:r>
          </a:p>
          <a:p>
            <a:pPr>
              <a:buClr>
                <a:srgbClr val="9ECD33"/>
              </a:buClr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review and modify as necessary the Enrollment Report throughout the academic year (December, late January/early February, and end of school year)</a:t>
            </a:r>
          </a:p>
          <a:p>
            <a:pPr>
              <a:buClr>
                <a:srgbClr val="9ECD33"/>
              </a:buClr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keep current the TE Mandatory Profile/Overview </a:t>
            </a:r>
          </a:p>
          <a:p>
            <a:pPr>
              <a:buClr>
                <a:srgbClr val="9ECD33"/>
              </a:buClr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maintain up-to-date TELO/school information with TE Central </a:t>
            </a:r>
          </a:p>
          <a:p>
            <a:endParaRPr lang="en-US" sz="1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E4EC8-867E-4CEA-82CF-89F700FB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A8A00B-684D-43B5-A830-DAA23133BB75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6C223-7199-4310-B5D8-4DA4E3AC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6DBDF-8182-4D9A-84AD-4C04553F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Expectations</a:t>
            </a:r>
          </a:p>
        </p:txBody>
      </p:sp>
      <p:sp>
        <p:nvSpPr>
          <p:cNvPr id="10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70" descr="Glasses on top of a book">
            <a:extLst>
              <a:ext uri="{FF2B5EF4-FFF2-40B4-BE49-F238E27FC236}">
                <a16:creationId xmlns:a16="http://schemas.microsoft.com/office/drawing/2014/main" id="{68D44704-F860-628E-0E1B-AE6AEE52E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1" r="31443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66C30A1E-92E5-4E7A-8FF0-46089C3C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everything!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TE Central (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info@tuitionexchange.org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when you know you are leaving your TELO position</a:t>
            </a:r>
          </a:p>
          <a:p>
            <a:pPr lvl="2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the new TELO’s name, title, email address and contact number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school is expected to have one primary and one secondary TELO</a:t>
            </a:r>
          </a:p>
          <a:p>
            <a:pPr lvl="2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Beginning July 2024, this expectation will become mandatory</a:t>
            </a:r>
          </a:p>
          <a:p>
            <a:pPr marL="914400" lvl="2" indent="0">
              <a:buNone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13562-5CE6-401B-A72E-5F54FA75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63D6A0-3CC9-45E2-88B1-BE0D7D7EC9F4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03A4-29D9-44AB-823D-8FCA7F0A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387CD-D309-462F-9873-623C87AC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to review the TELO contact information   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C11CF-C5AD-45D6-A926-310BFFC6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2733112"/>
            <a:ext cx="5614416" cy="3424792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470F1E9D-B899-42B5-8AF6-20D169960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227"/>
          <a:stretch/>
        </p:blipFill>
        <p:spPr>
          <a:xfrm>
            <a:off x="6254496" y="3321134"/>
            <a:ext cx="5614416" cy="224874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4D53A-BB8D-422D-A524-E47F0E9E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89287B0-1826-4A7C-965F-AF28249367AC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27A2DE-BE2A-4FAC-9E06-127C9C7A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8234</TotalTime>
  <Words>850</Words>
  <Application>Microsoft Office PowerPoint</Application>
  <PresentationFormat>Widescreen</PresentationFormat>
  <Paragraphs>130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Light</vt:lpstr>
      <vt:lpstr>Office Theme</vt:lpstr>
      <vt:lpstr>Tuition Exchange 101</vt:lpstr>
      <vt:lpstr>New TE Liaison Officer  (TELO)  Training Series Details</vt:lpstr>
      <vt:lpstr>Today’s Focus</vt:lpstr>
      <vt:lpstr>Where do I find Liaison Officer responsibilities and resources?</vt:lpstr>
      <vt:lpstr>The TE Liaison Officer Handbook is the TELOs guide and summary of TELO responsibilities  </vt:lpstr>
      <vt:lpstr>Primary TELO Responsibilities</vt:lpstr>
      <vt:lpstr>The TE Handbook is your guide and summary of TELO responsibilities</vt:lpstr>
      <vt:lpstr>Expectations</vt:lpstr>
      <vt:lpstr>Where to review the TELO contact information   </vt:lpstr>
      <vt:lpstr>EXPORT Schools  TE-EZ Online App</vt:lpstr>
      <vt:lpstr>TE- EZ Online App process</vt:lpstr>
      <vt:lpstr>TE- EZ Online App process</vt:lpstr>
      <vt:lpstr>How to share a copy of a TE app with the student</vt:lpstr>
      <vt:lpstr>Continuing student’s application status</vt:lpstr>
      <vt:lpstr>TE Central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Exchange 101</dc:title>
  <dc:creator>janet dodson</dc:creator>
  <cp:lastModifiedBy>Suzanne LeAnce</cp:lastModifiedBy>
  <cp:revision>19</cp:revision>
  <cp:lastPrinted>2021-10-29T20:35:35Z</cp:lastPrinted>
  <dcterms:created xsi:type="dcterms:W3CDTF">2018-10-30T18:52:34Z</dcterms:created>
  <dcterms:modified xsi:type="dcterms:W3CDTF">2023-08-09T20:34:06Z</dcterms:modified>
</cp:coreProperties>
</file>