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70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114AC-1573-4418-B8D1-91986E8088B6}" type="datetimeFigureOut">
              <a:rPr lang="en-US" smtClean="0"/>
              <a:t>3/20/2017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1566C-3907-44D7-A8C4-0822A33890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681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114AC-1573-4418-B8D1-91986E8088B6}" type="datetimeFigureOut">
              <a:rPr lang="en-US" smtClean="0"/>
              <a:t>3/20/2017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1566C-3907-44D7-A8C4-0822A33890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7070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114AC-1573-4418-B8D1-91986E8088B6}" type="datetimeFigureOut">
              <a:rPr lang="en-US" smtClean="0"/>
              <a:t>3/20/2017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1566C-3907-44D7-A8C4-0822A33890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9267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114AC-1573-4418-B8D1-91986E8088B6}" type="datetimeFigureOut">
              <a:rPr lang="en-US" smtClean="0"/>
              <a:t>3/20/2017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1566C-3907-44D7-A8C4-0822A33890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7192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114AC-1573-4418-B8D1-91986E8088B6}" type="datetimeFigureOut">
              <a:rPr lang="en-US" smtClean="0"/>
              <a:t>3/20/2017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1566C-3907-44D7-A8C4-0822A33890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147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114AC-1573-4418-B8D1-91986E8088B6}" type="datetimeFigureOut">
              <a:rPr lang="en-US" smtClean="0"/>
              <a:t>3/20/2017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1566C-3907-44D7-A8C4-0822A33890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6061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114AC-1573-4418-B8D1-91986E8088B6}" type="datetimeFigureOut">
              <a:rPr lang="en-US" smtClean="0"/>
              <a:t>3/20/2017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1566C-3907-44D7-A8C4-0822A33890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47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114AC-1573-4418-B8D1-91986E8088B6}" type="datetimeFigureOut">
              <a:rPr lang="en-US" smtClean="0"/>
              <a:t>3/20/2017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1566C-3907-44D7-A8C4-0822A33890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625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114AC-1573-4418-B8D1-91986E8088B6}" type="datetimeFigureOut">
              <a:rPr lang="en-US" smtClean="0"/>
              <a:t>3/20/2017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1566C-3907-44D7-A8C4-0822A33890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4384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114AC-1573-4418-B8D1-91986E8088B6}" type="datetimeFigureOut">
              <a:rPr lang="en-US" smtClean="0"/>
              <a:t>3/20/2017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1566C-3907-44D7-A8C4-0822A33890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7080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114AC-1573-4418-B8D1-91986E8088B6}" type="datetimeFigureOut">
              <a:rPr lang="en-US" smtClean="0"/>
              <a:t>3/20/2017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1566C-3907-44D7-A8C4-0822A33890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4619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1114AC-1573-4418-B8D1-91986E8088B6}" type="datetimeFigureOut">
              <a:rPr lang="en-US" smtClean="0"/>
              <a:t>3/20/2017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71566C-3907-44D7-A8C4-0822A33890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624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466" y="643468"/>
            <a:ext cx="10905067" cy="557106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11066" y="1126600"/>
            <a:ext cx="4483265" cy="46048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76693" y="999241"/>
            <a:ext cx="467268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Recertifying Eligible 2017-18 continuing student</a:t>
            </a:r>
          </a:p>
          <a:p>
            <a:r>
              <a:rPr lang="en-US" dirty="0"/>
              <a:t>TE scholars – EXPORT school only</a:t>
            </a:r>
          </a:p>
        </p:txBody>
      </p:sp>
      <p:cxnSp>
        <p:nvCxnSpPr>
          <p:cNvPr id="7" name="Straight Arrow Connector 6"/>
          <p:cNvCxnSpPr>
            <a:cxnSpLocks/>
          </p:cNvCxnSpPr>
          <p:nvPr/>
        </p:nvCxnSpPr>
        <p:spPr>
          <a:xfrm>
            <a:off x="3371636" y="2743200"/>
            <a:ext cx="3309821" cy="577788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059255" y="2471596"/>
            <a:ext cx="25792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Open your Annual Report</a:t>
            </a:r>
          </a:p>
        </p:txBody>
      </p:sp>
    </p:spTree>
    <p:extLst>
      <p:ext uri="{BB962C8B-B14F-4D97-AF65-F5344CB8AC3E}">
        <p14:creationId xmlns:p14="http://schemas.microsoft.com/office/powerpoint/2010/main" val="38619990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466" y="643468"/>
            <a:ext cx="10905067" cy="557106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0478" y="3151168"/>
            <a:ext cx="9951041" cy="273653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161267" y="2009869"/>
            <a:ext cx="7877669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Scroll to the EXPORTS for 2016-17 and review the section titled </a:t>
            </a:r>
            <a:r>
              <a:rPr lang="en-US" dirty="0">
                <a:solidFill>
                  <a:srgbClr val="FF0000"/>
                </a:solidFill>
              </a:rPr>
              <a:t>Re-certify 2017-18</a:t>
            </a:r>
            <a:endParaRPr lang="en-US" dirty="0"/>
          </a:p>
          <a:p>
            <a:r>
              <a:rPr lang="en-US" dirty="0">
                <a:solidFill>
                  <a:srgbClr val="FF0000"/>
                </a:solidFill>
              </a:rPr>
              <a:t>If the box reads Re-certified your work is complete.  If the box read Re-certify your</a:t>
            </a:r>
          </a:p>
          <a:p>
            <a:r>
              <a:rPr lang="en-US" dirty="0">
                <a:solidFill>
                  <a:srgbClr val="FF0000"/>
                </a:solidFill>
              </a:rPr>
              <a:t>need to click the Re-certify box and update the record.  </a:t>
            </a:r>
          </a:p>
          <a:p>
            <a:r>
              <a:rPr lang="en-US" dirty="0">
                <a:solidFill>
                  <a:srgbClr val="FF0000"/>
                </a:solidFill>
              </a:rPr>
              <a:t>DO NOT create a new application for continuing students.</a:t>
            </a:r>
          </a:p>
          <a:p>
            <a:endParaRPr lang="en-US" dirty="0"/>
          </a:p>
          <a:p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8600792" y="2335794"/>
            <a:ext cx="923454" cy="182880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59920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65</Words>
  <Application>Microsoft Office PowerPoint</Application>
  <PresentationFormat>Widescreen</PresentationFormat>
  <Paragraphs>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Janet Dodson</dc:creator>
  <cp:lastModifiedBy>Janet Dodson</cp:lastModifiedBy>
  <cp:revision>1</cp:revision>
  <dcterms:created xsi:type="dcterms:W3CDTF">2017-03-20T19:35:18Z</dcterms:created>
  <dcterms:modified xsi:type="dcterms:W3CDTF">2017-03-20T19:35:46Z</dcterms:modified>
</cp:coreProperties>
</file>