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84" r:id="rId18"/>
    <p:sldId id="281" r:id="rId19"/>
    <p:sldId id="282" r:id="rId20"/>
    <p:sldId id="283" r:id="rId21"/>
    <p:sldId id="285" r:id="rId22"/>
    <p:sldId id="286" r:id="rId23"/>
    <p:sldId id="287" r:id="rId24"/>
    <p:sldId id="288" r:id="rId25"/>
    <p:sldId id="280" r:id="rId26"/>
    <p:sldId id="277" r:id="rId27"/>
    <p:sldId id="289" r:id="rId28"/>
    <p:sldId id="290" r:id="rId29"/>
    <p:sldId id="278" r:id="rId30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7.png"/><Relationship Id="rId7" Type="http://schemas.openxmlformats.org/officeDocument/2006/relationships/image" Target="../media/image39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3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7.png"/><Relationship Id="rId7" Type="http://schemas.openxmlformats.org/officeDocument/2006/relationships/image" Target="../media/image39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B0CB5-B3FB-4F9C-8639-CD42C6C2999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36FFC3-9761-450C-852A-ECD09C7932D3}">
      <dgm:prSet/>
      <dgm:spPr/>
      <dgm:t>
        <a:bodyPr/>
        <a:lstStyle/>
        <a:p>
          <a:pPr>
            <a:defRPr b="1"/>
          </a:pPr>
          <a:r>
            <a:rPr lang="en-US" dirty="0"/>
            <a:t>TE Guidelines</a:t>
          </a:r>
        </a:p>
      </dgm:t>
    </dgm:pt>
    <dgm:pt modelId="{404BB934-13A6-440C-9CB9-85E603B09C0F}" type="parTrans" cxnId="{7FED876F-175B-4962-95C5-5889AA239A78}">
      <dgm:prSet/>
      <dgm:spPr/>
      <dgm:t>
        <a:bodyPr/>
        <a:lstStyle/>
        <a:p>
          <a:endParaRPr lang="en-US"/>
        </a:p>
      </dgm:t>
    </dgm:pt>
    <dgm:pt modelId="{A6B74E95-4E94-4EB2-997E-BB0EDFF8377B}" type="sibTrans" cxnId="{7FED876F-175B-4962-95C5-5889AA239A78}">
      <dgm:prSet/>
      <dgm:spPr/>
      <dgm:t>
        <a:bodyPr/>
        <a:lstStyle/>
        <a:p>
          <a:endParaRPr lang="en-US"/>
        </a:p>
      </dgm:t>
    </dgm:pt>
    <dgm:pt modelId="{187B2799-4F3B-40A3-AB0E-13FE8966CA53}">
      <dgm:prSet/>
      <dgm:spPr/>
      <dgm:t>
        <a:bodyPr/>
        <a:lstStyle/>
        <a:p>
          <a:r>
            <a:rPr lang="en-US" dirty="0"/>
            <a:t>What’s in yours?</a:t>
          </a:r>
        </a:p>
      </dgm:t>
    </dgm:pt>
    <dgm:pt modelId="{EF7BC08F-E71B-4CA1-BB33-3A774E71A264}" type="parTrans" cxnId="{C05FEEFA-273F-4C37-8EC1-D8A34C2C2C48}">
      <dgm:prSet/>
      <dgm:spPr/>
      <dgm:t>
        <a:bodyPr/>
        <a:lstStyle/>
        <a:p>
          <a:endParaRPr lang="en-US"/>
        </a:p>
      </dgm:t>
    </dgm:pt>
    <dgm:pt modelId="{BE72ED4B-AEE9-4C72-B67B-8498A3883FA7}" type="sibTrans" cxnId="{C05FEEFA-273F-4C37-8EC1-D8A34C2C2C48}">
      <dgm:prSet/>
      <dgm:spPr/>
      <dgm:t>
        <a:bodyPr/>
        <a:lstStyle/>
        <a:p>
          <a:endParaRPr lang="en-US"/>
        </a:p>
      </dgm:t>
    </dgm:pt>
    <dgm:pt modelId="{A7E27066-58EF-47C1-A4FA-7193BC557706}">
      <dgm:prSet/>
      <dgm:spPr/>
      <dgm:t>
        <a:bodyPr/>
        <a:lstStyle/>
        <a:p>
          <a:pPr>
            <a:defRPr b="1"/>
          </a:pPr>
          <a:r>
            <a:rPr lang="en-US" dirty="0"/>
            <a:t>Balance Sheet scenarios</a:t>
          </a:r>
        </a:p>
      </dgm:t>
    </dgm:pt>
    <dgm:pt modelId="{EE1F2DC9-3E1E-462B-BA52-A2DD3CFDC643}" type="parTrans" cxnId="{5F25165F-8245-4519-827D-9F7ED57B0A3F}">
      <dgm:prSet/>
      <dgm:spPr/>
      <dgm:t>
        <a:bodyPr/>
        <a:lstStyle/>
        <a:p>
          <a:endParaRPr lang="en-US"/>
        </a:p>
      </dgm:t>
    </dgm:pt>
    <dgm:pt modelId="{FDBDC916-024F-43D7-B8A9-CA37039B1D86}" type="sibTrans" cxnId="{5F25165F-8245-4519-827D-9F7ED57B0A3F}">
      <dgm:prSet/>
      <dgm:spPr/>
      <dgm:t>
        <a:bodyPr/>
        <a:lstStyle/>
        <a:p>
          <a:endParaRPr lang="en-US"/>
        </a:p>
      </dgm:t>
    </dgm:pt>
    <dgm:pt modelId="{1DA4B1DB-C7E1-450F-87BC-45CC5E5F8B3A}">
      <dgm:prSet/>
      <dgm:spPr/>
      <dgm:t>
        <a:bodyPr/>
        <a:lstStyle/>
        <a:p>
          <a:r>
            <a:rPr lang="en-US" dirty="0"/>
            <a:t>Let’s do the Math</a:t>
          </a:r>
        </a:p>
      </dgm:t>
    </dgm:pt>
    <dgm:pt modelId="{F2F3B259-5847-449D-8BF3-36DD7B9557F4}" type="parTrans" cxnId="{F25B7A6E-D09F-4CCC-B5D8-BE2ECDC9B419}">
      <dgm:prSet/>
      <dgm:spPr/>
      <dgm:t>
        <a:bodyPr/>
        <a:lstStyle/>
        <a:p>
          <a:endParaRPr lang="en-US"/>
        </a:p>
      </dgm:t>
    </dgm:pt>
    <dgm:pt modelId="{4571EFF7-C763-4D31-9567-83EF4A2066A0}" type="sibTrans" cxnId="{F25B7A6E-D09F-4CCC-B5D8-BE2ECDC9B419}">
      <dgm:prSet/>
      <dgm:spPr/>
      <dgm:t>
        <a:bodyPr/>
        <a:lstStyle/>
        <a:p>
          <a:endParaRPr lang="en-US"/>
        </a:p>
      </dgm:t>
    </dgm:pt>
    <dgm:pt modelId="{B22D9E9B-CFE9-40D0-AD66-DBE072627815}">
      <dgm:prSet/>
      <dgm:spPr/>
      <dgm:t>
        <a:bodyPr/>
        <a:lstStyle/>
        <a:p>
          <a:pPr>
            <a:defRPr b="1"/>
          </a:pPr>
          <a:r>
            <a:rPr lang="en-US" dirty="0"/>
            <a:t>TE Central updates</a:t>
          </a:r>
        </a:p>
      </dgm:t>
    </dgm:pt>
    <dgm:pt modelId="{255C74CE-ABD7-4DD0-AE9D-80FAE98D0945}" type="parTrans" cxnId="{C3EE9E56-17DF-4BFE-AF38-C00E505BD9AC}">
      <dgm:prSet/>
      <dgm:spPr/>
      <dgm:t>
        <a:bodyPr/>
        <a:lstStyle/>
        <a:p>
          <a:endParaRPr lang="en-US"/>
        </a:p>
      </dgm:t>
    </dgm:pt>
    <dgm:pt modelId="{6032A19B-9DFB-4FD5-9F19-DB33A42D6E7D}" type="sibTrans" cxnId="{C3EE9E56-17DF-4BFE-AF38-C00E505BD9AC}">
      <dgm:prSet/>
      <dgm:spPr/>
      <dgm:t>
        <a:bodyPr/>
        <a:lstStyle/>
        <a:p>
          <a:endParaRPr lang="en-US"/>
        </a:p>
      </dgm:t>
    </dgm:pt>
    <dgm:pt modelId="{1D77E08A-B43F-4D08-AD96-4006125577B2}" type="pres">
      <dgm:prSet presAssocID="{6C7B0CB5-B3FB-4F9C-8639-CD42C6C2999A}" presName="Name0" presStyleCnt="0">
        <dgm:presLayoutVars>
          <dgm:dir/>
          <dgm:animLvl val="lvl"/>
          <dgm:resizeHandles val="exact"/>
        </dgm:presLayoutVars>
      </dgm:prSet>
      <dgm:spPr/>
    </dgm:pt>
    <dgm:pt modelId="{FA5E1FA6-808B-4091-928F-FD22CA6A8C3B}" type="pres">
      <dgm:prSet presAssocID="{7736FFC3-9761-450C-852A-ECD09C7932D3}" presName="linNode" presStyleCnt="0"/>
      <dgm:spPr/>
    </dgm:pt>
    <dgm:pt modelId="{31DD6536-A0D8-48B4-8A1E-4C18D4F33AEC}" type="pres">
      <dgm:prSet presAssocID="{7736FFC3-9761-450C-852A-ECD09C7932D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260322E-4532-4E10-A026-C9F4562F5A42}" type="pres">
      <dgm:prSet presAssocID="{7736FFC3-9761-450C-852A-ECD09C7932D3}" presName="descendantText" presStyleLbl="alignAccFollowNode1" presStyleIdx="0" presStyleCnt="2">
        <dgm:presLayoutVars>
          <dgm:bulletEnabled val="1"/>
        </dgm:presLayoutVars>
      </dgm:prSet>
      <dgm:spPr/>
    </dgm:pt>
    <dgm:pt modelId="{5F9A7D5E-BA53-42F8-B7B8-D16E383A5CAA}" type="pres">
      <dgm:prSet presAssocID="{A6B74E95-4E94-4EB2-997E-BB0EDFF8377B}" presName="sp" presStyleCnt="0"/>
      <dgm:spPr/>
    </dgm:pt>
    <dgm:pt modelId="{84FE7C3C-F1FB-4B84-919D-15B66CA1548A}" type="pres">
      <dgm:prSet presAssocID="{A7E27066-58EF-47C1-A4FA-7193BC557706}" presName="linNode" presStyleCnt="0"/>
      <dgm:spPr/>
    </dgm:pt>
    <dgm:pt modelId="{4D8B50CE-C7CB-4A0F-B1E7-74497FE457C4}" type="pres">
      <dgm:prSet presAssocID="{A7E27066-58EF-47C1-A4FA-7193BC55770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A0BFF1E-5C3C-4B4B-AF74-37B10D2E5733}" type="pres">
      <dgm:prSet presAssocID="{A7E27066-58EF-47C1-A4FA-7193BC557706}" presName="descendantText" presStyleLbl="alignAccFollowNode1" presStyleIdx="1" presStyleCnt="2">
        <dgm:presLayoutVars>
          <dgm:bulletEnabled val="1"/>
        </dgm:presLayoutVars>
      </dgm:prSet>
      <dgm:spPr/>
    </dgm:pt>
    <dgm:pt modelId="{1DD5DA23-B931-46CC-9BFF-7995387A4958}" type="pres">
      <dgm:prSet presAssocID="{FDBDC916-024F-43D7-B8A9-CA37039B1D86}" presName="sp" presStyleCnt="0"/>
      <dgm:spPr/>
    </dgm:pt>
    <dgm:pt modelId="{49C65E2E-A037-468E-A690-AF7EC64B927C}" type="pres">
      <dgm:prSet presAssocID="{B22D9E9B-CFE9-40D0-AD66-DBE072627815}" presName="linNode" presStyleCnt="0"/>
      <dgm:spPr/>
    </dgm:pt>
    <dgm:pt modelId="{35C2136E-5C9F-4167-B787-662A21E78F24}" type="pres">
      <dgm:prSet presAssocID="{B22D9E9B-CFE9-40D0-AD66-DBE07262781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6E4F6633-4F76-4968-A4EB-5C2DE2E0033F}" type="presOf" srcId="{187B2799-4F3B-40A3-AB0E-13FE8966CA53}" destId="{7260322E-4532-4E10-A026-C9F4562F5A42}" srcOrd="0" destOrd="0" presId="urn:microsoft.com/office/officeart/2005/8/layout/vList5"/>
    <dgm:cxn modelId="{5F25165F-8245-4519-827D-9F7ED57B0A3F}" srcId="{6C7B0CB5-B3FB-4F9C-8639-CD42C6C2999A}" destId="{A7E27066-58EF-47C1-A4FA-7193BC557706}" srcOrd="1" destOrd="0" parTransId="{EE1F2DC9-3E1E-462B-BA52-A2DD3CFDC643}" sibTransId="{FDBDC916-024F-43D7-B8A9-CA37039B1D86}"/>
    <dgm:cxn modelId="{5987F65F-44DB-4605-951C-3645B21E440B}" type="presOf" srcId="{A7E27066-58EF-47C1-A4FA-7193BC557706}" destId="{4D8B50CE-C7CB-4A0F-B1E7-74497FE457C4}" srcOrd="0" destOrd="0" presId="urn:microsoft.com/office/officeart/2005/8/layout/vList5"/>
    <dgm:cxn modelId="{5D55B46C-8294-4BB3-8EFD-D2841929CA1E}" type="presOf" srcId="{B22D9E9B-CFE9-40D0-AD66-DBE072627815}" destId="{35C2136E-5C9F-4167-B787-662A21E78F24}" srcOrd="0" destOrd="0" presId="urn:microsoft.com/office/officeart/2005/8/layout/vList5"/>
    <dgm:cxn modelId="{097ED34C-39BE-4525-938A-0452BBF96C70}" type="presOf" srcId="{1DA4B1DB-C7E1-450F-87BC-45CC5E5F8B3A}" destId="{DA0BFF1E-5C3C-4B4B-AF74-37B10D2E5733}" srcOrd="0" destOrd="0" presId="urn:microsoft.com/office/officeart/2005/8/layout/vList5"/>
    <dgm:cxn modelId="{F25B7A6E-D09F-4CCC-B5D8-BE2ECDC9B419}" srcId="{A7E27066-58EF-47C1-A4FA-7193BC557706}" destId="{1DA4B1DB-C7E1-450F-87BC-45CC5E5F8B3A}" srcOrd="0" destOrd="0" parTransId="{F2F3B259-5847-449D-8BF3-36DD7B9557F4}" sibTransId="{4571EFF7-C763-4D31-9567-83EF4A2066A0}"/>
    <dgm:cxn modelId="{7FED876F-175B-4962-95C5-5889AA239A78}" srcId="{6C7B0CB5-B3FB-4F9C-8639-CD42C6C2999A}" destId="{7736FFC3-9761-450C-852A-ECD09C7932D3}" srcOrd="0" destOrd="0" parTransId="{404BB934-13A6-440C-9CB9-85E603B09C0F}" sibTransId="{A6B74E95-4E94-4EB2-997E-BB0EDFF8377B}"/>
    <dgm:cxn modelId="{E139B352-EF8E-486C-AFF5-580EDB6DD011}" type="presOf" srcId="{6C7B0CB5-B3FB-4F9C-8639-CD42C6C2999A}" destId="{1D77E08A-B43F-4D08-AD96-4006125577B2}" srcOrd="0" destOrd="0" presId="urn:microsoft.com/office/officeart/2005/8/layout/vList5"/>
    <dgm:cxn modelId="{C3EE9E56-17DF-4BFE-AF38-C00E505BD9AC}" srcId="{6C7B0CB5-B3FB-4F9C-8639-CD42C6C2999A}" destId="{B22D9E9B-CFE9-40D0-AD66-DBE072627815}" srcOrd="2" destOrd="0" parTransId="{255C74CE-ABD7-4DD0-AE9D-80FAE98D0945}" sibTransId="{6032A19B-9DFB-4FD5-9F19-DB33A42D6E7D}"/>
    <dgm:cxn modelId="{836DA4EC-7A6B-4B70-A68D-C7DBD5D90268}" type="presOf" srcId="{7736FFC3-9761-450C-852A-ECD09C7932D3}" destId="{31DD6536-A0D8-48B4-8A1E-4C18D4F33AEC}" srcOrd="0" destOrd="0" presId="urn:microsoft.com/office/officeart/2005/8/layout/vList5"/>
    <dgm:cxn modelId="{C05FEEFA-273F-4C37-8EC1-D8A34C2C2C48}" srcId="{7736FFC3-9761-450C-852A-ECD09C7932D3}" destId="{187B2799-4F3B-40A3-AB0E-13FE8966CA53}" srcOrd="0" destOrd="0" parTransId="{EF7BC08F-E71B-4CA1-BB33-3A774E71A264}" sibTransId="{BE72ED4B-AEE9-4C72-B67B-8498A3883FA7}"/>
    <dgm:cxn modelId="{58BC8390-1E34-445A-9EDD-B8CFC6454BE1}" type="presParOf" srcId="{1D77E08A-B43F-4D08-AD96-4006125577B2}" destId="{FA5E1FA6-808B-4091-928F-FD22CA6A8C3B}" srcOrd="0" destOrd="0" presId="urn:microsoft.com/office/officeart/2005/8/layout/vList5"/>
    <dgm:cxn modelId="{1243254A-5F77-40A6-85C9-8D78D2A52855}" type="presParOf" srcId="{FA5E1FA6-808B-4091-928F-FD22CA6A8C3B}" destId="{31DD6536-A0D8-48B4-8A1E-4C18D4F33AEC}" srcOrd="0" destOrd="0" presId="urn:microsoft.com/office/officeart/2005/8/layout/vList5"/>
    <dgm:cxn modelId="{23CA812B-B809-490F-878D-3FEBB2D3869F}" type="presParOf" srcId="{FA5E1FA6-808B-4091-928F-FD22CA6A8C3B}" destId="{7260322E-4532-4E10-A026-C9F4562F5A42}" srcOrd="1" destOrd="0" presId="urn:microsoft.com/office/officeart/2005/8/layout/vList5"/>
    <dgm:cxn modelId="{CF628B96-0FBC-4BCE-A307-154BBD19F2A3}" type="presParOf" srcId="{1D77E08A-B43F-4D08-AD96-4006125577B2}" destId="{5F9A7D5E-BA53-42F8-B7B8-D16E383A5CAA}" srcOrd="1" destOrd="0" presId="urn:microsoft.com/office/officeart/2005/8/layout/vList5"/>
    <dgm:cxn modelId="{513AB52F-DECC-463E-AB1C-2E0D33F2D735}" type="presParOf" srcId="{1D77E08A-B43F-4D08-AD96-4006125577B2}" destId="{84FE7C3C-F1FB-4B84-919D-15B66CA1548A}" srcOrd="2" destOrd="0" presId="urn:microsoft.com/office/officeart/2005/8/layout/vList5"/>
    <dgm:cxn modelId="{562FBAF3-8621-4E15-A70E-F68D730DB6D5}" type="presParOf" srcId="{84FE7C3C-F1FB-4B84-919D-15B66CA1548A}" destId="{4D8B50CE-C7CB-4A0F-B1E7-74497FE457C4}" srcOrd="0" destOrd="0" presId="urn:microsoft.com/office/officeart/2005/8/layout/vList5"/>
    <dgm:cxn modelId="{4CCF9642-AE07-4BB0-83BB-7E2CA5F78752}" type="presParOf" srcId="{84FE7C3C-F1FB-4B84-919D-15B66CA1548A}" destId="{DA0BFF1E-5C3C-4B4B-AF74-37B10D2E5733}" srcOrd="1" destOrd="0" presId="urn:microsoft.com/office/officeart/2005/8/layout/vList5"/>
    <dgm:cxn modelId="{F2967B99-9FE1-407A-AD00-38501E430313}" type="presParOf" srcId="{1D77E08A-B43F-4D08-AD96-4006125577B2}" destId="{1DD5DA23-B931-46CC-9BFF-7995387A4958}" srcOrd="3" destOrd="0" presId="urn:microsoft.com/office/officeart/2005/8/layout/vList5"/>
    <dgm:cxn modelId="{4E6C9A87-615B-4430-99A5-3109D90975DD}" type="presParOf" srcId="{1D77E08A-B43F-4D08-AD96-4006125577B2}" destId="{49C65E2E-A037-468E-A690-AF7EC64B927C}" srcOrd="4" destOrd="0" presId="urn:microsoft.com/office/officeart/2005/8/layout/vList5"/>
    <dgm:cxn modelId="{A8BD6384-C073-4BDF-8E09-18AC71947190}" type="presParOf" srcId="{49C65E2E-A037-468E-A690-AF7EC64B927C}" destId="{35C2136E-5C9F-4167-B787-662A21E78F2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F2CE09-4A00-4B10-A3A5-449AAB92B6D4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34B154B-BCE3-4951-B783-89D86A6C5645}">
      <dgm:prSet/>
      <dgm:spPr/>
      <dgm:t>
        <a:bodyPr/>
        <a:lstStyle/>
        <a:p>
          <a:r>
            <a:rPr lang="en-US" dirty="0"/>
            <a:t>Define</a:t>
          </a:r>
        </a:p>
      </dgm:t>
    </dgm:pt>
    <dgm:pt modelId="{CE04CD60-F773-4153-9219-26FFE4A7879D}" type="parTrans" cxnId="{0B3DCEBA-9858-495C-97C2-EE2167385C4C}">
      <dgm:prSet/>
      <dgm:spPr/>
      <dgm:t>
        <a:bodyPr/>
        <a:lstStyle/>
        <a:p>
          <a:endParaRPr lang="en-US"/>
        </a:p>
      </dgm:t>
    </dgm:pt>
    <dgm:pt modelId="{73AA6541-ACA2-483B-9261-CD4AD74B17C1}" type="sibTrans" cxnId="{0B3DCEBA-9858-495C-97C2-EE2167385C4C}">
      <dgm:prSet/>
      <dgm:spPr/>
      <dgm:t>
        <a:bodyPr/>
        <a:lstStyle/>
        <a:p>
          <a:endParaRPr lang="en-US"/>
        </a:p>
      </dgm:t>
    </dgm:pt>
    <dgm:pt modelId="{D35538EA-2B37-4632-9F2B-34E6E4B8D472}">
      <dgm:prSet/>
      <dgm:spPr/>
      <dgm:t>
        <a:bodyPr/>
        <a:lstStyle/>
        <a:p>
          <a:r>
            <a:rPr lang="en-US" dirty="0"/>
            <a:t>Define your program inclusions</a:t>
          </a:r>
        </a:p>
      </dgm:t>
    </dgm:pt>
    <dgm:pt modelId="{ADED1DAB-42C4-4C30-95F8-1E78A535EE87}" type="parTrans" cxnId="{219BBC99-DF65-4FCF-9660-621F8C414F50}">
      <dgm:prSet/>
      <dgm:spPr/>
      <dgm:t>
        <a:bodyPr/>
        <a:lstStyle/>
        <a:p>
          <a:endParaRPr lang="en-US"/>
        </a:p>
      </dgm:t>
    </dgm:pt>
    <dgm:pt modelId="{1A2441D1-8008-4A0D-B63F-358E22DEF6A4}" type="sibTrans" cxnId="{219BBC99-DF65-4FCF-9660-621F8C414F50}">
      <dgm:prSet/>
      <dgm:spPr/>
      <dgm:t>
        <a:bodyPr/>
        <a:lstStyle/>
        <a:p>
          <a:endParaRPr lang="en-US"/>
        </a:p>
      </dgm:t>
    </dgm:pt>
    <dgm:pt modelId="{9AD6E798-FEE9-4390-AA11-7A17BBF8FFB9}">
      <dgm:prSet/>
      <dgm:spPr/>
      <dgm:t>
        <a:bodyPr/>
        <a:lstStyle/>
        <a:p>
          <a:r>
            <a:rPr lang="en-US" dirty="0"/>
            <a:t>Define</a:t>
          </a:r>
        </a:p>
      </dgm:t>
    </dgm:pt>
    <dgm:pt modelId="{9E2FEF3F-CC8A-4977-BB37-EF231EAEDBDE}" type="parTrans" cxnId="{DB70FCBE-A332-4B40-A5FE-45774B45D573}">
      <dgm:prSet/>
      <dgm:spPr/>
      <dgm:t>
        <a:bodyPr/>
        <a:lstStyle/>
        <a:p>
          <a:endParaRPr lang="en-US"/>
        </a:p>
      </dgm:t>
    </dgm:pt>
    <dgm:pt modelId="{70BEB491-3F14-4A27-A56D-CC2339C7A466}" type="sibTrans" cxnId="{DB70FCBE-A332-4B40-A5FE-45774B45D573}">
      <dgm:prSet/>
      <dgm:spPr/>
      <dgm:t>
        <a:bodyPr/>
        <a:lstStyle/>
        <a:p>
          <a:endParaRPr lang="en-US"/>
        </a:p>
      </dgm:t>
    </dgm:pt>
    <dgm:pt modelId="{7D375517-3C39-432E-9F57-77C9B144846C}">
      <dgm:prSet/>
      <dgm:spPr/>
      <dgm:t>
        <a:bodyPr/>
        <a:lstStyle/>
        <a:p>
          <a:r>
            <a:rPr lang="en-US" dirty="0"/>
            <a:t>Define your audience of participants</a:t>
          </a:r>
        </a:p>
      </dgm:t>
    </dgm:pt>
    <dgm:pt modelId="{C2002D6C-204F-4E67-A205-4E937F515458}" type="parTrans" cxnId="{140B2237-FE9C-4325-A305-DBC330DFB83C}">
      <dgm:prSet/>
      <dgm:spPr/>
      <dgm:t>
        <a:bodyPr/>
        <a:lstStyle/>
        <a:p>
          <a:endParaRPr lang="en-US"/>
        </a:p>
      </dgm:t>
    </dgm:pt>
    <dgm:pt modelId="{FCCDC4FE-2D06-464B-9A8D-B37B3AEDF4CC}" type="sibTrans" cxnId="{140B2237-FE9C-4325-A305-DBC330DFB83C}">
      <dgm:prSet/>
      <dgm:spPr/>
      <dgm:t>
        <a:bodyPr/>
        <a:lstStyle/>
        <a:p>
          <a:endParaRPr lang="en-US"/>
        </a:p>
      </dgm:t>
    </dgm:pt>
    <dgm:pt modelId="{85B5B4D6-59CA-4125-BDEA-ABFA5B461A8E}">
      <dgm:prSet/>
      <dgm:spPr/>
      <dgm:t>
        <a:bodyPr/>
        <a:lstStyle/>
        <a:p>
          <a:r>
            <a:rPr lang="en-US" dirty="0"/>
            <a:t>Define</a:t>
          </a:r>
        </a:p>
      </dgm:t>
    </dgm:pt>
    <dgm:pt modelId="{84AB6A7D-CFD2-412C-9F1F-BA30AA49E73F}" type="parTrans" cxnId="{5631093F-7208-4033-8F21-4828B22EFD33}">
      <dgm:prSet/>
      <dgm:spPr/>
      <dgm:t>
        <a:bodyPr/>
        <a:lstStyle/>
        <a:p>
          <a:endParaRPr lang="en-US"/>
        </a:p>
      </dgm:t>
    </dgm:pt>
    <dgm:pt modelId="{8FB742D3-E1F1-40CE-93A3-EC95CA204760}" type="sibTrans" cxnId="{5631093F-7208-4033-8F21-4828B22EFD33}">
      <dgm:prSet/>
      <dgm:spPr/>
      <dgm:t>
        <a:bodyPr/>
        <a:lstStyle/>
        <a:p>
          <a:endParaRPr lang="en-US"/>
        </a:p>
      </dgm:t>
    </dgm:pt>
    <dgm:pt modelId="{B80447F4-7AFE-4238-8871-5522C1D7FDFE}">
      <dgm:prSet/>
      <dgm:spPr/>
      <dgm:t>
        <a:bodyPr/>
        <a:lstStyle/>
        <a:p>
          <a:r>
            <a:rPr lang="en-US" dirty="0"/>
            <a:t>Define your process</a:t>
          </a:r>
        </a:p>
      </dgm:t>
    </dgm:pt>
    <dgm:pt modelId="{E2679909-AA9A-4959-862C-6BE4A6DB312D}" type="parTrans" cxnId="{92A12FC0-67CE-4244-95D3-AC2C0499FD70}">
      <dgm:prSet/>
      <dgm:spPr/>
      <dgm:t>
        <a:bodyPr/>
        <a:lstStyle/>
        <a:p>
          <a:endParaRPr lang="en-US"/>
        </a:p>
      </dgm:t>
    </dgm:pt>
    <dgm:pt modelId="{45C53435-156C-4553-8B5E-03873750A1F9}" type="sibTrans" cxnId="{92A12FC0-67CE-4244-95D3-AC2C0499FD70}">
      <dgm:prSet/>
      <dgm:spPr/>
      <dgm:t>
        <a:bodyPr/>
        <a:lstStyle/>
        <a:p>
          <a:endParaRPr lang="en-US"/>
        </a:p>
      </dgm:t>
    </dgm:pt>
    <dgm:pt modelId="{8D089077-133C-4F74-B25E-778D17A27BD2}" type="pres">
      <dgm:prSet presAssocID="{1AF2CE09-4A00-4B10-A3A5-449AAB92B6D4}" presName="Name0" presStyleCnt="0">
        <dgm:presLayoutVars>
          <dgm:dir/>
          <dgm:animLvl val="lvl"/>
          <dgm:resizeHandles val="exact"/>
        </dgm:presLayoutVars>
      </dgm:prSet>
      <dgm:spPr/>
    </dgm:pt>
    <dgm:pt modelId="{EA239716-3B39-404A-87B2-F35D9AE63EAA}" type="pres">
      <dgm:prSet presAssocID="{85B5B4D6-59CA-4125-BDEA-ABFA5B461A8E}" presName="boxAndChildren" presStyleCnt="0"/>
      <dgm:spPr/>
    </dgm:pt>
    <dgm:pt modelId="{982DDBC0-B06A-4729-BB89-6876D66362FD}" type="pres">
      <dgm:prSet presAssocID="{85B5B4D6-59CA-4125-BDEA-ABFA5B461A8E}" presName="parentTextBox" presStyleLbl="alignNode1" presStyleIdx="0" presStyleCnt="3"/>
      <dgm:spPr/>
    </dgm:pt>
    <dgm:pt modelId="{8F234324-C75B-4479-B35C-B78A4EC7ABCB}" type="pres">
      <dgm:prSet presAssocID="{85B5B4D6-59CA-4125-BDEA-ABFA5B461A8E}" presName="descendantBox" presStyleLbl="bgAccFollowNode1" presStyleIdx="0" presStyleCnt="3"/>
      <dgm:spPr/>
    </dgm:pt>
    <dgm:pt modelId="{2346024C-4B30-435D-8495-A5A230D13410}" type="pres">
      <dgm:prSet presAssocID="{70BEB491-3F14-4A27-A56D-CC2339C7A466}" presName="sp" presStyleCnt="0"/>
      <dgm:spPr/>
    </dgm:pt>
    <dgm:pt modelId="{750ABDD3-AEFB-4CCE-957E-63B461D79C51}" type="pres">
      <dgm:prSet presAssocID="{9AD6E798-FEE9-4390-AA11-7A17BBF8FFB9}" presName="arrowAndChildren" presStyleCnt="0"/>
      <dgm:spPr/>
    </dgm:pt>
    <dgm:pt modelId="{D60D8F04-6F75-4164-84C2-199DB3929253}" type="pres">
      <dgm:prSet presAssocID="{9AD6E798-FEE9-4390-AA11-7A17BBF8FFB9}" presName="parentTextArrow" presStyleLbl="node1" presStyleIdx="0" presStyleCnt="0"/>
      <dgm:spPr/>
    </dgm:pt>
    <dgm:pt modelId="{0D817FF3-6FFA-4968-BAD0-68186CE2304F}" type="pres">
      <dgm:prSet presAssocID="{9AD6E798-FEE9-4390-AA11-7A17BBF8FFB9}" presName="arrow" presStyleLbl="alignNode1" presStyleIdx="1" presStyleCnt="3"/>
      <dgm:spPr/>
    </dgm:pt>
    <dgm:pt modelId="{1298FF8B-CC0F-4A56-AC1B-1F61A89BCD1C}" type="pres">
      <dgm:prSet presAssocID="{9AD6E798-FEE9-4390-AA11-7A17BBF8FFB9}" presName="descendantArrow" presStyleLbl="bgAccFollowNode1" presStyleIdx="1" presStyleCnt="3"/>
      <dgm:spPr/>
    </dgm:pt>
    <dgm:pt modelId="{143560A7-054F-4A51-861C-5C1A17F745F1}" type="pres">
      <dgm:prSet presAssocID="{73AA6541-ACA2-483B-9261-CD4AD74B17C1}" presName="sp" presStyleCnt="0"/>
      <dgm:spPr/>
    </dgm:pt>
    <dgm:pt modelId="{E2D9D36C-73F8-4BDC-AC9F-0A3F5B4BB7A5}" type="pres">
      <dgm:prSet presAssocID="{834B154B-BCE3-4951-B783-89D86A6C5645}" presName="arrowAndChildren" presStyleCnt="0"/>
      <dgm:spPr/>
    </dgm:pt>
    <dgm:pt modelId="{2EDCC8EF-3406-4671-AA10-A0B5918DABE3}" type="pres">
      <dgm:prSet presAssocID="{834B154B-BCE3-4951-B783-89D86A6C5645}" presName="parentTextArrow" presStyleLbl="node1" presStyleIdx="0" presStyleCnt="0"/>
      <dgm:spPr/>
    </dgm:pt>
    <dgm:pt modelId="{0849E250-7E6D-44B4-8E2D-2F6162ECB614}" type="pres">
      <dgm:prSet presAssocID="{834B154B-BCE3-4951-B783-89D86A6C5645}" presName="arrow" presStyleLbl="alignNode1" presStyleIdx="2" presStyleCnt="3"/>
      <dgm:spPr/>
    </dgm:pt>
    <dgm:pt modelId="{48ED95D5-844C-4243-A152-93AD988DB1E4}" type="pres">
      <dgm:prSet presAssocID="{834B154B-BCE3-4951-B783-89D86A6C5645}" presName="descendantArrow" presStyleLbl="bgAccFollowNode1" presStyleIdx="2" presStyleCnt="3"/>
      <dgm:spPr/>
    </dgm:pt>
  </dgm:ptLst>
  <dgm:cxnLst>
    <dgm:cxn modelId="{DDBFB005-6849-4ED5-AB55-CA7F558208AF}" type="presOf" srcId="{1AF2CE09-4A00-4B10-A3A5-449AAB92B6D4}" destId="{8D089077-133C-4F74-B25E-778D17A27BD2}" srcOrd="0" destOrd="0" presId="urn:microsoft.com/office/officeart/2016/7/layout/VerticalDownArrowProcess"/>
    <dgm:cxn modelId="{AB16CD19-4628-41DE-A9A0-EC6DA2995C11}" type="presOf" srcId="{85B5B4D6-59CA-4125-BDEA-ABFA5B461A8E}" destId="{982DDBC0-B06A-4729-BB89-6876D66362FD}" srcOrd="0" destOrd="0" presId="urn:microsoft.com/office/officeart/2016/7/layout/VerticalDownArrowProcess"/>
    <dgm:cxn modelId="{95FE511D-F4B6-4193-B3D2-911E4D2B2D8A}" type="presOf" srcId="{9AD6E798-FEE9-4390-AA11-7A17BBF8FFB9}" destId="{D60D8F04-6F75-4164-84C2-199DB3929253}" srcOrd="0" destOrd="0" presId="urn:microsoft.com/office/officeart/2016/7/layout/VerticalDownArrowProcess"/>
    <dgm:cxn modelId="{35667F32-2EC4-4D0C-A2E0-3A7D1A2A84F8}" type="presOf" srcId="{7D375517-3C39-432E-9F57-77C9B144846C}" destId="{1298FF8B-CC0F-4A56-AC1B-1F61A89BCD1C}" srcOrd="0" destOrd="0" presId="urn:microsoft.com/office/officeart/2016/7/layout/VerticalDownArrowProcess"/>
    <dgm:cxn modelId="{140B2237-FE9C-4325-A305-DBC330DFB83C}" srcId="{9AD6E798-FEE9-4390-AA11-7A17BBF8FFB9}" destId="{7D375517-3C39-432E-9F57-77C9B144846C}" srcOrd="0" destOrd="0" parTransId="{C2002D6C-204F-4E67-A205-4E937F515458}" sibTransId="{FCCDC4FE-2D06-464B-9A8D-B37B3AEDF4CC}"/>
    <dgm:cxn modelId="{5631093F-7208-4033-8F21-4828B22EFD33}" srcId="{1AF2CE09-4A00-4B10-A3A5-449AAB92B6D4}" destId="{85B5B4D6-59CA-4125-BDEA-ABFA5B461A8E}" srcOrd="2" destOrd="0" parTransId="{84AB6A7D-CFD2-412C-9F1F-BA30AA49E73F}" sibTransId="{8FB742D3-E1F1-40CE-93A3-EC95CA204760}"/>
    <dgm:cxn modelId="{219BBC99-DF65-4FCF-9660-621F8C414F50}" srcId="{834B154B-BCE3-4951-B783-89D86A6C5645}" destId="{D35538EA-2B37-4632-9F2B-34E6E4B8D472}" srcOrd="0" destOrd="0" parTransId="{ADED1DAB-42C4-4C30-95F8-1E78A535EE87}" sibTransId="{1A2441D1-8008-4A0D-B63F-358E22DEF6A4}"/>
    <dgm:cxn modelId="{B1763DA3-C72D-4D63-9E61-42D866B049F8}" type="presOf" srcId="{B80447F4-7AFE-4238-8871-5522C1D7FDFE}" destId="{8F234324-C75B-4479-B35C-B78A4EC7ABCB}" srcOrd="0" destOrd="0" presId="urn:microsoft.com/office/officeart/2016/7/layout/VerticalDownArrowProcess"/>
    <dgm:cxn modelId="{0B3DCEBA-9858-495C-97C2-EE2167385C4C}" srcId="{1AF2CE09-4A00-4B10-A3A5-449AAB92B6D4}" destId="{834B154B-BCE3-4951-B783-89D86A6C5645}" srcOrd="0" destOrd="0" parTransId="{CE04CD60-F773-4153-9219-26FFE4A7879D}" sibTransId="{73AA6541-ACA2-483B-9261-CD4AD74B17C1}"/>
    <dgm:cxn modelId="{DB70FCBE-A332-4B40-A5FE-45774B45D573}" srcId="{1AF2CE09-4A00-4B10-A3A5-449AAB92B6D4}" destId="{9AD6E798-FEE9-4390-AA11-7A17BBF8FFB9}" srcOrd="1" destOrd="0" parTransId="{9E2FEF3F-CC8A-4977-BB37-EF231EAEDBDE}" sibTransId="{70BEB491-3F14-4A27-A56D-CC2339C7A466}"/>
    <dgm:cxn modelId="{92A12FC0-67CE-4244-95D3-AC2C0499FD70}" srcId="{85B5B4D6-59CA-4125-BDEA-ABFA5B461A8E}" destId="{B80447F4-7AFE-4238-8871-5522C1D7FDFE}" srcOrd="0" destOrd="0" parTransId="{E2679909-AA9A-4959-862C-6BE4A6DB312D}" sibTransId="{45C53435-156C-4553-8B5E-03873750A1F9}"/>
    <dgm:cxn modelId="{025432C8-4E03-40E5-A95F-D2AFC4A5D762}" type="presOf" srcId="{834B154B-BCE3-4951-B783-89D86A6C5645}" destId="{2EDCC8EF-3406-4671-AA10-A0B5918DABE3}" srcOrd="0" destOrd="0" presId="urn:microsoft.com/office/officeart/2016/7/layout/VerticalDownArrowProcess"/>
    <dgm:cxn modelId="{4C16F4CC-C445-4455-BD82-774A10CBC55D}" type="presOf" srcId="{9AD6E798-FEE9-4390-AA11-7A17BBF8FFB9}" destId="{0D817FF3-6FFA-4968-BAD0-68186CE2304F}" srcOrd="1" destOrd="0" presId="urn:microsoft.com/office/officeart/2016/7/layout/VerticalDownArrowProcess"/>
    <dgm:cxn modelId="{890A05EF-4F01-4E47-90FB-CDD4F4E215A8}" type="presOf" srcId="{834B154B-BCE3-4951-B783-89D86A6C5645}" destId="{0849E250-7E6D-44B4-8E2D-2F6162ECB614}" srcOrd="1" destOrd="0" presId="urn:microsoft.com/office/officeart/2016/7/layout/VerticalDownArrowProcess"/>
    <dgm:cxn modelId="{81FF9DFF-AC1E-4A6C-AC44-8FA80A53F464}" type="presOf" srcId="{D35538EA-2B37-4632-9F2B-34E6E4B8D472}" destId="{48ED95D5-844C-4243-A152-93AD988DB1E4}" srcOrd="0" destOrd="0" presId="urn:microsoft.com/office/officeart/2016/7/layout/VerticalDownArrowProcess"/>
    <dgm:cxn modelId="{B66C7B3C-FCAB-4188-AD16-EA5E680594D3}" type="presParOf" srcId="{8D089077-133C-4F74-B25E-778D17A27BD2}" destId="{EA239716-3B39-404A-87B2-F35D9AE63EAA}" srcOrd="0" destOrd="0" presId="urn:microsoft.com/office/officeart/2016/7/layout/VerticalDownArrowProcess"/>
    <dgm:cxn modelId="{2483EF87-1657-4C03-88B5-420A24772825}" type="presParOf" srcId="{EA239716-3B39-404A-87B2-F35D9AE63EAA}" destId="{982DDBC0-B06A-4729-BB89-6876D66362FD}" srcOrd="0" destOrd="0" presId="urn:microsoft.com/office/officeart/2016/7/layout/VerticalDownArrowProcess"/>
    <dgm:cxn modelId="{89388289-C096-44BC-A16A-CC0D850A3E5E}" type="presParOf" srcId="{EA239716-3B39-404A-87B2-F35D9AE63EAA}" destId="{8F234324-C75B-4479-B35C-B78A4EC7ABCB}" srcOrd="1" destOrd="0" presId="urn:microsoft.com/office/officeart/2016/7/layout/VerticalDownArrowProcess"/>
    <dgm:cxn modelId="{19A09DDD-708F-4AB6-80B8-D64F4FACC5EB}" type="presParOf" srcId="{8D089077-133C-4F74-B25E-778D17A27BD2}" destId="{2346024C-4B30-435D-8495-A5A230D13410}" srcOrd="1" destOrd="0" presId="urn:microsoft.com/office/officeart/2016/7/layout/VerticalDownArrowProcess"/>
    <dgm:cxn modelId="{1929E1FF-510D-4142-BCEB-8B5980C22B55}" type="presParOf" srcId="{8D089077-133C-4F74-B25E-778D17A27BD2}" destId="{750ABDD3-AEFB-4CCE-957E-63B461D79C51}" srcOrd="2" destOrd="0" presId="urn:microsoft.com/office/officeart/2016/7/layout/VerticalDownArrowProcess"/>
    <dgm:cxn modelId="{8DF4054F-F1B8-4FA6-98D9-E93A1C9B95D7}" type="presParOf" srcId="{750ABDD3-AEFB-4CCE-957E-63B461D79C51}" destId="{D60D8F04-6F75-4164-84C2-199DB3929253}" srcOrd="0" destOrd="0" presId="urn:microsoft.com/office/officeart/2016/7/layout/VerticalDownArrowProcess"/>
    <dgm:cxn modelId="{9909F3C0-7D9B-4A52-9AFD-E8C218358ACC}" type="presParOf" srcId="{750ABDD3-AEFB-4CCE-957E-63B461D79C51}" destId="{0D817FF3-6FFA-4968-BAD0-68186CE2304F}" srcOrd="1" destOrd="0" presId="urn:microsoft.com/office/officeart/2016/7/layout/VerticalDownArrowProcess"/>
    <dgm:cxn modelId="{054137AA-CFC3-4029-A4C4-8706F86B1EA5}" type="presParOf" srcId="{750ABDD3-AEFB-4CCE-957E-63B461D79C51}" destId="{1298FF8B-CC0F-4A56-AC1B-1F61A89BCD1C}" srcOrd="2" destOrd="0" presId="urn:microsoft.com/office/officeart/2016/7/layout/VerticalDownArrowProcess"/>
    <dgm:cxn modelId="{EDC7D7B0-4381-4243-B642-07D95171E7A2}" type="presParOf" srcId="{8D089077-133C-4F74-B25E-778D17A27BD2}" destId="{143560A7-054F-4A51-861C-5C1A17F745F1}" srcOrd="3" destOrd="0" presId="urn:microsoft.com/office/officeart/2016/7/layout/VerticalDownArrowProcess"/>
    <dgm:cxn modelId="{F3A4889B-9B48-47BD-BF78-C744B0A565C5}" type="presParOf" srcId="{8D089077-133C-4F74-B25E-778D17A27BD2}" destId="{E2D9D36C-73F8-4BDC-AC9F-0A3F5B4BB7A5}" srcOrd="4" destOrd="0" presId="urn:microsoft.com/office/officeart/2016/7/layout/VerticalDownArrowProcess"/>
    <dgm:cxn modelId="{851CEE35-7195-4AB8-9954-837C7BBD4C4F}" type="presParOf" srcId="{E2D9D36C-73F8-4BDC-AC9F-0A3F5B4BB7A5}" destId="{2EDCC8EF-3406-4671-AA10-A0B5918DABE3}" srcOrd="0" destOrd="0" presId="urn:microsoft.com/office/officeart/2016/7/layout/VerticalDownArrowProcess"/>
    <dgm:cxn modelId="{971D68BE-3565-494B-BD87-C45F742D8AF3}" type="presParOf" srcId="{E2D9D36C-73F8-4BDC-AC9F-0A3F5B4BB7A5}" destId="{0849E250-7E6D-44B4-8E2D-2F6162ECB614}" srcOrd="1" destOrd="0" presId="urn:microsoft.com/office/officeart/2016/7/layout/VerticalDownArrowProcess"/>
    <dgm:cxn modelId="{D9055159-AC44-4204-8C9F-A527C7B3E277}" type="presParOf" srcId="{E2D9D36C-73F8-4BDC-AC9F-0A3F5B4BB7A5}" destId="{48ED95D5-844C-4243-A152-93AD988DB1E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FC2873-D272-45C8-BA6D-4A3EDE86CF42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C553832-5707-438C-8ED5-119A2D5C6AF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Program inclusions</a:t>
          </a:r>
        </a:p>
      </dgm:t>
    </dgm:pt>
    <dgm:pt modelId="{444CF9E5-9878-47CC-BCE1-E40A72AF4C6F}" type="parTrans" cxnId="{546AD731-E322-4F7E-8337-674327F9725B}">
      <dgm:prSet/>
      <dgm:spPr/>
      <dgm:t>
        <a:bodyPr/>
        <a:lstStyle/>
        <a:p>
          <a:endParaRPr lang="en-US"/>
        </a:p>
      </dgm:t>
    </dgm:pt>
    <dgm:pt modelId="{21C15A9E-D937-4235-85F4-F50DAE11DB22}" type="sibTrans" cxnId="{546AD731-E322-4F7E-8337-674327F9725B}">
      <dgm:prSet/>
      <dgm:spPr/>
      <dgm:t>
        <a:bodyPr/>
        <a:lstStyle/>
        <a:p>
          <a:endParaRPr lang="en-US"/>
        </a:p>
      </dgm:t>
    </dgm:pt>
    <dgm:pt modelId="{D5C4C846-0194-4506-951E-A718E2B347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Undergraduate programs</a:t>
          </a:r>
        </a:p>
      </dgm:t>
    </dgm:pt>
    <dgm:pt modelId="{8CA38258-AF65-4862-AB04-A5767D31B027}" type="parTrans" cxnId="{B973DCFB-7F1D-4142-92D3-D76A0317272C}">
      <dgm:prSet/>
      <dgm:spPr/>
      <dgm:t>
        <a:bodyPr/>
        <a:lstStyle/>
        <a:p>
          <a:endParaRPr lang="en-US"/>
        </a:p>
      </dgm:t>
    </dgm:pt>
    <dgm:pt modelId="{FBF0DE14-9200-4954-802A-E1AA52AFCC13}" type="sibTrans" cxnId="{B973DCFB-7F1D-4142-92D3-D76A0317272C}">
      <dgm:prSet/>
      <dgm:spPr/>
      <dgm:t>
        <a:bodyPr/>
        <a:lstStyle/>
        <a:p>
          <a:endParaRPr lang="en-US"/>
        </a:p>
      </dgm:t>
    </dgm:pt>
    <dgm:pt modelId="{D909B045-5EB0-4D62-B965-14B147B3D3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Degree-completion programs</a:t>
          </a:r>
        </a:p>
      </dgm:t>
    </dgm:pt>
    <dgm:pt modelId="{8774C640-B8E8-4DED-B578-830F0AC13888}" type="parTrans" cxnId="{45ADEE12-6362-4514-BB7E-410B182FD171}">
      <dgm:prSet/>
      <dgm:spPr/>
      <dgm:t>
        <a:bodyPr/>
        <a:lstStyle/>
        <a:p>
          <a:endParaRPr lang="en-US"/>
        </a:p>
      </dgm:t>
    </dgm:pt>
    <dgm:pt modelId="{00A67026-D0F5-4992-87E4-80826B7370AC}" type="sibTrans" cxnId="{45ADEE12-6362-4514-BB7E-410B182FD171}">
      <dgm:prSet/>
      <dgm:spPr/>
      <dgm:t>
        <a:bodyPr/>
        <a:lstStyle/>
        <a:p>
          <a:endParaRPr lang="en-US"/>
        </a:p>
      </dgm:t>
    </dgm:pt>
    <dgm:pt modelId="{7CD5E65C-C4D5-4049-B9D4-D8AC1AF399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Graduate programs</a:t>
          </a:r>
        </a:p>
      </dgm:t>
    </dgm:pt>
    <dgm:pt modelId="{F7C4D91E-4C48-485C-B619-920701E2C2E3}" type="parTrans" cxnId="{0BB1FC9B-B993-4121-B6A3-472A899DBFFC}">
      <dgm:prSet/>
      <dgm:spPr/>
      <dgm:t>
        <a:bodyPr/>
        <a:lstStyle/>
        <a:p>
          <a:endParaRPr lang="en-US"/>
        </a:p>
      </dgm:t>
    </dgm:pt>
    <dgm:pt modelId="{BC42F8E9-18F2-48CD-8F94-D3372C0E8BB8}" type="sibTrans" cxnId="{0BB1FC9B-B993-4121-B6A3-472A899DBFFC}">
      <dgm:prSet/>
      <dgm:spPr/>
      <dgm:t>
        <a:bodyPr/>
        <a:lstStyle/>
        <a:p>
          <a:endParaRPr lang="en-US"/>
        </a:p>
      </dgm:t>
    </dgm:pt>
    <dgm:pt modelId="{D2AB9D29-950C-4904-8A69-AAB7CB6F2B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Professional degree programs</a:t>
          </a:r>
        </a:p>
      </dgm:t>
    </dgm:pt>
    <dgm:pt modelId="{39D5FE26-A3E9-4184-8C2B-D2F7DB1DE209}" type="parTrans" cxnId="{813E6AE3-41C1-433F-BF3E-B6C6E801A05F}">
      <dgm:prSet/>
      <dgm:spPr/>
      <dgm:t>
        <a:bodyPr/>
        <a:lstStyle/>
        <a:p>
          <a:endParaRPr lang="en-US"/>
        </a:p>
      </dgm:t>
    </dgm:pt>
    <dgm:pt modelId="{EFF6C2CD-1939-4FEF-B835-C4AD213C9CBA}" type="sibTrans" cxnId="{813E6AE3-41C1-433F-BF3E-B6C6E801A05F}">
      <dgm:prSet/>
      <dgm:spPr/>
      <dgm:t>
        <a:bodyPr/>
        <a:lstStyle/>
        <a:p>
          <a:endParaRPr lang="en-US"/>
        </a:p>
      </dgm:t>
    </dgm:pt>
    <dgm:pt modelId="{AC7EBC08-0904-4564-8F9B-E9BD61AE3A9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Locations</a:t>
          </a:r>
        </a:p>
      </dgm:t>
    </dgm:pt>
    <dgm:pt modelId="{F8A74E36-6E70-4DF6-9807-ACDC3B5CF7D4}" type="parTrans" cxnId="{2FEB65A3-D047-4782-A79F-0ACA082D1E7E}">
      <dgm:prSet/>
      <dgm:spPr/>
      <dgm:t>
        <a:bodyPr/>
        <a:lstStyle/>
        <a:p>
          <a:endParaRPr lang="en-US"/>
        </a:p>
      </dgm:t>
    </dgm:pt>
    <dgm:pt modelId="{6EC59F91-CDF0-400C-9182-EBBAC0DFE00E}" type="sibTrans" cxnId="{2FEB65A3-D047-4782-A79F-0ACA082D1E7E}">
      <dgm:prSet/>
      <dgm:spPr/>
      <dgm:t>
        <a:bodyPr/>
        <a:lstStyle/>
        <a:p>
          <a:endParaRPr lang="en-US"/>
        </a:p>
      </dgm:t>
    </dgm:pt>
    <dgm:pt modelId="{55FAD4CB-3FF7-4D50-9BB0-9F8668522CA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Main campus</a:t>
          </a:r>
        </a:p>
      </dgm:t>
    </dgm:pt>
    <dgm:pt modelId="{92AE6E33-7EA9-4C53-A10F-6C25E980EB08}" type="parTrans" cxnId="{409F9896-5E90-4615-A4AC-1D5F35C98510}">
      <dgm:prSet/>
      <dgm:spPr/>
      <dgm:t>
        <a:bodyPr/>
        <a:lstStyle/>
        <a:p>
          <a:endParaRPr lang="en-US"/>
        </a:p>
      </dgm:t>
    </dgm:pt>
    <dgm:pt modelId="{9B915A05-85D2-4911-AEFF-D36E2E73C8F7}" type="sibTrans" cxnId="{409F9896-5E90-4615-A4AC-1D5F35C98510}">
      <dgm:prSet/>
      <dgm:spPr/>
      <dgm:t>
        <a:bodyPr/>
        <a:lstStyle/>
        <a:p>
          <a:endParaRPr lang="en-US"/>
        </a:p>
      </dgm:t>
    </dgm:pt>
    <dgm:pt modelId="{957585AB-984A-4324-9BFB-78C89B1034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Branch campuses</a:t>
          </a:r>
        </a:p>
      </dgm:t>
    </dgm:pt>
    <dgm:pt modelId="{51B6121F-3478-4DBD-B833-59B0C7034D89}" type="parTrans" cxnId="{808EA15B-6F6B-49B7-8330-81ACA809AEAB}">
      <dgm:prSet/>
      <dgm:spPr/>
      <dgm:t>
        <a:bodyPr/>
        <a:lstStyle/>
        <a:p>
          <a:endParaRPr lang="en-US"/>
        </a:p>
      </dgm:t>
    </dgm:pt>
    <dgm:pt modelId="{110B22A0-E253-4114-9B2B-BFF74895400E}" type="sibTrans" cxnId="{808EA15B-6F6B-49B7-8330-81ACA809AEAB}">
      <dgm:prSet/>
      <dgm:spPr/>
      <dgm:t>
        <a:bodyPr/>
        <a:lstStyle/>
        <a:p>
          <a:endParaRPr lang="en-US"/>
        </a:p>
      </dgm:t>
    </dgm:pt>
    <dgm:pt modelId="{21D11B8B-1CE5-4F73-AAB3-8F00DF5166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Online</a:t>
          </a:r>
        </a:p>
      </dgm:t>
    </dgm:pt>
    <dgm:pt modelId="{A6B3F85B-3F37-45AB-B21C-EC31AA910CDB}" type="parTrans" cxnId="{79A66C6A-B3C5-4133-A60A-B03F05B9F932}">
      <dgm:prSet/>
      <dgm:spPr/>
      <dgm:t>
        <a:bodyPr/>
        <a:lstStyle/>
        <a:p>
          <a:endParaRPr lang="en-US"/>
        </a:p>
      </dgm:t>
    </dgm:pt>
    <dgm:pt modelId="{A5A16FBF-E9B9-44F8-9868-08B349D4DA2C}" type="sibTrans" cxnId="{79A66C6A-B3C5-4133-A60A-B03F05B9F932}">
      <dgm:prSet/>
      <dgm:spPr/>
      <dgm:t>
        <a:bodyPr/>
        <a:lstStyle/>
        <a:p>
          <a:endParaRPr lang="en-US"/>
        </a:p>
      </dgm:t>
    </dgm:pt>
    <dgm:pt modelId="{D5DDE4D5-7BB0-4DB8-85BC-961F7BA4C15A}" type="pres">
      <dgm:prSet presAssocID="{62FC2873-D272-45C8-BA6D-4A3EDE86CF42}" presName="root" presStyleCnt="0">
        <dgm:presLayoutVars>
          <dgm:dir/>
          <dgm:resizeHandles val="exact"/>
        </dgm:presLayoutVars>
      </dgm:prSet>
      <dgm:spPr/>
    </dgm:pt>
    <dgm:pt modelId="{0A333251-E8C6-4232-B8C8-35C9338E5C5A}" type="pres">
      <dgm:prSet presAssocID="{9C553832-5707-438C-8ED5-119A2D5C6AF5}" presName="compNode" presStyleCnt="0"/>
      <dgm:spPr/>
    </dgm:pt>
    <dgm:pt modelId="{04A5641D-F810-4382-88EA-656C0DF01128}" type="pres">
      <dgm:prSet presAssocID="{9C553832-5707-438C-8ED5-119A2D5C6A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836C479-A2D1-4126-975D-D5E8AE967A30}" type="pres">
      <dgm:prSet presAssocID="{9C553832-5707-438C-8ED5-119A2D5C6AF5}" presName="iconSpace" presStyleCnt="0"/>
      <dgm:spPr/>
    </dgm:pt>
    <dgm:pt modelId="{08117A26-EA5C-4A36-B8E6-D2AF06582F37}" type="pres">
      <dgm:prSet presAssocID="{9C553832-5707-438C-8ED5-119A2D5C6AF5}" presName="parTx" presStyleLbl="revTx" presStyleIdx="0" presStyleCnt="4">
        <dgm:presLayoutVars>
          <dgm:chMax val="0"/>
          <dgm:chPref val="0"/>
        </dgm:presLayoutVars>
      </dgm:prSet>
      <dgm:spPr/>
    </dgm:pt>
    <dgm:pt modelId="{EE1E5F14-2028-4FF6-BB5E-13D2AC617501}" type="pres">
      <dgm:prSet presAssocID="{9C553832-5707-438C-8ED5-119A2D5C6AF5}" presName="txSpace" presStyleCnt="0"/>
      <dgm:spPr/>
    </dgm:pt>
    <dgm:pt modelId="{8C8EA2AC-8003-48A8-8086-41177F203FF7}" type="pres">
      <dgm:prSet presAssocID="{9C553832-5707-438C-8ED5-119A2D5C6AF5}" presName="desTx" presStyleLbl="revTx" presStyleIdx="1" presStyleCnt="4">
        <dgm:presLayoutVars/>
      </dgm:prSet>
      <dgm:spPr/>
    </dgm:pt>
    <dgm:pt modelId="{9B0CCA3F-3227-4F90-965D-7DD39C7D20A7}" type="pres">
      <dgm:prSet presAssocID="{21C15A9E-D937-4235-85F4-F50DAE11DB22}" presName="sibTrans" presStyleCnt="0"/>
      <dgm:spPr/>
    </dgm:pt>
    <dgm:pt modelId="{4D303498-5D86-4BC0-B803-307A80CB1AA7}" type="pres">
      <dgm:prSet presAssocID="{AC7EBC08-0904-4564-8F9B-E9BD61AE3A98}" presName="compNode" presStyleCnt="0"/>
      <dgm:spPr/>
    </dgm:pt>
    <dgm:pt modelId="{F86B3FCA-A30F-4781-A5B1-74BE0B56621B}" type="pres">
      <dgm:prSet presAssocID="{AC7EBC08-0904-4564-8F9B-E9BD61AE3A9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73E22548-5215-45AA-9F4F-E95CB71D6D2C}" type="pres">
      <dgm:prSet presAssocID="{AC7EBC08-0904-4564-8F9B-E9BD61AE3A98}" presName="iconSpace" presStyleCnt="0"/>
      <dgm:spPr/>
    </dgm:pt>
    <dgm:pt modelId="{0EA0C31C-2B45-4EBA-81A8-76D08541B68B}" type="pres">
      <dgm:prSet presAssocID="{AC7EBC08-0904-4564-8F9B-E9BD61AE3A98}" presName="parTx" presStyleLbl="revTx" presStyleIdx="2" presStyleCnt="4">
        <dgm:presLayoutVars>
          <dgm:chMax val="0"/>
          <dgm:chPref val="0"/>
        </dgm:presLayoutVars>
      </dgm:prSet>
      <dgm:spPr/>
    </dgm:pt>
    <dgm:pt modelId="{FB392247-F341-4406-80EB-33ED70A2A76D}" type="pres">
      <dgm:prSet presAssocID="{AC7EBC08-0904-4564-8F9B-E9BD61AE3A98}" presName="txSpace" presStyleCnt="0"/>
      <dgm:spPr/>
    </dgm:pt>
    <dgm:pt modelId="{1BB08D04-1669-472E-A09F-F44D76B5E738}" type="pres">
      <dgm:prSet presAssocID="{AC7EBC08-0904-4564-8F9B-E9BD61AE3A98}" presName="desTx" presStyleLbl="revTx" presStyleIdx="3" presStyleCnt="4">
        <dgm:presLayoutVars/>
      </dgm:prSet>
      <dgm:spPr/>
    </dgm:pt>
  </dgm:ptLst>
  <dgm:cxnLst>
    <dgm:cxn modelId="{12043A0D-C8F6-442B-B125-32603D0B22A2}" type="presOf" srcId="{21D11B8B-1CE5-4F73-AAB3-8F00DF516675}" destId="{1BB08D04-1669-472E-A09F-F44D76B5E738}" srcOrd="0" destOrd="2" presId="urn:microsoft.com/office/officeart/2018/5/layout/CenteredIconLabelDescriptionList"/>
    <dgm:cxn modelId="{E2B28E0D-51F9-495F-B435-FA6F047B3B03}" type="presOf" srcId="{957585AB-984A-4324-9BFB-78C89B1034E1}" destId="{1BB08D04-1669-472E-A09F-F44D76B5E738}" srcOrd="0" destOrd="1" presId="urn:microsoft.com/office/officeart/2018/5/layout/CenteredIconLabelDescriptionList"/>
    <dgm:cxn modelId="{45ADEE12-6362-4514-BB7E-410B182FD171}" srcId="{9C553832-5707-438C-8ED5-119A2D5C6AF5}" destId="{D909B045-5EB0-4D62-B965-14B147B3D3F9}" srcOrd="1" destOrd="0" parTransId="{8774C640-B8E8-4DED-B578-830F0AC13888}" sibTransId="{00A67026-D0F5-4992-87E4-80826B7370AC}"/>
    <dgm:cxn modelId="{D68DBA15-5F00-48E5-BAD1-004FAB3E6FDC}" type="presOf" srcId="{55FAD4CB-3FF7-4D50-9BB0-9F8668522CAA}" destId="{1BB08D04-1669-472E-A09F-F44D76B5E738}" srcOrd="0" destOrd="0" presId="urn:microsoft.com/office/officeart/2018/5/layout/CenteredIconLabelDescriptionList"/>
    <dgm:cxn modelId="{546AD731-E322-4F7E-8337-674327F9725B}" srcId="{62FC2873-D272-45C8-BA6D-4A3EDE86CF42}" destId="{9C553832-5707-438C-8ED5-119A2D5C6AF5}" srcOrd="0" destOrd="0" parTransId="{444CF9E5-9878-47CC-BCE1-E40A72AF4C6F}" sibTransId="{21C15A9E-D937-4235-85F4-F50DAE11DB22}"/>
    <dgm:cxn modelId="{D3645434-1134-47AE-A7EE-A190EFA4CEB7}" type="presOf" srcId="{62FC2873-D272-45C8-BA6D-4A3EDE86CF42}" destId="{D5DDE4D5-7BB0-4DB8-85BC-961F7BA4C15A}" srcOrd="0" destOrd="0" presId="urn:microsoft.com/office/officeart/2018/5/layout/CenteredIconLabelDescriptionList"/>
    <dgm:cxn modelId="{808EA15B-6F6B-49B7-8330-81ACA809AEAB}" srcId="{AC7EBC08-0904-4564-8F9B-E9BD61AE3A98}" destId="{957585AB-984A-4324-9BFB-78C89B1034E1}" srcOrd="1" destOrd="0" parTransId="{51B6121F-3478-4DBD-B833-59B0C7034D89}" sibTransId="{110B22A0-E253-4114-9B2B-BFF74895400E}"/>
    <dgm:cxn modelId="{79A66C6A-B3C5-4133-A60A-B03F05B9F932}" srcId="{AC7EBC08-0904-4564-8F9B-E9BD61AE3A98}" destId="{21D11B8B-1CE5-4F73-AAB3-8F00DF516675}" srcOrd="2" destOrd="0" parTransId="{A6B3F85B-3F37-45AB-B21C-EC31AA910CDB}" sibTransId="{A5A16FBF-E9B9-44F8-9868-08B349D4DA2C}"/>
    <dgm:cxn modelId="{C209936B-F932-455D-BE88-C43A73BF783C}" type="presOf" srcId="{D909B045-5EB0-4D62-B965-14B147B3D3F9}" destId="{8C8EA2AC-8003-48A8-8086-41177F203FF7}" srcOrd="0" destOrd="1" presId="urn:microsoft.com/office/officeart/2018/5/layout/CenteredIconLabelDescriptionList"/>
    <dgm:cxn modelId="{95DE554E-E3C5-4A95-A8E2-08821B70BD2D}" type="presOf" srcId="{AC7EBC08-0904-4564-8F9B-E9BD61AE3A98}" destId="{0EA0C31C-2B45-4EBA-81A8-76D08541B68B}" srcOrd="0" destOrd="0" presId="urn:microsoft.com/office/officeart/2018/5/layout/CenteredIconLabelDescriptionList"/>
    <dgm:cxn modelId="{29196952-CAA5-4F41-A8A0-47F695662E57}" type="presOf" srcId="{9C553832-5707-438C-8ED5-119A2D5C6AF5}" destId="{08117A26-EA5C-4A36-B8E6-D2AF06582F37}" srcOrd="0" destOrd="0" presId="urn:microsoft.com/office/officeart/2018/5/layout/CenteredIconLabelDescriptionList"/>
    <dgm:cxn modelId="{8F3CE174-52F3-4F06-9D95-BC162904D860}" type="presOf" srcId="{D2AB9D29-950C-4904-8A69-AAB7CB6F2B65}" destId="{8C8EA2AC-8003-48A8-8086-41177F203FF7}" srcOrd="0" destOrd="3" presId="urn:microsoft.com/office/officeart/2018/5/layout/CenteredIconLabelDescriptionList"/>
    <dgm:cxn modelId="{AF13C88B-A933-4F06-807F-9B742197CE28}" type="presOf" srcId="{7CD5E65C-C4D5-4049-B9D4-D8AC1AF3992D}" destId="{8C8EA2AC-8003-48A8-8086-41177F203FF7}" srcOrd="0" destOrd="2" presId="urn:microsoft.com/office/officeart/2018/5/layout/CenteredIconLabelDescriptionList"/>
    <dgm:cxn modelId="{409F9896-5E90-4615-A4AC-1D5F35C98510}" srcId="{AC7EBC08-0904-4564-8F9B-E9BD61AE3A98}" destId="{55FAD4CB-3FF7-4D50-9BB0-9F8668522CAA}" srcOrd="0" destOrd="0" parTransId="{92AE6E33-7EA9-4C53-A10F-6C25E980EB08}" sibTransId="{9B915A05-85D2-4911-AEFF-D36E2E73C8F7}"/>
    <dgm:cxn modelId="{0BB1FC9B-B993-4121-B6A3-472A899DBFFC}" srcId="{9C553832-5707-438C-8ED5-119A2D5C6AF5}" destId="{7CD5E65C-C4D5-4049-B9D4-D8AC1AF3992D}" srcOrd="2" destOrd="0" parTransId="{F7C4D91E-4C48-485C-B619-920701E2C2E3}" sibTransId="{BC42F8E9-18F2-48CD-8F94-D3372C0E8BB8}"/>
    <dgm:cxn modelId="{2FEB65A3-D047-4782-A79F-0ACA082D1E7E}" srcId="{62FC2873-D272-45C8-BA6D-4A3EDE86CF42}" destId="{AC7EBC08-0904-4564-8F9B-E9BD61AE3A98}" srcOrd="1" destOrd="0" parTransId="{F8A74E36-6E70-4DF6-9807-ACDC3B5CF7D4}" sibTransId="{6EC59F91-CDF0-400C-9182-EBBAC0DFE00E}"/>
    <dgm:cxn modelId="{63FA41DB-5512-498D-8069-857B784D34EB}" type="presOf" srcId="{D5C4C846-0194-4506-951E-A718E2B34736}" destId="{8C8EA2AC-8003-48A8-8086-41177F203FF7}" srcOrd="0" destOrd="0" presId="urn:microsoft.com/office/officeart/2018/5/layout/CenteredIconLabelDescriptionList"/>
    <dgm:cxn modelId="{813E6AE3-41C1-433F-BF3E-B6C6E801A05F}" srcId="{9C553832-5707-438C-8ED5-119A2D5C6AF5}" destId="{D2AB9D29-950C-4904-8A69-AAB7CB6F2B65}" srcOrd="3" destOrd="0" parTransId="{39D5FE26-A3E9-4184-8C2B-D2F7DB1DE209}" sibTransId="{EFF6C2CD-1939-4FEF-B835-C4AD213C9CBA}"/>
    <dgm:cxn modelId="{B973DCFB-7F1D-4142-92D3-D76A0317272C}" srcId="{9C553832-5707-438C-8ED5-119A2D5C6AF5}" destId="{D5C4C846-0194-4506-951E-A718E2B34736}" srcOrd="0" destOrd="0" parTransId="{8CA38258-AF65-4862-AB04-A5767D31B027}" sibTransId="{FBF0DE14-9200-4954-802A-E1AA52AFCC13}"/>
    <dgm:cxn modelId="{9CBD3300-7FCA-4F47-8833-FE0DC3094926}" type="presParOf" srcId="{D5DDE4D5-7BB0-4DB8-85BC-961F7BA4C15A}" destId="{0A333251-E8C6-4232-B8C8-35C9338E5C5A}" srcOrd="0" destOrd="0" presId="urn:microsoft.com/office/officeart/2018/5/layout/CenteredIconLabelDescriptionList"/>
    <dgm:cxn modelId="{E34AE36B-7FF5-45ED-9C64-545CF0873532}" type="presParOf" srcId="{0A333251-E8C6-4232-B8C8-35C9338E5C5A}" destId="{04A5641D-F810-4382-88EA-656C0DF01128}" srcOrd="0" destOrd="0" presId="urn:microsoft.com/office/officeart/2018/5/layout/CenteredIconLabelDescriptionList"/>
    <dgm:cxn modelId="{6EC51AEC-8786-4580-B0A2-EBDC2514E4E1}" type="presParOf" srcId="{0A333251-E8C6-4232-B8C8-35C9338E5C5A}" destId="{4836C479-A2D1-4126-975D-D5E8AE967A30}" srcOrd="1" destOrd="0" presId="urn:microsoft.com/office/officeart/2018/5/layout/CenteredIconLabelDescriptionList"/>
    <dgm:cxn modelId="{9D03C527-CA4D-48A0-B380-AE6C0BC19E50}" type="presParOf" srcId="{0A333251-E8C6-4232-B8C8-35C9338E5C5A}" destId="{08117A26-EA5C-4A36-B8E6-D2AF06582F37}" srcOrd="2" destOrd="0" presId="urn:microsoft.com/office/officeart/2018/5/layout/CenteredIconLabelDescriptionList"/>
    <dgm:cxn modelId="{2BF5ACE1-DC8C-42D7-B802-66B2B53D30ED}" type="presParOf" srcId="{0A333251-E8C6-4232-B8C8-35C9338E5C5A}" destId="{EE1E5F14-2028-4FF6-BB5E-13D2AC617501}" srcOrd="3" destOrd="0" presId="urn:microsoft.com/office/officeart/2018/5/layout/CenteredIconLabelDescriptionList"/>
    <dgm:cxn modelId="{71B01417-EF6F-46E7-8420-F0DE508EB133}" type="presParOf" srcId="{0A333251-E8C6-4232-B8C8-35C9338E5C5A}" destId="{8C8EA2AC-8003-48A8-8086-41177F203FF7}" srcOrd="4" destOrd="0" presId="urn:microsoft.com/office/officeart/2018/5/layout/CenteredIconLabelDescriptionList"/>
    <dgm:cxn modelId="{182870BF-8AD9-4941-9A8B-4C4A7000AC3D}" type="presParOf" srcId="{D5DDE4D5-7BB0-4DB8-85BC-961F7BA4C15A}" destId="{9B0CCA3F-3227-4F90-965D-7DD39C7D20A7}" srcOrd="1" destOrd="0" presId="urn:microsoft.com/office/officeart/2018/5/layout/CenteredIconLabelDescriptionList"/>
    <dgm:cxn modelId="{308F86DF-6C3A-48C2-BDA6-52CDCE2FE5DB}" type="presParOf" srcId="{D5DDE4D5-7BB0-4DB8-85BC-961F7BA4C15A}" destId="{4D303498-5D86-4BC0-B803-307A80CB1AA7}" srcOrd="2" destOrd="0" presId="urn:microsoft.com/office/officeart/2018/5/layout/CenteredIconLabelDescriptionList"/>
    <dgm:cxn modelId="{13501723-34D6-4AF1-A06E-02869754E11F}" type="presParOf" srcId="{4D303498-5D86-4BC0-B803-307A80CB1AA7}" destId="{F86B3FCA-A30F-4781-A5B1-74BE0B56621B}" srcOrd="0" destOrd="0" presId="urn:microsoft.com/office/officeart/2018/5/layout/CenteredIconLabelDescriptionList"/>
    <dgm:cxn modelId="{9C628DA6-629E-4182-9CA4-A984A9F30A9D}" type="presParOf" srcId="{4D303498-5D86-4BC0-B803-307A80CB1AA7}" destId="{73E22548-5215-45AA-9F4F-E95CB71D6D2C}" srcOrd="1" destOrd="0" presId="urn:microsoft.com/office/officeart/2018/5/layout/CenteredIconLabelDescriptionList"/>
    <dgm:cxn modelId="{22D8C2B3-D529-4947-AA08-EEB4B7958C40}" type="presParOf" srcId="{4D303498-5D86-4BC0-B803-307A80CB1AA7}" destId="{0EA0C31C-2B45-4EBA-81A8-76D08541B68B}" srcOrd="2" destOrd="0" presId="urn:microsoft.com/office/officeart/2018/5/layout/CenteredIconLabelDescriptionList"/>
    <dgm:cxn modelId="{1BDD1AF3-F80B-4322-AE3A-E952BBFBCC1C}" type="presParOf" srcId="{4D303498-5D86-4BC0-B803-307A80CB1AA7}" destId="{FB392247-F341-4406-80EB-33ED70A2A76D}" srcOrd="3" destOrd="0" presId="urn:microsoft.com/office/officeart/2018/5/layout/CenteredIconLabelDescriptionList"/>
    <dgm:cxn modelId="{AD59F334-D2B5-42CD-94DC-B758124FF997}" type="presParOf" srcId="{4D303498-5D86-4BC0-B803-307A80CB1AA7}" destId="{1BB08D04-1669-472E-A09F-F44D76B5E73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5748DE-0E3E-4C31-84FD-B8D93C14DD94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0AF88F2-4560-4FED-B8F1-D57C33F4445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Student enrollment expectations</a:t>
          </a:r>
        </a:p>
      </dgm:t>
    </dgm:pt>
    <dgm:pt modelId="{19162C9D-0651-487D-9276-5896EA2FB918}" type="parTrans" cxnId="{BC951E54-2698-46BA-9CAD-CDD836B3769D}">
      <dgm:prSet/>
      <dgm:spPr/>
      <dgm:t>
        <a:bodyPr/>
        <a:lstStyle/>
        <a:p>
          <a:endParaRPr lang="en-US"/>
        </a:p>
      </dgm:t>
    </dgm:pt>
    <dgm:pt modelId="{1E95824A-B5C3-40AF-8B66-63DED76B038F}" type="sibTrans" cxnId="{BC951E54-2698-46BA-9CAD-CDD836B3769D}">
      <dgm:prSet/>
      <dgm:spPr/>
      <dgm:t>
        <a:bodyPr/>
        <a:lstStyle/>
        <a:p>
          <a:endParaRPr lang="en-US"/>
        </a:p>
      </dgm:t>
    </dgm:pt>
    <dgm:pt modelId="{79190AE7-5DDE-466E-8615-61665D337A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Full time</a:t>
          </a:r>
        </a:p>
      </dgm:t>
    </dgm:pt>
    <dgm:pt modelId="{9704548D-6CFD-4B3C-A27B-CE4A3A33A0FB}" type="parTrans" cxnId="{107A9854-C563-4D48-829A-E67F1887D1CE}">
      <dgm:prSet/>
      <dgm:spPr/>
      <dgm:t>
        <a:bodyPr/>
        <a:lstStyle/>
        <a:p>
          <a:endParaRPr lang="en-US"/>
        </a:p>
      </dgm:t>
    </dgm:pt>
    <dgm:pt modelId="{CE90FDCA-E0A3-47F2-9D01-F10F1CCB847E}" type="sibTrans" cxnId="{107A9854-C563-4D48-829A-E67F1887D1CE}">
      <dgm:prSet/>
      <dgm:spPr/>
      <dgm:t>
        <a:bodyPr/>
        <a:lstStyle/>
        <a:p>
          <a:endParaRPr lang="en-US"/>
        </a:p>
      </dgm:t>
    </dgm:pt>
    <dgm:pt modelId="{1C413FE9-C47E-4979-A803-58D339A402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Degree seeking</a:t>
          </a:r>
        </a:p>
      </dgm:t>
    </dgm:pt>
    <dgm:pt modelId="{ED09EE01-B078-48A0-87BA-0B09C094011F}" type="parTrans" cxnId="{F7B4C157-E834-48B2-8D19-1D4409002F00}">
      <dgm:prSet/>
      <dgm:spPr/>
      <dgm:t>
        <a:bodyPr/>
        <a:lstStyle/>
        <a:p>
          <a:endParaRPr lang="en-US"/>
        </a:p>
      </dgm:t>
    </dgm:pt>
    <dgm:pt modelId="{63F428D9-F6D4-4342-9B48-C0959967B32C}" type="sibTrans" cxnId="{F7B4C157-E834-48B2-8D19-1D4409002F00}">
      <dgm:prSet/>
      <dgm:spPr/>
      <dgm:t>
        <a:bodyPr/>
        <a:lstStyle/>
        <a:p>
          <a:endParaRPr lang="en-US"/>
        </a:p>
      </dgm:t>
    </dgm:pt>
    <dgm:pt modelId="{8D80ECA2-705F-4851-9866-82270BF261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Undergraduate</a:t>
          </a:r>
        </a:p>
      </dgm:t>
    </dgm:pt>
    <dgm:pt modelId="{273287D2-63AB-4062-8FCC-AE4E6F54D31D}" type="parTrans" cxnId="{CB0CEF02-129D-493A-B8FA-DEF30C7464A6}">
      <dgm:prSet/>
      <dgm:spPr/>
      <dgm:t>
        <a:bodyPr/>
        <a:lstStyle/>
        <a:p>
          <a:endParaRPr lang="en-US"/>
        </a:p>
      </dgm:t>
    </dgm:pt>
    <dgm:pt modelId="{4CB09D86-C16B-4C56-8C85-0234113018E9}" type="sibTrans" cxnId="{CB0CEF02-129D-493A-B8FA-DEF30C7464A6}">
      <dgm:prSet/>
      <dgm:spPr/>
      <dgm:t>
        <a:bodyPr/>
        <a:lstStyle/>
        <a:p>
          <a:endParaRPr lang="en-US"/>
        </a:p>
      </dgm:t>
    </dgm:pt>
    <dgm:pt modelId="{7B05DE29-905F-4306-9FF7-CFBBFF0378CF}">
      <dgm:prSet/>
      <dgm:spPr/>
      <dgm:t>
        <a:bodyPr/>
        <a:lstStyle/>
        <a:p>
          <a:r>
            <a:rPr lang="en-US" dirty="0"/>
            <a:t>Eight semesters or graduation, whichever comes first</a:t>
          </a:r>
        </a:p>
      </dgm:t>
    </dgm:pt>
    <dgm:pt modelId="{8A1D81C8-440C-4097-9A58-CD077030BD74}" type="parTrans" cxnId="{20162230-94C4-4F72-8232-3D999CC4396A}">
      <dgm:prSet/>
      <dgm:spPr/>
      <dgm:t>
        <a:bodyPr/>
        <a:lstStyle/>
        <a:p>
          <a:endParaRPr lang="en-US"/>
        </a:p>
      </dgm:t>
    </dgm:pt>
    <dgm:pt modelId="{4C26A04B-2188-4044-8C93-4B422CDCE147}" type="sibTrans" cxnId="{20162230-94C4-4F72-8232-3D999CC4396A}">
      <dgm:prSet/>
      <dgm:spPr/>
      <dgm:t>
        <a:bodyPr/>
        <a:lstStyle/>
        <a:p>
          <a:endParaRPr lang="en-US"/>
        </a:p>
      </dgm:t>
    </dgm:pt>
    <dgm:pt modelId="{BC0C73F7-412D-45A1-866B-CDB529C163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Graduate or Terminal/professional degree</a:t>
          </a:r>
        </a:p>
      </dgm:t>
    </dgm:pt>
    <dgm:pt modelId="{A0D014FE-6BA8-4E38-B352-A70188F8468B}" type="parTrans" cxnId="{FAB769DF-C4C0-430B-8EEF-BCBA04AB5DC6}">
      <dgm:prSet/>
      <dgm:spPr/>
      <dgm:t>
        <a:bodyPr/>
        <a:lstStyle/>
        <a:p>
          <a:endParaRPr lang="en-US"/>
        </a:p>
      </dgm:t>
    </dgm:pt>
    <dgm:pt modelId="{5FE635FE-556A-46E6-98C2-B96AC5B40BEF}" type="sibTrans" cxnId="{FAB769DF-C4C0-430B-8EEF-BCBA04AB5DC6}">
      <dgm:prSet/>
      <dgm:spPr/>
      <dgm:t>
        <a:bodyPr/>
        <a:lstStyle/>
        <a:p>
          <a:endParaRPr lang="en-US"/>
        </a:p>
      </dgm:t>
    </dgm:pt>
    <dgm:pt modelId="{96D15871-6319-43FB-B585-732CE746550B}">
      <dgm:prSet/>
      <dgm:spPr/>
      <dgm:t>
        <a:bodyPr/>
        <a:lstStyle/>
        <a:p>
          <a:r>
            <a:rPr lang="en-US" dirty="0"/>
            <a:t>Four semesters or graduation, whichever comes first</a:t>
          </a:r>
        </a:p>
      </dgm:t>
    </dgm:pt>
    <dgm:pt modelId="{0D525767-3ED8-436B-AC5C-4F16A6F26DB4}" type="parTrans" cxnId="{9BD97A32-9C45-4D35-9D7D-7F9B8C533B2D}">
      <dgm:prSet/>
      <dgm:spPr/>
      <dgm:t>
        <a:bodyPr/>
        <a:lstStyle/>
        <a:p>
          <a:endParaRPr lang="en-US"/>
        </a:p>
      </dgm:t>
    </dgm:pt>
    <dgm:pt modelId="{6041580A-3258-4898-854C-1301CEE5144E}" type="sibTrans" cxnId="{9BD97A32-9C45-4D35-9D7D-7F9B8C533B2D}">
      <dgm:prSet/>
      <dgm:spPr/>
      <dgm:t>
        <a:bodyPr/>
        <a:lstStyle/>
        <a:p>
          <a:endParaRPr lang="en-US"/>
        </a:p>
      </dgm:t>
    </dgm:pt>
    <dgm:pt modelId="{01525A56-3E40-48F5-9405-BC4FB3DAB30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Other considerations</a:t>
          </a:r>
        </a:p>
      </dgm:t>
    </dgm:pt>
    <dgm:pt modelId="{B0E10B2D-4917-4BFE-A8C9-0A80CAC5B1FA}" type="parTrans" cxnId="{56264835-EE36-4C06-9A73-C4CF39F25430}">
      <dgm:prSet/>
      <dgm:spPr/>
      <dgm:t>
        <a:bodyPr/>
        <a:lstStyle/>
        <a:p>
          <a:endParaRPr lang="en-US"/>
        </a:p>
      </dgm:t>
    </dgm:pt>
    <dgm:pt modelId="{AF94E165-E577-40E8-8383-94DC81E544CA}" type="sibTrans" cxnId="{56264835-EE36-4C06-9A73-C4CF39F25430}">
      <dgm:prSet/>
      <dgm:spPr/>
      <dgm:t>
        <a:bodyPr/>
        <a:lstStyle/>
        <a:p>
          <a:endParaRPr lang="en-US"/>
        </a:p>
      </dgm:t>
    </dgm:pt>
    <dgm:pt modelId="{755A436B-92BA-4EA1-982A-02E61FE138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Less than full time enrollment</a:t>
          </a:r>
        </a:p>
      </dgm:t>
    </dgm:pt>
    <dgm:pt modelId="{138B33DE-088F-4621-8201-2FDDE76D6097}" type="parTrans" cxnId="{07433783-E545-467B-8223-3DFDF57DA33F}">
      <dgm:prSet/>
      <dgm:spPr/>
      <dgm:t>
        <a:bodyPr/>
        <a:lstStyle/>
        <a:p>
          <a:endParaRPr lang="en-US"/>
        </a:p>
      </dgm:t>
    </dgm:pt>
    <dgm:pt modelId="{096926A3-76A0-47E3-A32D-62425608EB26}" type="sibTrans" cxnId="{07433783-E545-467B-8223-3DFDF57DA33F}">
      <dgm:prSet/>
      <dgm:spPr/>
      <dgm:t>
        <a:bodyPr/>
        <a:lstStyle/>
        <a:p>
          <a:endParaRPr lang="en-US"/>
        </a:p>
      </dgm:t>
    </dgm:pt>
    <dgm:pt modelId="{D46181B8-B497-4084-A4C0-AA7F40E46B9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 scholars wanting to transfer</a:t>
          </a:r>
        </a:p>
      </dgm:t>
    </dgm:pt>
    <dgm:pt modelId="{6C541829-0817-46B1-972D-ECEEE3D9EC88}" type="parTrans" cxnId="{21A52CE5-ED50-4D05-8394-A01E4179EA6A}">
      <dgm:prSet/>
      <dgm:spPr/>
      <dgm:t>
        <a:bodyPr/>
        <a:lstStyle/>
        <a:p>
          <a:endParaRPr lang="en-US"/>
        </a:p>
      </dgm:t>
    </dgm:pt>
    <dgm:pt modelId="{BD4BC187-87F7-48E9-9084-1623AC456253}" type="sibTrans" cxnId="{21A52CE5-ED50-4D05-8394-A01E4179EA6A}">
      <dgm:prSet/>
      <dgm:spPr/>
      <dgm:t>
        <a:bodyPr/>
        <a:lstStyle/>
        <a:p>
          <a:endParaRPr lang="en-US"/>
        </a:p>
      </dgm:t>
    </dgm:pt>
    <dgm:pt modelId="{D78EECE9-39A0-449C-9CC8-75949E6E8E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 scholars taking a leave of absence for more than one consecutive semester</a:t>
          </a:r>
        </a:p>
      </dgm:t>
    </dgm:pt>
    <dgm:pt modelId="{D4DB4BE4-FB26-4363-8EC4-010F1F58D6E6}" type="parTrans" cxnId="{F47DEDB0-F71E-4D19-874B-C1FD7C2B310B}">
      <dgm:prSet/>
      <dgm:spPr/>
      <dgm:t>
        <a:bodyPr/>
        <a:lstStyle/>
        <a:p>
          <a:endParaRPr lang="en-US"/>
        </a:p>
      </dgm:t>
    </dgm:pt>
    <dgm:pt modelId="{B374D47B-92A3-435F-A157-7702F7D2A745}" type="sibTrans" cxnId="{F47DEDB0-F71E-4D19-874B-C1FD7C2B310B}">
      <dgm:prSet/>
      <dgm:spPr/>
      <dgm:t>
        <a:bodyPr/>
        <a:lstStyle/>
        <a:p>
          <a:endParaRPr lang="en-US"/>
        </a:p>
      </dgm:t>
    </dgm:pt>
    <dgm:pt modelId="{E879CE0C-EF91-4BAE-95B7-DD08DA7FC3AE}" type="pres">
      <dgm:prSet presAssocID="{065748DE-0E3E-4C31-84FD-B8D93C14DD94}" presName="root" presStyleCnt="0">
        <dgm:presLayoutVars>
          <dgm:dir/>
          <dgm:resizeHandles val="exact"/>
        </dgm:presLayoutVars>
      </dgm:prSet>
      <dgm:spPr/>
    </dgm:pt>
    <dgm:pt modelId="{22868B12-8658-4290-96A9-0B46DEDD409F}" type="pres">
      <dgm:prSet presAssocID="{B0AF88F2-4560-4FED-B8F1-D57C33F44454}" presName="compNode" presStyleCnt="0"/>
      <dgm:spPr/>
    </dgm:pt>
    <dgm:pt modelId="{870EF429-C5B5-431F-863E-8351BA43F186}" type="pres">
      <dgm:prSet presAssocID="{B0AF88F2-4560-4FED-B8F1-D57C33F444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D1BF795-F475-4AB7-9888-5A4C18308E95}" type="pres">
      <dgm:prSet presAssocID="{B0AF88F2-4560-4FED-B8F1-D57C33F44454}" presName="iconSpace" presStyleCnt="0"/>
      <dgm:spPr/>
    </dgm:pt>
    <dgm:pt modelId="{1A143E32-D778-42F8-A942-62E07F785C80}" type="pres">
      <dgm:prSet presAssocID="{B0AF88F2-4560-4FED-B8F1-D57C33F44454}" presName="parTx" presStyleLbl="revTx" presStyleIdx="0" presStyleCnt="4">
        <dgm:presLayoutVars>
          <dgm:chMax val="0"/>
          <dgm:chPref val="0"/>
        </dgm:presLayoutVars>
      </dgm:prSet>
      <dgm:spPr/>
    </dgm:pt>
    <dgm:pt modelId="{149B4113-D452-4DCE-B69B-834C2A503F43}" type="pres">
      <dgm:prSet presAssocID="{B0AF88F2-4560-4FED-B8F1-D57C33F44454}" presName="txSpace" presStyleCnt="0"/>
      <dgm:spPr/>
    </dgm:pt>
    <dgm:pt modelId="{56E44616-F770-465B-A921-4532F1111972}" type="pres">
      <dgm:prSet presAssocID="{B0AF88F2-4560-4FED-B8F1-D57C33F44454}" presName="desTx" presStyleLbl="revTx" presStyleIdx="1" presStyleCnt="4">
        <dgm:presLayoutVars/>
      </dgm:prSet>
      <dgm:spPr/>
    </dgm:pt>
    <dgm:pt modelId="{7BA71D46-20CA-40B6-901D-703A9EA0DA41}" type="pres">
      <dgm:prSet presAssocID="{1E95824A-B5C3-40AF-8B66-63DED76B038F}" presName="sibTrans" presStyleCnt="0"/>
      <dgm:spPr/>
    </dgm:pt>
    <dgm:pt modelId="{15EAE2CD-A129-4C26-B427-C3A707D8095C}" type="pres">
      <dgm:prSet presAssocID="{01525A56-3E40-48F5-9405-BC4FB3DAB305}" presName="compNode" presStyleCnt="0"/>
      <dgm:spPr/>
    </dgm:pt>
    <dgm:pt modelId="{53AD45B3-AF48-4F2F-B610-8D93615D7107}" type="pres">
      <dgm:prSet presAssocID="{01525A56-3E40-48F5-9405-BC4FB3DAB30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A4B5785-D9FE-4845-919A-CC6DF4B6107B}" type="pres">
      <dgm:prSet presAssocID="{01525A56-3E40-48F5-9405-BC4FB3DAB305}" presName="iconSpace" presStyleCnt="0"/>
      <dgm:spPr/>
    </dgm:pt>
    <dgm:pt modelId="{32A939AD-4A6B-4CA0-B48E-0B243D4604FE}" type="pres">
      <dgm:prSet presAssocID="{01525A56-3E40-48F5-9405-BC4FB3DAB305}" presName="parTx" presStyleLbl="revTx" presStyleIdx="2" presStyleCnt="4">
        <dgm:presLayoutVars>
          <dgm:chMax val="0"/>
          <dgm:chPref val="0"/>
        </dgm:presLayoutVars>
      </dgm:prSet>
      <dgm:spPr/>
    </dgm:pt>
    <dgm:pt modelId="{2F3EAA49-E422-4B69-9ADB-3CFA621163DA}" type="pres">
      <dgm:prSet presAssocID="{01525A56-3E40-48F5-9405-BC4FB3DAB305}" presName="txSpace" presStyleCnt="0"/>
      <dgm:spPr/>
    </dgm:pt>
    <dgm:pt modelId="{1118D9F2-2DC4-479F-8F0A-0A7C88D0D5D5}" type="pres">
      <dgm:prSet presAssocID="{01525A56-3E40-48F5-9405-BC4FB3DAB305}" presName="desTx" presStyleLbl="revTx" presStyleIdx="3" presStyleCnt="4">
        <dgm:presLayoutVars/>
      </dgm:prSet>
      <dgm:spPr/>
    </dgm:pt>
  </dgm:ptLst>
  <dgm:cxnLst>
    <dgm:cxn modelId="{CB0CEF02-129D-493A-B8FA-DEF30C7464A6}" srcId="{B0AF88F2-4560-4FED-B8F1-D57C33F44454}" destId="{8D80ECA2-705F-4851-9866-82270BF2614D}" srcOrd="2" destOrd="0" parTransId="{273287D2-63AB-4062-8FCC-AE4E6F54D31D}" sibTransId="{4CB09D86-C16B-4C56-8C85-0234113018E9}"/>
    <dgm:cxn modelId="{20162230-94C4-4F72-8232-3D999CC4396A}" srcId="{8D80ECA2-705F-4851-9866-82270BF2614D}" destId="{7B05DE29-905F-4306-9FF7-CFBBFF0378CF}" srcOrd="0" destOrd="0" parTransId="{8A1D81C8-440C-4097-9A58-CD077030BD74}" sibTransId="{4C26A04B-2188-4044-8C93-4B422CDCE147}"/>
    <dgm:cxn modelId="{9BD97A32-9C45-4D35-9D7D-7F9B8C533B2D}" srcId="{BC0C73F7-412D-45A1-866B-CDB529C163E7}" destId="{96D15871-6319-43FB-B585-732CE746550B}" srcOrd="0" destOrd="0" parTransId="{0D525767-3ED8-436B-AC5C-4F16A6F26DB4}" sibTransId="{6041580A-3258-4898-854C-1301CEE5144E}"/>
    <dgm:cxn modelId="{56264835-EE36-4C06-9A73-C4CF39F25430}" srcId="{065748DE-0E3E-4C31-84FD-B8D93C14DD94}" destId="{01525A56-3E40-48F5-9405-BC4FB3DAB305}" srcOrd="1" destOrd="0" parTransId="{B0E10B2D-4917-4BFE-A8C9-0A80CAC5B1FA}" sibTransId="{AF94E165-E577-40E8-8383-94DC81E544CA}"/>
    <dgm:cxn modelId="{0FDB325C-7687-4771-A36B-9CEEDBF0DC46}" type="presOf" srcId="{D46181B8-B497-4084-A4C0-AA7F40E46B9F}" destId="{1118D9F2-2DC4-479F-8F0A-0A7C88D0D5D5}" srcOrd="0" destOrd="1" presId="urn:microsoft.com/office/officeart/2018/2/layout/IconLabelDescriptionList"/>
    <dgm:cxn modelId="{0557AA48-EA39-4342-9DCC-2373491ABF25}" type="presOf" srcId="{01525A56-3E40-48F5-9405-BC4FB3DAB305}" destId="{32A939AD-4A6B-4CA0-B48E-0B243D4604FE}" srcOrd="0" destOrd="0" presId="urn:microsoft.com/office/officeart/2018/2/layout/IconLabelDescriptionList"/>
    <dgm:cxn modelId="{9090E86B-6413-4EEC-A0F9-B0136A243893}" type="presOf" srcId="{79190AE7-5DDE-466E-8615-61665D337A73}" destId="{56E44616-F770-465B-A921-4532F1111972}" srcOrd="0" destOrd="0" presId="urn:microsoft.com/office/officeart/2018/2/layout/IconLabelDescriptionList"/>
    <dgm:cxn modelId="{BC951E54-2698-46BA-9CAD-CDD836B3769D}" srcId="{065748DE-0E3E-4C31-84FD-B8D93C14DD94}" destId="{B0AF88F2-4560-4FED-B8F1-D57C33F44454}" srcOrd="0" destOrd="0" parTransId="{19162C9D-0651-487D-9276-5896EA2FB918}" sibTransId="{1E95824A-B5C3-40AF-8B66-63DED76B038F}"/>
    <dgm:cxn modelId="{107A9854-C563-4D48-829A-E67F1887D1CE}" srcId="{B0AF88F2-4560-4FED-B8F1-D57C33F44454}" destId="{79190AE7-5DDE-466E-8615-61665D337A73}" srcOrd="0" destOrd="0" parTransId="{9704548D-6CFD-4B3C-A27B-CE4A3A33A0FB}" sibTransId="{CE90FDCA-E0A3-47F2-9D01-F10F1CCB847E}"/>
    <dgm:cxn modelId="{B27D8957-E287-4B6E-A5C6-422D72E995AC}" type="presOf" srcId="{8D80ECA2-705F-4851-9866-82270BF2614D}" destId="{56E44616-F770-465B-A921-4532F1111972}" srcOrd="0" destOrd="2" presId="urn:microsoft.com/office/officeart/2018/2/layout/IconLabelDescriptionList"/>
    <dgm:cxn modelId="{F7B4C157-E834-48B2-8D19-1D4409002F00}" srcId="{B0AF88F2-4560-4FED-B8F1-D57C33F44454}" destId="{1C413FE9-C47E-4979-A803-58D339A40214}" srcOrd="1" destOrd="0" parTransId="{ED09EE01-B078-48A0-87BA-0B09C094011F}" sibTransId="{63F428D9-F6D4-4342-9B48-C0959967B32C}"/>
    <dgm:cxn modelId="{07433783-E545-467B-8223-3DFDF57DA33F}" srcId="{01525A56-3E40-48F5-9405-BC4FB3DAB305}" destId="{755A436B-92BA-4EA1-982A-02E61FE1382E}" srcOrd="0" destOrd="0" parTransId="{138B33DE-088F-4621-8201-2FDDE76D6097}" sibTransId="{096926A3-76A0-47E3-A32D-62425608EB26}"/>
    <dgm:cxn modelId="{6B0A9383-627A-403F-92F2-4D8D5A181CE9}" type="presOf" srcId="{065748DE-0E3E-4C31-84FD-B8D93C14DD94}" destId="{E879CE0C-EF91-4BAE-95B7-DD08DA7FC3AE}" srcOrd="0" destOrd="0" presId="urn:microsoft.com/office/officeart/2018/2/layout/IconLabelDescriptionList"/>
    <dgm:cxn modelId="{34711D8D-92E9-4FCA-A5C5-7CE8BD63CEF4}" type="presOf" srcId="{96D15871-6319-43FB-B585-732CE746550B}" destId="{56E44616-F770-465B-A921-4532F1111972}" srcOrd="0" destOrd="5" presId="urn:microsoft.com/office/officeart/2018/2/layout/IconLabelDescriptionList"/>
    <dgm:cxn modelId="{B22D53A0-496B-481C-89EA-69D6BB39E53F}" type="presOf" srcId="{7B05DE29-905F-4306-9FF7-CFBBFF0378CF}" destId="{56E44616-F770-465B-A921-4532F1111972}" srcOrd="0" destOrd="3" presId="urn:microsoft.com/office/officeart/2018/2/layout/IconLabelDescriptionList"/>
    <dgm:cxn modelId="{F47DEDB0-F71E-4D19-874B-C1FD7C2B310B}" srcId="{01525A56-3E40-48F5-9405-BC4FB3DAB305}" destId="{D78EECE9-39A0-449C-9CC8-75949E6E8E2F}" srcOrd="2" destOrd="0" parTransId="{D4DB4BE4-FB26-4363-8EC4-010F1F58D6E6}" sibTransId="{B374D47B-92A3-435F-A157-7702F7D2A745}"/>
    <dgm:cxn modelId="{9A215FB8-6A7D-438E-A46D-942862EA2D01}" type="presOf" srcId="{BC0C73F7-412D-45A1-866B-CDB529C163E7}" destId="{56E44616-F770-465B-A921-4532F1111972}" srcOrd="0" destOrd="4" presId="urn:microsoft.com/office/officeart/2018/2/layout/IconLabelDescriptionList"/>
    <dgm:cxn modelId="{FAB769DF-C4C0-430B-8EEF-BCBA04AB5DC6}" srcId="{B0AF88F2-4560-4FED-B8F1-D57C33F44454}" destId="{BC0C73F7-412D-45A1-866B-CDB529C163E7}" srcOrd="3" destOrd="0" parTransId="{A0D014FE-6BA8-4E38-B352-A70188F8468B}" sibTransId="{5FE635FE-556A-46E6-98C2-B96AC5B40BEF}"/>
    <dgm:cxn modelId="{C549AFE4-3121-4505-B19C-A458F9E70641}" type="presOf" srcId="{B0AF88F2-4560-4FED-B8F1-D57C33F44454}" destId="{1A143E32-D778-42F8-A942-62E07F785C80}" srcOrd="0" destOrd="0" presId="urn:microsoft.com/office/officeart/2018/2/layout/IconLabelDescriptionList"/>
    <dgm:cxn modelId="{21A52CE5-ED50-4D05-8394-A01E4179EA6A}" srcId="{01525A56-3E40-48F5-9405-BC4FB3DAB305}" destId="{D46181B8-B497-4084-A4C0-AA7F40E46B9F}" srcOrd="1" destOrd="0" parTransId="{6C541829-0817-46B1-972D-ECEEE3D9EC88}" sibTransId="{BD4BC187-87F7-48E9-9084-1623AC456253}"/>
    <dgm:cxn modelId="{7DC958E6-6662-440F-853F-BBF8C637FC43}" type="presOf" srcId="{D78EECE9-39A0-449C-9CC8-75949E6E8E2F}" destId="{1118D9F2-2DC4-479F-8F0A-0A7C88D0D5D5}" srcOrd="0" destOrd="2" presId="urn:microsoft.com/office/officeart/2018/2/layout/IconLabelDescriptionList"/>
    <dgm:cxn modelId="{660019E7-A825-40BC-B3B8-0E1E7B004029}" type="presOf" srcId="{1C413FE9-C47E-4979-A803-58D339A40214}" destId="{56E44616-F770-465B-A921-4532F1111972}" srcOrd="0" destOrd="1" presId="urn:microsoft.com/office/officeart/2018/2/layout/IconLabelDescriptionList"/>
    <dgm:cxn modelId="{E0BA78FC-2781-4A5C-9FD9-8350CE49DF27}" type="presOf" srcId="{755A436B-92BA-4EA1-982A-02E61FE1382E}" destId="{1118D9F2-2DC4-479F-8F0A-0A7C88D0D5D5}" srcOrd="0" destOrd="0" presId="urn:microsoft.com/office/officeart/2018/2/layout/IconLabelDescriptionList"/>
    <dgm:cxn modelId="{4B11856D-9B5E-43A4-96F5-0727CD2338D8}" type="presParOf" srcId="{E879CE0C-EF91-4BAE-95B7-DD08DA7FC3AE}" destId="{22868B12-8658-4290-96A9-0B46DEDD409F}" srcOrd="0" destOrd="0" presId="urn:microsoft.com/office/officeart/2018/2/layout/IconLabelDescriptionList"/>
    <dgm:cxn modelId="{94E49AC8-0F78-4681-A142-AB48D667C369}" type="presParOf" srcId="{22868B12-8658-4290-96A9-0B46DEDD409F}" destId="{870EF429-C5B5-431F-863E-8351BA43F186}" srcOrd="0" destOrd="0" presId="urn:microsoft.com/office/officeart/2018/2/layout/IconLabelDescriptionList"/>
    <dgm:cxn modelId="{484373B9-3D0B-4711-B750-B3077B4CF370}" type="presParOf" srcId="{22868B12-8658-4290-96A9-0B46DEDD409F}" destId="{4D1BF795-F475-4AB7-9888-5A4C18308E95}" srcOrd="1" destOrd="0" presId="urn:microsoft.com/office/officeart/2018/2/layout/IconLabelDescriptionList"/>
    <dgm:cxn modelId="{FC085F8D-6072-4ED2-ACB3-EF43A95A8A1A}" type="presParOf" srcId="{22868B12-8658-4290-96A9-0B46DEDD409F}" destId="{1A143E32-D778-42F8-A942-62E07F785C80}" srcOrd="2" destOrd="0" presId="urn:microsoft.com/office/officeart/2018/2/layout/IconLabelDescriptionList"/>
    <dgm:cxn modelId="{58C72DA6-2D8B-4FE0-A9DF-CCFB7920FFE8}" type="presParOf" srcId="{22868B12-8658-4290-96A9-0B46DEDD409F}" destId="{149B4113-D452-4DCE-B69B-834C2A503F43}" srcOrd="3" destOrd="0" presId="urn:microsoft.com/office/officeart/2018/2/layout/IconLabelDescriptionList"/>
    <dgm:cxn modelId="{BC5C40CF-2E87-4A53-985D-C6255D072947}" type="presParOf" srcId="{22868B12-8658-4290-96A9-0B46DEDD409F}" destId="{56E44616-F770-465B-A921-4532F1111972}" srcOrd="4" destOrd="0" presId="urn:microsoft.com/office/officeart/2018/2/layout/IconLabelDescriptionList"/>
    <dgm:cxn modelId="{728F1B98-EF20-458D-B3A0-082C6A4F6DE4}" type="presParOf" srcId="{E879CE0C-EF91-4BAE-95B7-DD08DA7FC3AE}" destId="{7BA71D46-20CA-40B6-901D-703A9EA0DA41}" srcOrd="1" destOrd="0" presId="urn:microsoft.com/office/officeart/2018/2/layout/IconLabelDescriptionList"/>
    <dgm:cxn modelId="{ABF29623-9ECD-45D3-8E8F-2048BA00BCAC}" type="presParOf" srcId="{E879CE0C-EF91-4BAE-95B7-DD08DA7FC3AE}" destId="{15EAE2CD-A129-4C26-B427-C3A707D8095C}" srcOrd="2" destOrd="0" presId="urn:microsoft.com/office/officeart/2018/2/layout/IconLabelDescriptionList"/>
    <dgm:cxn modelId="{61A448CC-7728-4DFA-A60A-0508302D1134}" type="presParOf" srcId="{15EAE2CD-A129-4C26-B427-C3A707D8095C}" destId="{53AD45B3-AF48-4F2F-B610-8D93615D7107}" srcOrd="0" destOrd="0" presId="urn:microsoft.com/office/officeart/2018/2/layout/IconLabelDescriptionList"/>
    <dgm:cxn modelId="{82A37041-9460-404A-B53D-E1D6D7F96234}" type="presParOf" srcId="{15EAE2CD-A129-4C26-B427-C3A707D8095C}" destId="{1A4B5785-D9FE-4845-919A-CC6DF4B6107B}" srcOrd="1" destOrd="0" presId="urn:microsoft.com/office/officeart/2018/2/layout/IconLabelDescriptionList"/>
    <dgm:cxn modelId="{36A012A5-7AF5-4E84-AEBF-73804449B607}" type="presParOf" srcId="{15EAE2CD-A129-4C26-B427-C3A707D8095C}" destId="{32A939AD-4A6B-4CA0-B48E-0B243D4604FE}" srcOrd="2" destOrd="0" presId="urn:microsoft.com/office/officeart/2018/2/layout/IconLabelDescriptionList"/>
    <dgm:cxn modelId="{62452592-56FD-44BD-8F93-91C874D22713}" type="presParOf" srcId="{15EAE2CD-A129-4C26-B427-C3A707D8095C}" destId="{2F3EAA49-E422-4B69-9ADB-3CFA621163DA}" srcOrd="3" destOrd="0" presId="urn:microsoft.com/office/officeart/2018/2/layout/IconLabelDescriptionList"/>
    <dgm:cxn modelId="{AEEECF34-CA17-4CE3-B57F-8280E9712579}" type="presParOf" srcId="{15EAE2CD-A129-4C26-B427-C3A707D8095C}" destId="{1118D9F2-2DC4-479F-8F0A-0A7C88D0D5D5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ADFDE4-F477-47BE-B005-7E297F7809C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5A9B5B2-698B-4F05-B4B5-8084AF8619AA}">
      <dgm:prSet/>
      <dgm:spPr/>
      <dgm:t>
        <a:bodyPr/>
        <a:lstStyle/>
        <a:p>
          <a:r>
            <a:rPr lang="en-US" dirty="0"/>
            <a:t>Where are TE Guidelines published?</a:t>
          </a:r>
        </a:p>
      </dgm:t>
    </dgm:pt>
    <dgm:pt modelId="{D17DB5C0-4F65-4605-B9C3-518BF5EBEAC4}" type="parTrans" cxnId="{EE70E2BE-121D-4F7B-A90F-DB48FC3F1505}">
      <dgm:prSet/>
      <dgm:spPr/>
      <dgm:t>
        <a:bodyPr/>
        <a:lstStyle/>
        <a:p>
          <a:endParaRPr lang="en-US"/>
        </a:p>
      </dgm:t>
    </dgm:pt>
    <dgm:pt modelId="{25127EC2-DF25-486F-A174-57B3822B9E78}" type="sibTrans" cxnId="{EE70E2BE-121D-4F7B-A90F-DB48FC3F1505}">
      <dgm:prSet/>
      <dgm:spPr/>
      <dgm:t>
        <a:bodyPr/>
        <a:lstStyle/>
        <a:p>
          <a:endParaRPr lang="en-US"/>
        </a:p>
      </dgm:t>
    </dgm:pt>
    <dgm:pt modelId="{A70C4640-F178-47AF-AAEA-4ED900E43562}">
      <dgm:prSet/>
      <dgm:spPr/>
      <dgm:t>
        <a:bodyPr/>
        <a:lstStyle/>
        <a:p>
          <a:r>
            <a:rPr lang="en-US" dirty="0"/>
            <a:t>Employee Handbook</a:t>
          </a:r>
        </a:p>
      </dgm:t>
    </dgm:pt>
    <dgm:pt modelId="{9F01FE54-5C9C-4311-9528-450325C94DB2}" type="parTrans" cxnId="{D4E71DAE-D4F1-4DEA-A7B3-3FB356F8C4EF}">
      <dgm:prSet/>
      <dgm:spPr/>
      <dgm:t>
        <a:bodyPr/>
        <a:lstStyle/>
        <a:p>
          <a:endParaRPr lang="en-US"/>
        </a:p>
      </dgm:t>
    </dgm:pt>
    <dgm:pt modelId="{D0C3B6C1-95CC-489B-BA3F-7FAC2128ED83}" type="sibTrans" cxnId="{D4E71DAE-D4F1-4DEA-A7B3-3FB356F8C4EF}">
      <dgm:prSet/>
      <dgm:spPr/>
      <dgm:t>
        <a:bodyPr/>
        <a:lstStyle/>
        <a:p>
          <a:endParaRPr lang="en-US"/>
        </a:p>
      </dgm:t>
    </dgm:pt>
    <dgm:pt modelId="{7C4CCF31-203C-41F4-8323-2B3546C519AF}">
      <dgm:prSet/>
      <dgm:spPr/>
      <dgm:t>
        <a:bodyPr/>
        <a:lstStyle/>
        <a:p>
          <a:r>
            <a:rPr lang="en-US" dirty="0"/>
            <a:t>College Catalogue</a:t>
          </a:r>
        </a:p>
      </dgm:t>
    </dgm:pt>
    <dgm:pt modelId="{815C4A31-6F11-460B-8620-E419D91D1077}" type="parTrans" cxnId="{A856E8BE-DD04-4BDA-9598-547202D28A29}">
      <dgm:prSet/>
      <dgm:spPr/>
      <dgm:t>
        <a:bodyPr/>
        <a:lstStyle/>
        <a:p>
          <a:endParaRPr lang="en-US"/>
        </a:p>
      </dgm:t>
    </dgm:pt>
    <dgm:pt modelId="{AB66A328-17B5-4EDD-9D7D-938B8ABBEEB3}" type="sibTrans" cxnId="{A856E8BE-DD04-4BDA-9598-547202D28A29}">
      <dgm:prSet/>
      <dgm:spPr/>
      <dgm:t>
        <a:bodyPr/>
        <a:lstStyle/>
        <a:p>
          <a:endParaRPr lang="en-US"/>
        </a:p>
      </dgm:t>
    </dgm:pt>
    <dgm:pt modelId="{3E0431FA-564C-4540-A8EE-F03A8E7917DC}">
      <dgm:prSet/>
      <dgm:spPr/>
      <dgm:t>
        <a:bodyPr/>
        <a:lstStyle/>
        <a:p>
          <a:r>
            <a:rPr lang="en-US" dirty="0"/>
            <a:t>Student Handbook</a:t>
          </a:r>
        </a:p>
      </dgm:t>
    </dgm:pt>
    <dgm:pt modelId="{745A077A-777B-450C-BBA1-FE3A402F6AF6}" type="parTrans" cxnId="{E4822EA5-130C-494E-A605-D54B38DEC9DD}">
      <dgm:prSet/>
      <dgm:spPr/>
      <dgm:t>
        <a:bodyPr/>
        <a:lstStyle/>
        <a:p>
          <a:endParaRPr lang="en-US"/>
        </a:p>
      </dgm:t>
    </dgm:pt>
    <dgm:pt modelId="{8E758F45-532B-48F1-8A39-8D10653B8F92}" type="sibTrans" cxnId="{E4822EA5-130C-494E-A605-D54B38DEC9DD}">
      <dgm:prSet/>
      <dgm:spPr/>
      <dgm:t>
        <a:bodyPr/>
        <a:lstStyle/>
        <a:p>
          <a:endParaRPr lang="en-US"/>
        </a:p>
      </dgm:t>
    </dgm:pt>
    <dgm:pt modelId="{E423F5B5-F9BE-4555-BECA-D58FD6D34881}">
      <dgm:prSet/>
      <dgm:spPr/>
      <dgm:t>
        <a:bodyPr/>
        <a:lstStyle/>
        <a:p>
          <a:r>
            <a:rPr lang="en-US" dirty="0"/>
            <a:t>How do you insure EXPORT families understand program expectations?</a:t>
          </a:r>
        </a:p>
      </dgm:t>
    </dgm:pt>
    <dgm:pt modelId="{04ABEBDF-C6D1-4097-BC50-482C906A9335}" type="parTrans" cxnId="{DF64D77C-5BE9-4720-9C10-E38ACE938C24}">
      <dgm:prSet/>
      <dgm:spPr/>
      <dgm:t>
        <a:bodyPr/>
        <a:lstStyle/>
        <a:p>
          <a:endParaRPr lang="en-US"/>
        </a:p>
      </dgm:t>
    </dgm:pt>
    <dgm:pt modelId="{E9AFCD1C-5AC2-49F8-89C3-FE48FD87862F}" type="sibTrans" cxnId="{DF64D77C-5BE9-4720-9C10-E38ACE938C24}">
      <dgm:prSet/>
      <dgm:spPr/>
      <dgm:t>
        <a:bodyPr/>
        <a:lstStyle/>
        <a:p>
          <a:endParaRPr lang="en-US"/>
        </a:p>
      </dgm:t>
    </dgm:pt>
    <dgm:pt modelId="{93FDCCC3-66F3-4402-A190-DEA7D49EF710}">
      <dgm:prSet/>
      <dgm:spPr/>
      <dgm:t>
        <a:bodyPr/>
        <a:lstStyle/>
        <a:p>
          <a:r>
            <a:rPr lang="en-US" dirty="0"/>
            <a:t>Memo of Understanding</a:t>
          </a:r>
        </a:p>
      </dgm:t>
    </dgm:pt>
    <dgm:pt modelId="{44CB30CC-EE59-4154-8CB4-303C8075EC7F}" type="parTrans" cxnId="{2CA1C3DD-D084-439B-9B8D-C51478781ADD}">
      <dgm:prSet/>
      <dgm:spPr/>
      <dgm:t>
        <a:bodyPr/>
        <a:lstStyle/>
        <a:p>
          <a:endParaRPr lang="en-US"/>
        </a:p>
      </dgm:t>
    </dgm:pt>
    <dgm:pt modelId="{0807D98F-7AFC-4FC8-BBE2-673D6FD4042A}" type="sibTrans" cxnId="{2CA1C3DD-D084-439B-9B8D-C51478781ADD}">
      <dgm:prSet/>
      <dgm:spPr/>
      <dgm:t>
        <a:bodyPr/>
        <a:lstStyle/>
        <a:p>
          <a:endParaRPr lang="en-US"/>
        </a:p>
      </dgm:t>
    </dgm:pt>
    <dgm:pt modelId="{D831FD2A-7B22-4AB5-ACCF-2F3F5BD941EB}">
      <dgm:prSet/>
      <dgm:spPr/>
      <dgm:t>
        <a:bodyPr/>
        <a:lstStyle/>
        <a:p>
          <a:r>
            <a:rPr lang="en-US" dirty="0"/>
            <a:t>How do you confirm IMPORT students understand program requirements?</a:t>
          </a:r>
        </a:p>
      </dgm:t>
    </dgm:pt>
    <dgm:pt modelId="{69650108-BE97-4848-9500-215D7616C85A}" type="parTrans" cxnId="{9634BB25-9531-4A6F-AD2B-61BB8D13320B}">
      <dgm:prSet/>
      <dgm:spPr/>
      <dgm:t>
        <a:bodyPr/>
        <a:lstStyle/>
        <a:p>
          <a:endParaRPr lang="en-US"/>
        </a:p>
      </dgm:t>
    </dgm:pt>
    <dgm:pt modelId="{AE5F03CC-973F-487F-9B48-BC5761954F6E}" type="sibTrans" cxnId="{9634BB25-9531-4A6F-AD2B-61BB8D13320B}">
      <dgm:prSet/>
      <dgm:spPr/>
      <dgm:t>
        <a:bodyPr/>
        <a:lstStyle/>
        <a:p>
          <a:endParaRPr lang="en-US"/>
        </a:p>
      </dgm:t>
    </dgm:pt>
    <dgm:pt modelId="{7F9499C5-CF40-4B85-A1EE-63400764E4F4}">
      <dgm:prSet/>
      <dgm:spPr/>
      <dgm:t>
        <a:bodyPr/>
        <a:lstStyle/>
        <a:p>
          <a:r>
            <a:rPr lang="en-US" dirty="0"/>
            <a:t>College catalogue</a:t>
          </a:r>
        </a:p>
      </dgm:t>
    </dgm:pt>
    <dgm:pt modelId="{2178CB12-3355-41C3-89D3-830621D49DBA}" type="parTrans" cxnId="{EC42F338-E164-4AD6-8764-536184C6ECC4}">
      <dgm:prSet/>
      <dgm:spPr/>
      <dgm:t>
        <a:bodyPr/>
        <a:lstStyle/>
        <a:p>
          <a:endParaRPr lang="en-US"/>
        </a:p>
      </dgm:t>
    </dgm:pt>
    <dgm:pt modelId="{503F7610-74C2-47AD-8C28-6CB440C738E0}" type="sibTrans" cxnId="{EC42F338-E164-4AD6-8764-536184C6ECC4}">
      <dgm:prSet/>
      <dgm:spPr/>
      <dgm:t>
        <a:bodyPr/>
        <a:lstStyle/>
        <a:p>
          <a:endParaRPr lang="en-US"/>
        </a:p>
      </dgm:t>
    </dgm:pt>
    <dgm:pt modelId="{80CEF48D-CE0C-4A03-B095-E672D8206D0F}">
      <dgm:prSet/>
      <dgm:spPr/>
      <dgm:t>
        <a:bodyPr/>
        <a:lstStyle/>
        <a:p>
          <a:r>
            <a:rPr lang="en-US" dirty="0"/>
            <a:t>Student handbook</a:t>
          </a:r>
        </a:p>
      </dgm:t>
    </dgm:pt>
    <dgm:pt modelId="{6A0F107F-6A8B-4E83-ACB0-91F12BD368D2}" type="parTrans" cxnId="{84098A39-CD96-46D4-9282-8DE6F8BBE8F2}">
      <dgm:prSet/>
      <dgm:spPr/>
      <dgm:t>
        <a:bodyPr/>
        <a:lstStyle/>
        <a:p>
          <a:endParaRPr lang="en-US"/>
        </a:p>
      </dgm:t>
    </dgm:pt>
    <dgm:pt modelId="{379597B2-F3FE-4ED1-8003-FFC0FA7B6011}" type="sibTrans" cxnId="{84098A39-CD96-46D4-9282-8DE6F8BBE8F2}">
      <dgm:prSet/>
      <dgm:spPr/>
      <dgm:t>
        <a:bodyPr/>
        <a:lstStyle/>
        <a:p>
          <a:endParaRPr lang="en-US"/>
        </a:p>
      </dgm:t>
    </dgm:pt>
    <dgm:pt modelId="{A6357553-CB59-4F09-A548-04C66D320E3F}" type="pres">
      <dgm:prSet presAssocID="{CBADFDE4-F477-47BE-B005-7E297F7809C2}" presName="root" presStyleCnt="0">
        <dgm:presLayoutVars>
          <dgm:dir/>
          <dgm:resizeHandles val="exact"/>
        </dgm:presLayoutVars>
      </dgm:prSet>
      <dgm:spPr/>
    </dgm:pt>
    <dgm:pt modelId="{2612963A-91AF-4E13-AAE6-6E5FB8908B8D}" type="pres">
      <dgm:prSet presAssocID="{B5A9B5B2-698B-4F05-B4B5-8084AF8619AA}" presName="compNode" presStyleCnt="0"/>
      <dgm:spPr/>
    </dgm:pt>
    <dgm:pt modelId="{DD7EF551-42F6-4429-BB6D-48FD3A969FF7}" type="pres">
      <dgm:prSet presAssocID="{B5A9B5B2-698B-4F05-B4B5-8084AF8619AA}" presName="bgRect" presStyleLbl="bgShp" presStyleIdx="0" presStyleCnt="3"/>
      <dgm:spPr/>
    </dgm:pt>
    <dgm:pt modelId="{75993271-AC68-4B47-8F5C-DB481DBF166F}" type="pres">
      <dgm:prSet presAssocID="{B5A9B5B2-698B-4F05-B4B5-8084AF8619A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EB460E43-F3A7-4F8E-BDC0-2D4C44F23FC9}" type="pres">
      <dgm:prSet presAssocID="{B5A9B5B2-698B-4F05-B4B5-8084AF8619AA}" presName="spaceRect" presStyleCnt="0"/>
      <dgm:spPr/>
    </dgm:pt>
    <dgm:pt modelId="{811F183F-5CF4-421A-87D5-3DF5C41B8D9E}" type="pres">
      <dgm:prSet presAssocID="{B5A9B5B2-698B-4F05-B4B5-8084AF8619AA}" presName="parTx" presStyleLbl="revTx" presStyleIdx="0" presStyleCnt="6">
        <dgm:presLayoutVars>
          <dgm:chMax val="0"/>
          <dgm:chPref val="0"/>
        </dgm:presLayoutVars>
      </dgm:prSet>
      <dgm:spPr/>
    </dgm:pt>
    <dgm:pt modelId="{BC7DE1B8-F538-47E9-9DD4-102741BD3440}" type="pres">
      <dgm:prSet presAssocID="{B5A9B5B2-698B-4F05-B4B5-8084AF8619AA}" presName="desTx" presStyleLbl="revTx" presStyleIdx="1" presStyleCnt="6">
        <dgm:presLayoutVars/>
      </dgm:prSet>
      <dgm:spPr/>
    </dgm:pt>
    <dgm:pt modelId="{FA892C5E-1F2E-4DD6-B6FB-D6A2735D5C58}" type="pres">
      <dgm:prSet presAssocID="{25127EC2-DF25-486F-A174-57B3822B9E78}" presName="sibTrans" presStyleCnt="0"/>
      <dgm:spPr/>
    </dgm:pt>
    <dgm:pt modelId="{4175A525-7A4A-4B57-B09D-30F42E43D408}" type="pres">
      <dgm:prSet presAssocID="{E423F5B5-F9BE-4555-BECA-D58FD6D34881}" presName="compNode" presStyleCnt="0"/>
      <dgm:spPr/>
    </dgm:pt>
    <dgm:pt modelId="{815E4B85-D0C7-498B-8189-F52DD1956583}" type="pres">
      <dgm:prSet presAssocID="{E423F5B5-F9BE-4555-BECA-D58FD6D34881}" presName="bgRect" presStyleLbl="bgShp" presStyleIdx="1" presStyleCnt="3"/>
      <dgm:spPr/>
    </dgm:pt>
    <dgm:pt modelId="{4A7EE58F-1687-4609-ABB7-74BEF150B244}" type="pres">
      <dgm:prSet presAssocID="{E423F5B5-F9BE-4555-BECA-D58FD6D3488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AE2E3602-D9DB-4430-A485-B82C2249145C}" type="pres">
      <dgm:prSet presAssocID="{E423F5B5-F9BE-4555-BECA-D58FD6D34881}" presName="spaceRect" presStyleCnt="0"/>
      <dgm:spPr/>
    </dgm:pt>
    <dgm:pt modelId="{C649E2F8-405F-440C-9A68-911944F9878C}" type="pres">
      <dgm:prSet presAssocID="{E423F5B5-F9BE-4555-BECA-D58FD6D34881}" presName="parTx" presStyleLbl="revTx" presStyleIdx="2" presStyleCnt="6">
        <dgm:presLayoutVars>
          <dgm:chMax val="0"/>
          <dgm:chPref val="0"/>
        </dgm:presLayoutVars>
      </dgm:prSet>
      <dgm:spPr/>
    </dgm:pt>
    <dgm:pt modelId="{553EA68B-11FA-46BE-A048-5A1CC01010EB}" type="pres">
      <dgm:prSet presAssocID="{E423F5B5-F9BE-4555-BECA-D58FD6D34881}" presName="desTx" presStyleLbl="revTx" presStyleIdx="3" presStyleCnt="6">
        <dgm:presLayoutVars/>
      </dgm:prSet>
      <dgm:spPr/>
    </dgm:pt>
    <dgm:pt modelId="{DEC2BFF3-3251-4112-9EFE-882519C4C4A1}" type="pres">
      <dgm:prSet presAssocID="{E9AFCD1C-5AC2-49F8-89C3-FE48FD87862F}" presName="sibTrans" presStyleCnt="0"/>
      <dgm:spPr/>
    </dgm:pt>
    <dgm:pt modelId="{ACF35E1A-8EBA-4224-8122-D5B06C478119}" type="pres">
      <dgm:prSet presAssocID="{D831FD2A-7B22-4AB5-ACCF-2F3F5BD941EB}" presName="compNode" presStyleCnt="0"/>
      <dgm:spPr/>
    </dgm:pt>
    <dgm:pt modelId="{AF6BA3F5-5F3B-4437-8873-B104A9148849}" type="pres">
      <dgm:prSet presAssocID="{D831FD2A-7B22-4AB5-ACCF-2F3F5BD941EB}" presName="bgRect" presStyleLbl="bgShp" presStyleIdx="2" presStyleCnt="3"/>
      <dgm:spPr/>
    </dgm:pt>
    <dgm:pt modelId="{C2A0726C-EF87-48B5-A200-AAC44957CB31}" type="pres">
      <dgm:prSet presAssocID="{D831FD2A-7B22-4AB5-ACCF-2F3F5BD941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5706E7C-ED3E-44DA-A1A1-4EE6AE0EC25F}" type="pres">
      <dgm:prSet presAssocID="{D831FD2A-7B22-4AB5-ACCF-2F3F5BD941EB}" presName="spaceRect" presStyleCnt="0"/>
      <dgm:spPr/>
    </dgm:pt>
    <dgm:pt modelId="{EE0C8BD9-0310-4B82-99B5-048FD58CDE8C}" type="pres">
      <dgm:prSet presAssocID="{D831FD2A-7B22-4AB5-ACCF-2F3F5BD941EB}" presName="parTx" presStyleLbl="revTx" presStyleIdx="4" presStyleCnt="6">
        <dgm:presLayoutVars>
          <dgm:chMax val="0"/>
          <dgm:chPref val="0"/>
        </dgm:presLayoutVars>
      </dgm:prSet>
      <dgm:spPr/>
    </dgm:pt>
    <dgm:pt modelId="{05EB7966-8489-4D8F-8EEA-EC313769A941}" type="pres">
      <dgm:prSet presAssocID="{D831FD2A-7B22-4AB5-ACCF-2F3F5BD941EB}" presName="desTx" presStyleLbl="revTx" presStyleIdx="5" presStyleCnt="6">
        <dgm:presLayoutVars/>
      </dgm:prSet>
      <dgm:spPr/>
    </dgm:pt>
  </dgm:ptLst>
  <dgm:cxnLst>
    <dgm:cxn modelId="{BE663206-BC1A-4DC4-A898-30BC853A0167}" type="presOf" srcId="{CBADFDE4-F477-47BE-B005-7E297F7809C2}" destId="{A6357553-CB59-4F09-A548-04C66D320E3F}" srcOrd="0" destOrd="0" presId="urn:microsoft.com/office/officeart/2018/2/layout/IconVerticalSolidList"/>
    <dgm:cxn modelId="{A95A3708-63E9-4864-8332-FB33244490FB}" type="presOf" srcId="{7F9499C5-CF40-4B85-A1EE-63400764E4F4}" destId="{05EB7966-8489-4D8F-8EEA-EC313769A941}" srcOrd="0" destOrd="0" presId="urn:microsoft.com/office/officeart/2018/2/layout/IconVerticalSolidList"/>
    <dgm:cxn modelId="{1DB03210-0701-477D-9ED0-F2AE675ED529}" type="presOf" srcId="{80CEF48D-CE0C-4A03-B095-E672D8206D0F}" destId="{05EB7966-8489-4D8F-8EEA-EC313769A941}" srcOrd="0" destOrd="1" presId="urn:microsoft.com/office/officeart/2018/2/layout/IconVerticalSolidList"/>
    <dgm:cxn modelId="{B962F41F-DE13-4A5C-A8BA-E792546C49AD}" type="presOf" srcId="{3E0431FA-564C-4540-A8EE-F03A8E7917DC}" destId="{BC7DE1B8-F538-47E9-9DD4-102741BD3440}" srcOrd="0" destOrd="2" presId="urn:microsoft.com/office/officeart/2018/2/layout/IconVerticalSolidList"/>
    <dgm:cxn modelId="{9634BB25-9531-4A6F-AD2B-61BB8D13320B}" srcId="{CBADFDE4-F477-47BE-B005-7E297F7809C2}" destId="{D831FD2A-7B22-4AB5-ACCF-2F3F5BD941EB}" srcOrd="2" destOrd="0" parTransId="{69650108-BE97-4848-9500-215D7616C85A}" sibTransId="{AE5F03CC-973F-487F-9B48-BC5761954F6E}"/>
    <dgm:cxn modelId="{398F3331-CA53-4D13-B01E-7576C14655CA}" type="presOf" srcId="{B5A9B5B2-698B-4F05-B4B5-8084AF8619AA}" destId="{811F183F-5CF4-421A-87D5-3DF5C41B8D9E}" srcOrd="0" destOrd="0" presId="urn:microsoft.com/office/officeart/2018/2/layout/IconVerticalSolidList"/>
    <dgm:cxn modelId="{BAD13736-E087-4FA5-B5DC-01414DF6EFC8}" type="presOf" srcId="{E423F5B5-F9BE-4555-BECA-D58FD6D34881}" destId="{C649E2F8-405F-440C-9A68-911944F9878C}" srcOrd="0" destOrd="0" presId="urn:microsoft.com/office/officeart/2018/2/layout/IconVerticalSolidList"/>
    <dgm:cxn modelId="{EC42F338-E164-4AD6-8764-536184C6ECC4}" srcId="{D831FD2A-7B22-4AB5-ACCF-2F3F5BD941EB}" destId="{7F9499C5-CF40-4B85-A1EE-63400764E4F4}" srcOrd="0" destOrd="0" parTransId="{2178CB12-3355-41C3-89D3-830621D49DBA}" sibTransId="{503F7610-74C2-47AD-8C28-6CB440C738E0}"/>
    <dgm:cxn modelId="{84098A39-CD96-46D4-9282-8DE6F8BBE8F2}" srcId="{D831FD2A-7B22-4AB5-ACCF-2F3F5BD941EB}" destId="{80CEF48D-CE0C-4A03-B095-E672D8206D0F}" srcOrd="1" destOrd="0" parTransId="{6A0F107F-6A8B-4E83-ACB0-91F12BD368D2}" sibTransId="{379597B2-F3FE-4ED1-8003-FFC0FA7B6011}"/>
    <dgm:cxn modelId="{C4BD725E-AA7E-4071-BA87-E708D2B11777}" type="presOf" srcId="{D831FD2A-7B22-4AB5-ACCF-2F3F5BD941EB}" destId="{EE0C8BD9-0310-4B82-99B5-048FD58CDE8C}" srcOrd="0" destOrd="0" presId="urn:microsoft.com/office/officeart/2018/2/layout/IconVerticalSolidList"/>
    <dgm:cxn modelId="{BCD39264-5E67-4AB9-8CC2-25D142848D00}" type="presOf" srcId="{A70C4640-F178-47AF-AAEA-4ED900E43562}" destId="{BC7DE1B8-F538-47E9-9DD4-102741BD3440}" srcOrd="0" destOrd="0" presId="urn:microsoft.com/office/officeart/2018/2/layout/IconVerticalSolidList"/>
    <dgm:cxn modelId="{DF64D77C-5BE9-4720-9C10-E38ACE938C24}" srcId="{CBADFDE4-F477-47BE-B005-7E297F7809C2}" destId="{E423F5B5-F9BE-4555-BECA-D58FD6D34881}" srcOrd="1" destOrd="0" parTransId="{04ABEBDF-C6D1-4097-BC50-482C906A9335}" sibTransId="{E9AFCD1C-5AC2-49F8-89C3-FE48FD87862F}"/>
    <dgm:cxn modelId="{E4822EA5-130C-494E-A605-D54B38DEC9DD}" srcId="{B5A9B5B2-698B-4F05-B4B5-8084AF8619AA}" destId="{3E0431FA-564C-4540-A8EE-F03A8E7917DC}" srcOrd="2" destOrd="0" parTransId="{745A077A-777B-450C-BBA1-FE3A402F6AF6}" sibTransId="{8E758F45-532B-48F1-8A39-8D10653B8F92}"/>
    <dgm:cxn modelId="{D4E71DAE-D4F1-4DEA-A7B3-3FB356F8C4EF}" srcId="{B5A9B5B2-698B-4F05-B4B5-8084AF8619AA}" destId="{A70C4640-F178-47AF-AAEA-4ED900E43562}" srcOrd="0" destOrd="0" parTransId="{9F01FE54-5C9C-4311-9528-450325C94DB2}" sibTransId="{D0C3B6C1-95CC-489B-BA3F-7FAC2128ED83}"/>
    <dgm:cxn modelId="{EE70E2BE-121D-4F7B-A90F-DB48FC3F1505}" srcId="{CBADFDE4-F477-47BE-B005-7E297F7809C2}" destId="{B5A9B5B2-698B-4F05-B4B5-8084AF8619AA}" srcOrd="0" destOrd="0" parTransId="{D17DB5C0-4F65-4605-B9C3-518BF5EBEAC4}" sibTransId="{25127EC2-DF25-486F-A174-57B3822B9E78}"/>
    <dgm:cxn modelId="{A856E8BE-DD04-4BDA-9598-547202D28A29}" srcId="{B5A9B5B2-698B-4F05-B4B5-8084AF8619AA}" destId="{7C4CCF31-203C-41F4-8323-2B3546C519AF}" srcOrd="1" destOrd="0" parTransId="{815C4A31-6F11-460B-8620-E419D91D1077}" sibTransId="{AB66A328-17B5-4EDD-9D7D-938B8ABBEEB3}"/>
    <dgm:cxn modelId="{2CA1C3DD-D084-439B-9B8D-C51478781ADD}" srcId="{E423F5B5-F9BE-4555-BECA-D58FD6D34881}" destId="{93FDCCC3-66F3-4402-A190-DEA7D49EF710}" srcOrd="0" destOrd="0" parTransId="{44CB30CC-EE59-4154-8CB4-303C8075EC7F}" sibTransId="{0807D98F-7AFC-4FC8-BBE2-673D6FD4042A}"/>
    <dgm:cxn modelId="{CF37E4F5-68D2-4C55-BE9B-08B1CC98F710}" type="presOf" srcId="{7C4CCF31-203C-41F4-8323-2B3546C519AF}" destId="{BC7DE1B8-F538-47E9-9DD4-102741BD3440}" srcOrd="0" destOrd="1" presId="urn:microsoft.com/office/officeart/2018/2/layout/IconVerticalSolidList"/>
    <dgm:cxn modelId="{21EC76F8-679F-42E3-AD40-E4BEA12CC8D3}" type="presOf" srcId="{93FDCCC3-66F3-4402-A190-DEA7D49EF710}" destId="{553EA68B-11FA-46BE-A048-5A1CC01010EB}" srcOrd="0" destOrd="0" presId="urn:microsoft.com/office/officeart/2018/2/layout/IconVerticalSolidList"/>
    <dgm:cxn modelId="{13674E4D-1EEE-4447-A4C2-2CEDFD42DBC9}" type="presParOf" srcId="{A6357553-CB59-4F09-A548-04C66D320E3F}" destId="{2612963A-91AF-4E13-AAE6-6E5FB8908B8D}" srcOrd="0" destOrd="0" presId="urn:microsoft.com/office/officeart/2018/2/layout/IconVerticalSolidList"/>
    <dgm:cxn modelId="{A428DCC5-FA8D-4492-8D43-9D9EF5F00E4F}" type="presParOf" srcId="{2612963A-91AF-4E13-AAE6-6E5FB8908B8D}" destId="{DD7EF551-42F6-4429-BB6D-48FD3A969FF7}" srcOrd="0" destOrd="0" presId="urn:microsoft.com/office/officeart/2018/2/layout/IconVerticalSolidList"/>
    <dgm:cxn modelId="{1E31E052-E2CC-4504-9C54-60E2741139C7}" type="presParOf" srcId="{2612963A-91AF-4E13-AAE6-6E5FB8908B8D}" destId="{75993271-AC68-4B47-8F5C-DB481DBF166F}" srcOrd="1" destOrd="0" presId="urn:microsoft.com/office/officeart/2018/2/layout/IconVerticalSolidList"/>
    <dgm:cxn modelId="{690367F1-0CDA-4AE9-95D6-02851086EA4E}" type="presParOf" srcId="{2612963A-91AF-4E13-AAE6-6E5FB8908B8D}" destId="{EB460E43-F3A7-4F8E-BDC0-2D4C44F23FC9}" srcOrd="2" destOrd="0" presId="urn:microsoft.com/office/officeart/2018/2/layout/IconVerticalSolidList"/>
    <dgm:cxn modelId="{19CDAFA6-431F-4EE0-8838-D00A92390D60}" type="presParOf" srcId="{2612963A-91AF-4E13-AAE6-6E5FB8908B8D}" destId="{811F183F-5CF4-421A-87D5-3DF5C41B8D9E}" srcOrd="3" destOrd="0" presId="urn:microsoft.com/office/officeart/2018/2/layout/IconVerticalSolidList"/>
    <dgm:cxn modelId="{3DAD850B-FD02-4A57-8045-00351CC868E3}" type="presParOf" srcId="{2612963A-91AF-4E13-AAE6-6E5FB8908B8D}" destId="{BC7DE1B8-F538-47E9-9DD4-102741BD3440}" srcOrd="4" destOrd="0" presId="urn:microsoft.com/office/officeart/2018/2/layout/IconVerticalSolidList"/>
    <dgm:cxn modelId="{590742DE-9AA2-4663-8EF4-986B52C4042B}" type="presParOf" srcId="{A6357553-CB59-4F09-A548-04C66D320E3F}" destId="{FA892C5E-1F2E-4DD6-B6FB-D6A2735D5C58}" srcOrd="1" destOrd="0" presId="urn:microsoft.com/office/officeart/2018/2/layout/IconVerticalSolidList"/>
    <dgm:cxn modelId="{8AA53E6F-E7E1-4233-854A-5EF6FB9973F1}" type="presParOf" srcId="{A6357553-CB59-4F09-A548-04C66D320E3F}" destId="{4175A525-7A4A-4B57-B09D-30F42E43D408}" srcOrd="2" destOrd="0" presId="urn:microsoft.com/office/officeart/2018/2/layout/IconVerticalSolidList"/>
    <dgm:cxn modelId="{8874E402-B4AE-4D6D-ADDF-8B89A6202F6E}" type="presParOf" srcId="{4175A525-7A4A-4B57-B09D-30F42E43D408}" destId="{815E4B85-D0C7-498B-8189-F52DD1956583}" srcOrd="0" destOrd="0" presId="urn:microsoft.com/office/officeart/2018/2/layout/IconVerticalSolidList"/>
    <dgm:cxn modelId="{1AB7572C-B710-4F8D-9835-9BA6B6134F50}" type="presParOf" srcId="{4175A525-7A4A-4B57-B09D-30F42E43D408}" destId="{4A7EE58F-1687-4609-ABB7-74BEF150B244}" srcOrd="1" destOrd="0" presId="urn:microsoft.com/office/officeart/2018/2/layout/IconVerticalSolidList"/>
    <dgm:cxn modelId="{64F3B73D-988E-43A3-8574-EB12D2F3EAD0}" type="presParOf" srcId="{4175A525-7A4A-4B57-B09D-30F42E43D408}" destId="{AE2E3602-D9DB-4430-A485-B82C2249145C}" srcOrd="2" destOrd="0" presId="urn:microsoft.com/office/officeart/2018/2/layout/IconVerticalSolidList"/>
    <dgm:cxn modelId="{EA7B2B50-34B0-475F-BCFC-70CCAD769579}" type="presParOf" srcId="{4175A525-7A4A-4B57-B09D-30F42E43D408}" destId="{C649E2F8-405F-440C-9A68-911944F9878C}" srcOrd="3" destOrd="0" presId="urn:microsoft.com/office/officeart/2018/2/layout/IconVerticalSolidList"/>
    <dgm:cxn modelId="{E2E2ACEF-6BB9-4467-B9D8-5FAC34036F6F}" type="presParOf" srcId="{4175A525-7A4A-4B57-B09D-30F42E43D408}" destId="{553EA68B-11FA-46BE-A048-5A1CC01010EB}" srcOrd="4" destOrd="0" presId="urn:microsoft.com/office/officeart/2018/2/layout/IconVerticalSolidList"/>
    <dgm:cxn modelId="{C82241EF-B38A-4A78-8AC5-E0431E11071F}" type="presParOf" srcId="{A6357553-CB59-4F09-A548-04C66D320E3F}" destId="{DEC2BFF3-3251-4112-9EFE-882519C4C4A1}" srcOrd="3" destOrd="0" presId="urn:microsoft.com/office/officeart/2018/2/layout/IconVerticalSolidList"/>
    <dgm:cxn modelId="{437925E3-E377-4F16-984C-561570B22C22}" type="presParOf" srcId="{A6357553-CB59-4F09-A548-04C66D320E3F}" destId="{ACF35E1A-8EBA-4224-8122-D5B06C478119}" srcOrd="4" destOrd="0" presId="urn:microsoft.com/office/officeart/2018/2/layout/IconVerticalSolidList"/>
    <dgm:cxn modelId="{4D50144B-5086-4DE7-9E57-C7F27D632233}" type="presParOf" srcId="{ACF35E1A-8EBA-4224-8122-D5B06C478119}" destId="{AF6BA3F5-5F3B-4437-8873-B104A9148849}" srcOrd="0" destOrd="0" presId="urn:microsoft.com/office/officeart/2018/2/layout/IconVerticalSolidList"/>
    <dgm:cxn modelId="{16B87D4C-A3C0-4DFA-A836-F6D5A2839499}" type="presParOf" srcId="{ACF35E1A-8EBA-4224-8122-D5B06C478119}" destId="{C2A0726C-EF87-48B5-A200-AAC44957CB31}" srcOrd="1" destOrd="0" presId="urn:microsoft.com/office/officeart/2018/2/layout/IconVerticalSolidList"/>
    <dgm:cxn modelId="{C8786505-AA30-4EFE-B207-1553A9002A11}" type="presParOf" srcId="{ACF35E1A-8EBA-4224-8122-D5B06C478119}" destId="{05706E7C-ED3E-44DA-A1A1-4EE6AE0EC25F}" srcOrd="2" destOrd="0" presId="urn:microsoft.com/office/officeart/2018/2/layout/IconVerticalSolidList"/>
    <dgm:cxn modelId="{C1CA17CF-3203-46C8-A83A-4C0A940CC15A}" type="presParOf" srcId="{ACF35E1A-8EBA-4224-8122-D5B06C478119}" destId="{EE0C8BD9-0310-4B82-99B5-048FD58CDE8C}" srcOrd="3" destOrd="0" presId="urn:microsoft.com/office/officeart/2018/2/layout/IconVerticalSolidList"/>
    <dgm:cxn modelId="{75285417-793C-4DCA-A10C-2783CB16E2B8}" type="presParOf" srcId="{ACF35E1A-8EBA-4224-8122-D5B06C478119}" destId="{05EB7966-8489-4D8F-8EEA-EC313769A94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4EF3F3-F8FD-4FC4-9CF5-D0EE5A81977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7B55945-D324-4B11-BB89-F0798B044CAA}">
      <dgm:prSet/>
      <dgm:spPr/>
      <dgm:t>
        <a:bodyPr/>
        <a:lstStyle/>
        <a:p>
          <a:r>
            <a:rPr lang="en-US" dirty="0"/>
            <a:t>Four schools </a:t>
          </a:r>
        </a:p>
      </dgm:t>
    </dgm:pt>
    <dgm:pt modelId="{B8F53798-E1C8-4C73-AD06-9FFF3E5DD5D9}" type="parTrans" cxnId="{0D83FE78-8122-4444-AF4D-066A94C0DC82}">
      <dgm:prSet/>
      <dgm:spPr/>
      <dgm:t>
        <a:bodyPr/>
        <a:lstStyle/>
        <a:p>
          <a:endParaRPr lang="en-US"/>
        </a:p>
      </dgm:t>
    </dgm:pt>
    <dgm:pt modelId="{6ED139B8-696D-4A32-B1CA-324B116506BE}" type="sibTrans" cxnId="{0D83FE78-8122-4444-AF4D-066A94C0DC82}">
      <dgm:prSet/>
      <dgm:spPr/>
      <dgm:t>
        <a:bodyPr/>
        <a:lstStyle/>
        <a:p>
          <a:endParaRPr lang="en-US"/>
        </a:p>
      </dgm:t>
    </dgm:pt>
    <dgm:pt modelId="{BFA0B582-6AA2-4B76-9FBB-1F654F07495F}">
      <dgm:prSet/>
      <dgm:spPr/>
      <dgm:t>
        <a:bodyPr/>
        <a:lstStyle/>
        <a:p>
          <a:r>
            <a:rPr lang="en-US" dirty="0"/>
            <a:t>Four different scenarios</a:t>
          </a:r>
        </a:p>
      </dgm:t>
    </dgm:pt>
    <dgm:pt modelId="{CA554478-4CCD-4B1A-B8DA-9F79B720D668}" type="parTrans" cxnId="{93B49028-6AA3-4C57-BB83-910DABDC54E5}">
      <dgm:prSet/>
      <dgm:spPr/>
      <dgm:t>
        <a:bodyPr/>
        <a:lstStyle/>
        <a:p>
          <a:endParaRPr lang="en-US"/>
        </a:p>
      </dgm:t>
    </dgm:pt>
    <dgm:pt modelId="{BDABD6EA-7E92-4761-A808-AD10843B65F2}" type="sibTrans" cxnId="{93B49028-6AA3-4C57-BB83-910DABDC54E5}">
      <dgm:prSet/>
      <dgm:spPr/>
      <dgm:t>
        <a:bodyPr/>
        <a:lstStyle/>
        <a:p>
          <a:endParaRPr lang="en-US"/>
        </a:p>
      </dgm:t>
    </dgm:pt>
    <dgm:pt modelId="{4DFFA66C-D336-48E2-8ABD-527C3B9E238A}">
      <dgm:prSet/>
      <dgm:spPr/>
      <dgm:t>
        <a:bodyPr/>
        <a:lstStyle/>
        <a:p>
          <a:r>
            <a:rPr lang="en-US" dirty="0"/>
            <a:t>Please make note of any questions you might have until the four scenarios are explained.  </a:t>
          </a:r>
        </a:p>
      </dgm:t>
    </dgm:pt>
    <dgm:pt modelId="{10C68F46-A7AB-4748-B2AA-BB27C3DACAC2}" type="parTrans" cxnId="{5AB7170E-925C-4F71-BB29-6937EFC47472}">
      <dgm:prSet/>
      <dgm:spPr/>
      <dgm:t>
        <a:bodyPr/>
        <a:lstStyle/>
        <a:p>
          <a:endParaRPr lang="en-US"/>
        </a:p>
      </dgm:t>
    </dgm:pt>
    <dgm:pt modelId="{5DDC82BE-4C1C-4466-B8DE-54673F90B1CD}" type="sibTrans" cxnId="{5AB7170E-925C-4F71-BB29-6937EFC47472}">
      <dgm:prSet/>
      <dgm:spPr/>
      <dgm:t>
        <a:bodyPr/>
        <a:lstStyle/>
        <a:p>
          <a:endParaRPr lang="en-US"/>
        </a:p>
      </dgm:t>
    </dgm:pt>
    <dgm:pt modelId="{EC321BDD-17A3-405C-8DBC-8C4F8BAE183D}" type="pres">
      <dgm:prSet presAssocID="{E44EF3F3-F8FD-4FC4-9CF5-D0EE5A81977A}" presName="root" presStyleCnt="0">
        <dgm:presLayoutVars>
          <dgm:dir/>
          <dgm:resizeHandles val="exact"/>
        </dgm:presLayoutVars>
      </dgm:prSet>
      <dgm:spPr/>
    </dgm:pt>
    <dgm:pt modelId="{A13A310B-1BC0-4A59-8BA8-091A9DC02604}" type="pres">
      <dgm:prSet presAssocID="{47B55945-D324-4B11-BB89-F0798B044CAA}" presName="compNode" presStyleCnt="0"/>
      <dgm:spPr/>
    </dgm:pt>
    <dgm:pt modelId="{9F1DFBB5-B324-4EFD-A2C9-52F45D225B0B}" type="pres">
      <dgm:prSet presAssocID="{47B55945-D324-4B11-BB89-F0798B044CAA}" presName="bgRect" presStyleLbl="bgShp" presStyleIdx="0" presStyleCnt="3"/>
      <dgm:spPr/>
    </dgm:pt>
    <dgm:pt modelId="{6FCD4BD4-1C4D-475E-BE2B-8391F2BFCE7D}" type="pres">
      <dgm:prSet presAssocID="{47B55945-D324-4B11-BB89-F0798B044CA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80C98AC-80DE-466B-AC68-10F7A735FEBE}" type="pres">
      <dgm:prSet presAssocID="{47B55945-D324-4B11-BB89-F0798B044CAA}" presName="spaceRect" presStyleCnt="0"/>
      <dgm:spPr/>
    </dgm:pt>
    <dgm:pt modelId="{F4401E15-C25B-4B28-898B-84182F6E26B1}" type="pres">
      <dgm:prSet presAssocID="{47B55945-D324-4B11-BB89-F0798B044CAA}" presName="parTx" presStyleLbl="revTx" presStyleIdx="0" presStyleCnt="3">
        <dgm:presLayoutVars>
          <dgm:chMax val="0"/>
          <dgm:chPref val="0"/>
        </dgm:presLayoutVars>
      </dgm:prSet>
      <dgm:spPr/>
    </dgm:pt>
    <dgm:pt modelId="{429A4D5B-C304-48CE-B6F0-508A7A4C6371}" type="pres">
      <dgm:prSet presAssocID="{6ED139B8-696D-4A32-B1CA-324B116506BE}" presName="sibTrans" presStyleCnt="0"/>
      <dgm:spPr/>
    </dgm:pt>
    <dgm:pt modelId="{D4659CDF-9D8E-4CE4-BDA1-1DCB04EFF970}" type="pres">
      <dgm:prSet presAssocID="{BFA0B582-6AA2-4B76-9FBB-1F654F07495F}" presName="compNode" presStyleCnt="0"/>
      <dgm:spPr/>
    </dgm:pt>
    <dgm:pt modelId="{BD8AAC89-4460-405A-9B35-D491754DB29A}" type="pres">
      <dgm:prSet presAssocID="{BFA0B582-6AA2-4B76-9FBB-1F654F07495F}" presName="bgRect" presStyleLbl="bgShp" presStyleIdx="1" presStyleCnt="3"/>
      <dgm:spPr/>
    </dgm:pt>
    <dgm:pt modelId="{724D3A9D-F539-46CD-8366-AACF121D4C70}" type="pres">
      <dgm:prSet presAssocID="{BFA0B582-6AA2-4B76-9FBB-1F654F0749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72740996-4924-4370-B679-ABEDC6FEA7B7}" type="pres">
      <dgm:prSet presAssocID="{BFA0B582-6AA2-4B76-9FBB-1F654F07495F}" presName="spaceRect" presStyleCnt="0"/>
      <dgm:spPr/>
    </dgm:pt>
    <dgm:pt modelId="{439D3357-B795-4270-B302-E68DFF3D4E9D}" type="pres">
      <dgm:prSet presAssocID="{BFA0B582-6AA2-4B76-9FBB-1F654F07495F}" presName="parTx" presStyleLbl="revTx" presStyleIdx="1" presStyleCnt="3">
        <dgm:presLayoutVars>
          <dgm:chMax val="0"/>
          <dgm:chPref val="0"/>
        </dgm:presLayoutVars>
      </dgm:prSet>
      <dgm:spPr/>
    </dgm:pt>
    <dgm:pt modelId="{E6344060-B814-4E3D-A3B9-FAB880DA2D28}" type="pres">
      <dgm:prSet presAssocID="{BDABD6EA-7E92-4761-A808-AD10843B65F2}" presName="sibTrans" presStyleCnt="0"/>
      <dgm:spPr/>
    </dgm:pt>
    <dgm:pt modelId="{0A9C5A86-EC83-45C7-B49A-E9F0C0B8B9EF}" type="pres">
      <dgm:prSet presAssocID="{4DFFA66C-D336-48E2-8ABD-527C3B9E238A}" presName="compNode" presStyleCnt="0"/>
      <dgm:spPr/>
    </dgm:pt>
    <dgm:pt modelId="{3ADF6759-B609-490E-A360-3297CEEE1575}" type="pres">
      <dgm:prSet presAssocID="{4DFFA66C-D336-48E2-8ABD-527C3B9E238A}" presName="bgRect" presStyleLbl="bgShp" presStyleIdx="2" presStyleCnt="3"/>
      <dgm:spPr/>
    </dgm:pt>
    <dgm:pt modelId="{702533CD-223D-4BEE-AE15-910C7706FE05}" type="pres">
      <dgm:prSet presAssocID="{4DFFA66C-D336-48E2-8ABD-527C3B9E23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8ECB854-DBA7-40D5-A13A-C9E26C43F60F}" type="pres">
      <dgm:prSet presAssocID="{4DFFA66C-D336-48E2-8ABD-527C3B9E238A}" presName="spaceRect" presStyleCnt="0"/>
      <dgm:spPr/>
    </dgm:pt>
    <dgm:pt modelId="{3E3F6EB2-F36E-4529-8AB0-BB7C9A05141A}" type="pres">
      <dgm:prSet presAssocID="{4DFFA66C-D336-48E2-8ABD-527C3B9E23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B7170E-925C-4F71-BB29-6937EFC47472}" srcId="{E44EF3F3-F8FD-4FC4-9CF5-D0EE5A81977A}" destId="{4DFFA66C-D336-48E2-8ABD-527C3B9E238A}" srcOrd="2" destOrd="0" parTransId="{10C68F46-A7AB-4748-B2AA-BB27C3DACAC2}" sibTransId="{5DDC82BE-4C1C-4466-B8DE-54673F90B1CD}"/>
    <dgm:cxn modelId="{93B49028-6AA3-4C57-BB83-910DABDC54E5}" srcId="{E44EF3F3-F8FD-4FC4-9CF5-D0EE5A81977A}" destId="{BFA0B582-6AA2-4B76-9FBB-1F654F07495F}" srcOrd="1" destOrd="0" parTransId="{CA554478-4CCD-4B1A-B8DA-9F79B720D668}" sibTransId="{BDABD6EA-7E92-4761-A808-AD10843B65F2}"/>
    <dgm:cxn modelId="{9B5BC15F-E0C9-4BFB-8E80-90347F828569}" type="presOf" srcId="{E44EF3F3-F8FD-4FC4-9CF5-D0EE5A81977A}" destId="{EC321BDD-17A3-405C-8DBC-8C4F8BAE183D}" srcOrd="0" destOrd="0" presId="urn:microsoft.com/office/officeart/2018/2/layout/IconVerticalSolidList"/>
    <dgm:cxn modelId="{E06DBE43-7381-47A9-9185-FBF9888AFD96}" type="presOf" srcId="{BFA0B582-6AA2-4B76-9FBB-1F654F07495F}" destId="{439D3357-B795-4270-B302-E68DFF3D4E9D}" srcOrd="0" destOrd="0" presId="urn:microsoft.com/office/officeart/2018/2/layout/IconVerticalSolidList"/>
    <dgm:cxn modelId="{54A6BA71-B90E-43E0-A0FA-5F6EE92236F1}" type="presOf" srcId="{4DFFA66C-D336-48E2-8ABD-527C3B9E238A}" destId="{3E3F6EB2-F36E-4529-8AB0-BB7C9A05141A}" srcOrd="0" destOrd="0" presId="urn:microsoft.com/office/officeart/2018/2/layout/IconVerticalSolidList"/>
    <dgm:cxn modelId="{0D83FE78-8122-4444-AF4D-066A94C0DC82}" srcId="{E44EF3F3-F8FD-4FC4-9CF5-D0EE5A81977A}" destId="{47B55945-D324-4B11-BB89-F0798B044CAA}" srcOrd="0" destOrd="0" parTransId="{B8F53798-E1C8-4C73-AD06-9FFF3E5DD5D9}" sibTransId="{6ED139B8-696D-4A32-B1CA-324B116506BE}"/>
    <dgm:cxn modelId="{728696E5-ACCD-462C-AF0D-C03369A32CEB}" type="presOf" srcId="{47B55945-D324-4B11-BB89-F0798B044CAA}" destId="{F4401E15-C25B-4B28-898B-84182F6E26B1}" srcOrd="0" destOrd="0" presId="urn:microsoft.com/office/officeart/2018/2/layout/IconVerticalSolidList"/>
    <dgm:cxn modelId="{DE459178-CD8C-438B-85EC-7514B8EDEEAF}" type="presParOf" srcId="{EC321BDD-17A3-405C-8DBC-8C4F8BAE183D}" destId="{A13A310B-1BC0-4A59-8BA8-091A9DC02604}" srcOrd="0" destOrd="0" presId="urn:microsoft.com/office/officeart/2018/2/layout/IconVerticalSolidList"/>
    <dgm:cxn modelId="{C9D9E213-789F-4BB7-AED5-A43CEB8D3B6F}" type="presParOf" srcId="{A13A310B-1BC0-4A59-8BA8-091A9DC02604}" destId="{9F1DFBB5-B324-4EFD-A2C9-52F45D225B0B}" srcOrd="0" destOrd="0" presId="urn:microsoft.com/office/officeart/2018/2/layout/IconVerticalSolidList"/>
    <dgm:cxn modelId="{54B15718-5C50-4992-AC2E-1BB2096D705E}" type="presParOf" srcId="{A13A310B-1BC0-4A59-8BA8-091A9DC02604}" destId="{6FCD4BD4-1C4D-475E-BE2B-8391F2BFCE7D}" srcOrd="1" destOrd="0" presId="urn:microsoft.com/office/officeart/2018/2/layout/IconVerticalSolidList"/>
    <dgm:cxn modelId="{21FD924F-AC4B-4CF1-9A6F-BCC7D0870B6F}" type="presParOf" srcId="{A13A310B-1BC0-4A59-8BA8-091A9DC02604}" destId="{B80C98AC-80DE-466B-AC68-10F7A735FEBE}" srcOrd="2" destOrd="0" presId="urn:microsoft.com/office/officeart/2018/2/layout/IconVerticalSolidList"/>
    <dgm:cxn modelId="{8118ACD2-263E-4D5C-9A5E-F24138365C0E}" type="presParOf" srcId="{A13A310B-1BC0-4A59-8BA8-091A9DC02604}" destId="{F4401E15-C25B-4B28-898B-84182F6E26B1}" srcOrd="3" destOrd="0" presId="urn:microsoft.com/office/officeart/2018/2/layout/IconVerticalSolidList"/>
    <dgm:cxn modelId="{FFD97D5A-EDB6-4494-A989-22E3F1C195F1}" type="presParOf" srcId="{EC321BDD-17A3-405C-8DBC-8C4F8BAE183D}" destId="{429A4D5B-C304-48CE-B6F0-508A7A4C6371}" srcOrd="1" destOrd="0" presId="urn:microsoft.com/office/officeart/2018/2/layout/IconVerticalSolidList"/>
    <dgm:cxn modelId="{4A565BC1-7BEF-491A-8F15-F10F31F51DA5}" type="presParOf" srcId="{EC321BDD-17A3-405C-8DBC-8C4F8BAE183D}" destId="{D4659CDF-9D8E-4CE4-BDA1-1DCB04EFF970}" srcOrd="2" destOrd="0" presId="urn:microsoft.com/office/officeart/2018/2/layout/IconVerticalSolidList"/>
    <dgm:cxn modelId="{6B70A291-8936-44DD-9329-97E8092765D0}" type="presParOf" srcId="{D4659CDF-9D8E-4CE4-BDA1-1DCB04EFF970}" destId="{BD8AAC89-4460-405A-9B35-D491754DB29A}" srcOrd="0" destOrd="0" presId="urn:microsoft.com/office/officeart/2018/2/layout/IconVerticalSolidList"/>
    <dgm:cxn modelId="{F70F1AC6-4EDD-4245-9D03-1E903E1EB4B2}" type="presParOf" srcId="{D4659CDF-9D8E-4CE4-BDA1-1DCB04EFF970}" destId="{724D3A9D-F539-46CD-8366-AACF121D4C70}" srcOrd="1" destOrd="0" presId="urn:microsoft.com/office/officeart/2018/2/layout/IconVerticalSolidList"/>
    <dgm:cxn modelId="{C0121A20-0859-4963-8452-07B0CF406E64}" type="presParOf" srcId="{D4659CDF-9D8E-4CE4-BDA1-1DCB04EFF970}" destId="{72740996-4924-4370-B679-ABEDC6FEA7B7}" srcOrd="2" destOrd="0" presId="urn:microsoft.com/office/officeart/2018/2/layout/IconVerticalSolidList"/>
    <dgm:cxn modelId="{8BC51144-463D-49F2-9976-9091367D6FDF}" type="presParOf" srcId="{D4659CDF-9D8E-4CE4-BDA1-1DCB04EFF970}" destId="{439D3357-B795-4270-B302-E68DFF3D4E9D}" srcOrd="3" destOrd="0" presId="urn:microsoft.com/office/officeart/2018/2/layout/IconVerticalSolidList"/>
    <dgm:cxn modelId="{1A6090B5-0E2F-47C8-BB12-F78AE5519C01}" type="presParOf" srcId="{EC321BDD-17A3-405C-8DBC-8C4F8BAE183D}" destId="{E6344060-B814-4E3D-A3B9-FAB880DA2D28}" srcOrd="3" destOrd="0" presId="urn:microsoft.com/office/officeart/2018/2/layout/IconVerticalSolidList"/>
    <dgm:cxn modelId="{D1985DE3-83C0-443F-9CA9-1C7F35A0FB51}" type="presParOf" srcId="{EC321BDD-17A3-405C-8DBC-8C4F8BAE183D}" destId="{0A9C5A86-EC83-45C7-B49A-E9F0C0B8B9EF}" srcOrd="4" destOrd="0" presId="urn:microsoft.com/office/officeart/2018/2/layout/IconVerticalSolidList"/>
    <dgm:cxn modelId="{DDE460E7-19AD-4713-A4EA-9E129827AAD3}" type="presParOf" srcId="{0A9C5A86-EC83-45C7-B49A-E9F0C0B8B9EF}" destId="{3ADF6759-B609-490E-A360-3297CEEE1575}" srcOrd="0" destOrd="0" presId="urn:microsoft.com/office/officeart/2018/2/layout/IconVerticalSolidList"/>
    <dgm:cxn modelId="{EDFCAE49-BA07-40AB-BD54-BBF308E6D740}" type="presParOf" srcId="{0A9C5A86-EC83-45C7-B49A-E9F0C0B8B9EF}" destId="{702533CD-223D-4BEE-AE15-910C7706FE05}" srcOrd="1" destOrd="0" presId="urn:microsoft.com/office/officeart/2018/2/layout/IconVerticalSolidList"/>
    <dgm:cxn modelId="{EB2F94C9-F8B9-4454-96CE-8376811A764A}" type="presParOf" srcId="{0A9C5A86-EC83-45C7-B49A-E9F0C0B8B9EF}" destId="{F8ECB854-DBA7-40D5-A13A-C9E26C43F60F}" srcOrd="2" destOrd="0" presId="urn:microsoft.com/office/officeart/2018/2/layout/IconVerticalSolidList"/>
    <dgm:cxn modelId="{D437FDDF-C70C-4B73-A931-F28648476860}" type="presParOf" srcId="{0A9C5A86-EC83-45C7-B49A-E9F0C0B8B9EF}" destId="{3E3F6EB2-F36E-4529-8AB0-BB7C9A0514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20AC0E-532A-4DB8-9B1C-6BB1B95CC1C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EF0C46DA-B5D8-4B9B-803F-A1C9FC4C92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Upcoming calendar events</a:t>
          </a:r>
        </a:p>
      </dgm:t>
    </dgm:pt>
    <dgm:pt modelId="{E0ED1235-6E8B-4E72-AD51-5BAABF7068B7}" type="parTrans" cxnId="{038D0406-6F7B-47C8-A13E-F0CDAEACEBB5}">
      <dgm:prSet/>
      <dgm:spPr/>
      <dgm:t>
        <a:bodyPr/>
        <a:lstStyle/>
        <a:p>
          <a:endParaRPr lang="en-US"/>
        </a:p>
      </dgm:t>
    </dgm:pt>
    <dgm:pt modelId="{CF8597B3-02DE-42A4-BCC2-7AB48403C72A}" type="sibTrans" cxnId="{038D0406-6F7B-47C8-A13E-F0CDAEACEBB5}">
      <dgm:prSet/>
      <dgm:spPr/>
      <dgm:t>
        <a:bodyPr/>
        <a:lstStyle/>
        <a:p>
          <a:endParaRPr lang="en-US"/>
        </a:p>
      </dgm:t>
    </dgm:pt>
    <dgm:pt modelId="{AAB2724B-420D-4FF7-B363-5470FE51B8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Training calendar</a:t>
          </a:r>
        </a:p>
      </dgm:t>
    </dgm:pt>
    <dgm:pt modelId="{68140BDC-289D-4163-B5FB-C1096D0355C9}" type="parTrans" cxnId="{BD29FC5F-760C-4323-A855-6D043F2227A3}">
      <dgm:prSet/>
      <dgm:spPr/>
      <dgm:t>
        <a:bodyPr/>
        <a:lstStyle/>
        <a:p>
          <a:endParaRPr lang="en-US"/>
        </a:p>
      </dgm:t>
    </dgm:pt>
    <dgm:pt modelId="{5D2D5628-2A4F-444D-9A0C-266E84D5FA55}" type="sibTrans" cxnId="{BD29FC5F-760C-4323-A855-6D043F2227A3}">
      <dgm:prSet/>
      <dgm:spPr/>
      <dgm:t>
        <a:bodyPr/>
        <a:lstStyle/>
        <a:p>
          <a:endParaRPr lang="en-US"/>
        </a:p>
      </dgm:t>
    </dgm:pt>
    <dgm:pt modelId="{5D4125E5-159F-434B-88F9-2708F35395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Earning and receiving training credit(s)</a:t>
          </a:r>
        </a:p>
      </dgm:t>
    </dgm:pt>
    <dgm:pt modelId="{8A60AA0E-7195-4526-BB3C-048FBF171735}" type="parTrans" cxnId="{2186273A-B132-435C-B665-A2CFE622CF5A}">
      <dgm:prSet/>
      <dgm:spPr/>
      <dgm:t>
        <a:bodyPr/>
        <a:lstStyle/>
        <a:p>
          <a:endParaRPr lang="en-US"/>
        </a:p>
      </dgm:t>
    </dgm:pt>
    <dgm:pt modelId="{671CF5A4-1644-4089-9633-F49F8084F53D}" type="sibTrans" cxnId="{2186273A-B132-435C-B665-A2CFE622CF5A}">
      <dgm:prSet/>
      <dgm:spPr/>
      <dgm:t>
        <a:bodyPr/>
        <a:lstStyle/>
        <a:p>
          <a:endParaRPr lang="en-US"/>
        </a:p>
      </dgm:t>
    </dgm:pt>
    <dgm:pt modelId="{85ECA208-FB70-4843-8854-D5A930EAA3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Enrollment Report reminders</a:t>
          </a:r>
        </a:p>
      </dgm:t>
    </dgm:pt>
    <dgm:pt modelId="{5C02EB67-A868-47DD-8E20-21CD6E5E5447}" type="parTrans" cxnId="{A0E88065-648C-4DF7-A356-50F33B325F11}">
      <dgm:prSet/>
      <dgm:spPr/>
      <dgm:t>
        <a:bodyPr/>
        <a:lstStyle/>
        <a:p>
          <a:endParaRPr lang="en-US"/>
        </a:p>
      </dgm:t>
    </dgm:pt>
    <dgm:pt modelId="{A86EE16B-ED33-4182-A43C-3D89B857916F}" type="sibTrans" cxnId="{A0E88065-648C-4DF7-A356-50F33B325F11}">
      <dgm:prSet/>
      <dgm:spPr/>
      <dgm:t>
        <a:bodyPr/>
        <a:lstStyle/>
        <a:p>
          <a:endParaRPr lang="en-US"/>
        </a:p>
      </dgm:t>
    </dgm:pt>
    <dgm:pt modelId="{335B5378-DC7A-4893-939C-197F1563F447}" type="pres">
      <dgm:prSet presAssocID="{BD20AC0E-532A-4DB8-9B1C-6BB1B95CC1C5}" presName="root" presStyleCnt="0">
        <dgm:presLayoutVars>
          <dgm:dir/>
          <dgm:resizeHandles val="exact"/>
        </dgm:presLayoutVars>
      </dgm:prSet>
      <dgm:spPr/>
    </dgm:pt>
    <dgm:pt modelId="{98C08104-D94B-4E13-AE69-C035433604B5}" type="pres">
      <dgm:prSet presAssocID="{EF0C46DA-B5D8-4B9B-803F-A1C9FC4C9287}" presName="compNode" presStyleCnt="0"/>
      <dgm:spPr/>
    </dgm:pt>
    <dgm:pt modelId="{1CDF4374-684B-4B9D-A663-58DEC7C025B1}" type="pres">
      <dgm:prSet presAssocID="{EF0C46DA-B5D8-4B9B-803F-A1C9FC4C928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0C245C4-01EA-4A3F-BC4B-C118DA0344D0}" type="pres">
      <dgm:prSet presAssocID="{EF0C46DA-B5D8-4B9B-803F-A1C9FC4C9287}" presName="spaceRect" presStyleCnt="0"/>
      <dgm:spPr/>
    </dgm:pt>
    <dgm:pt modelId="{ECAD5C12-25D3-469B-A98F-FED5A6CD8BD9}" type="pres">
      <dgm:prSet presAssocID="{EF0C46DA-B5D8-4B9B-803F-A1C9FC4C9287}" presName="textRect" presStyleLbl="revTx" presStyleIdx="0" presStyleCnt="4">
        <dgm:presLayoutVars>
          <dgm:chMax val="1"/>
          <dgm:chPref val="1"/>
        </dgm:presLayoutVars>
      </dgm:prSet>
      <dgm:spPr/>
    </dgm:pt>
    <dgm:pt modelId="{D16039D7-2ADD-4415-9C42-82D5310F1DAB}" type="pres">
      <dgm:prSet presAssocID="{CF8597B3-02DE-42A4-BCC2-7AB48403C72A}" presName="sibTrans" presStyleCnt="0"/>
      <dgm:spPr/>
    </dgm:pt>
    <dgm:pt modelId="{C7594D5B-6929-4080-8EDA-799D266C12D7}" type="pres">
      <dgm:prSet presAssocID="{AAB2724B-420D-4FF7-B363-5470FE51B824}" presName="compNode" presStyleCnt="0"/>
      <dgm:spPr/>
    </dgm:pt>
    <dgm:pt modelId="{0AD281EC-72E0-45EB-8BE2-70DE68A459B1}" type="pres">
      <dgm:prSet presAssocID="{AAB2724B-420D-4FF7-B363-5470FE51B82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8BA44076-17EF-4619-811F-4B6F6424A4AC}" type="pres">
      <dgm:prSet presAssocID="{AAB2724B-420D-4FF7-B363-5470FE51B824}" presName="spaceRect" presStyleCnt="0"/>
      <dgm:spPr/>
    </dgm:pt>
    <dgm:pt modelId="{86B77089-1CAA-4BE9-90A8-960DD1C94B83}" type="pres">
      <dgm:prSet presAssocID="{AAB2724B-420D-4FF7-B363-5470FE51B824}" presName="textRect" presStyleLbl="revTx" presStyleIdx="1" presStyleCnt="4">
        <dgm:presLayoutVars>
          <dgm:chMax val="1"/>
          <dgm:chPref val="1"/>
        </dgm:presLayoutVars>
      </dgm:prSet>
      <dgm:spPr/>
    </dgm:pt>
    <dgm:pt modelId="{1A619DA2-CA5E-447F-967D-0F86DF4CE41C}" type="pres">
      <dgm:prSet presAssocID="{5D2D5628-2A4F-444D-9A0C-266E84D5FA55}" presName="sibTrans" presStyleCnt="0"/>
      <dgm:spPr/>
    </dgm:pt>
    <dgm:pt modelId="{84BE26F8-021D-4B55-88CB-447A2AB81A82}" type="pres">
      <dgm:prSet presAssocID="{5D4125E5-159F-434B-88F9-2708F35395F6}" presName="compNode" presStyleCnt="0"/>
      <dgm:spPr/>
    </dgm:pt>
    <dgm:pt modelId="{5CB18B85-8ACE-487D-BD1B-338E069822F2}" type="pres">
      <dgm:prSet presAssocID="{5D4125E5-159F-434B-88F9-2708F35395F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19E3951-F10D-44A1-A594-E177307B5E33}" type="pres">
      <dgm:prSet presAssocID="{5D4125E5-159F-434B-88F9-2708F35395F6}" presName="spaceRect" presStyleCnt="0"/>
      <dgm:spPr/>
    </dgm:pt>
    <dgm:pt modelId="{6FFBA651-8144-44A9-BFCE-0278DBCDADAE}" type="pres">
      <dgm:prSet presAssocID="{5D4125E5-159F-434B-88F9-2708F35395F6}" presName="textRect" presStyleLbl="revTx" presStyleIdx="2" presStyleCnt="4">
        <dgm:presLayoutVars>
          <dgm:chMax val="1"/>
          <dgm:chPref val="1"/>
        </dgm:presLayoutVars>
      </dgm:prSet>
      <dgm:spPr/>
    </dgm:pt>
    <dgm:pt modelId="{1C976FAD-9BC8-4573-A2D0-BE61C5992CF9}" type="pres">
      <dgm:prSet presAssocID="{671CF5A4-1644-4089-9633-F49F8084F53D}" presName="sibTrans" presStyleCnt="0"/>
      <dgm:spPr/>
    </dgm:pt>
    <dgm:pt modelId="{A5A7EEA8-8C69-4C45-BCCC-AC2CC7B41081}" type="pres">
      <dgm:prSet presAssocID="{85ECA208-FB70-4843-8854-D5A930EAA3D4}" presName="compNode" presStyleCnt="0"/>
      <dgm:spPr/>
    </dgm:pt>
    <dgm:pt modelId="{0AB28F1A-6E51-41D7-B8EE-B973FDBC40F8}" type="pres">
      <dgm:prSet presAssocID="{85ECA208-FB70-4843-8854-D5A930EAA3D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698254B7-BB5D-4B35-98B0-3E35C6CD7A3C}" type="pres">
      <dgm:prSet presAssocID="{85ECA208-FB70-4843-8854-D5A930EAA3D4}" presName="spaceRect" presStyleCnt="0"/>
      <dgm:spPr/>
    </dgm:pt>
    <dgm:pt modelId="{BC5164DE-745B-4B3B-8645-BC7FF8CAF7E1}" type="pres">
      <dgm:prSet presAssocID="{85ECA208-FB70-4843-8854-D5A930EAA3D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38D0406-6F7B-47C8-A13E-F0CDAEACEBB5}" srcId="{BD20AC0E-532A-4DB8-9B1C-6BB1B95CC1C5}" destId="{EF0C46DA-B5D8-4B9B-803F-A1C9FC4C9287}" srcOrd="0" destOrd="0" parTransId="{E0ED1235-6E8B-4E72-AD51-5BAABF7068B7}" sibTransId="{CF8597B3-02DE-42A4-BCC2-7AB48403C72A}"/>
    <dgm:cxn modelId="{86742C32-E16B-4195-9CE5-6EC482324C44}" type="presOf" srcId="{BD20AC0E-532A-4DB8-9B1C-6BB1B95CC1C5}" destId="{335B5378-DC7A-4893-939C-197F1563F447}" srcOrd="0" destOrd="0" presId="urn:microsoft.com/office/officeart/2018/2/layout/IconLabelList"/>
    <dgm:cxn modelId="{F4297832-2AA5-4806-A053-74E5171A4629}" type="presOf" srcId="{5D4125E5-159F-434B-88F9-2708F35395F6}" destId="{6FFBA651-8144-44A9-BFCE-0278DBCDADAE}" srcOrd="0" destOrd="0" presId="urn:microsoft.com/office/officeart/2018/2/layout/IconLabelList"/>
    <dgm:cxn modelId="{2186273A-B132-435C-B665-A2CFE622CF5A}" srcId="{BD20AC0E-532A-4DB8-9B1C-6BB1B95CC1C5}" destId="{5D4125E5-159F-434B-88F9-2708F35395F6}" srcOrd="2" destOrd="0" parTransId="{8A60AA0E-7195-4526-BB3C-048FBF171735}" sibTransId="{671CF5A4-1644-4089-9633-F49F8084F53D}"/>
    <dgm:cxn modelId="{BD29FC5F-760C-4323-A855-6D043F2227A3}" srcId="{BD20AC0E-532A-4DB8-9B1C-6BB1B95CC1C5}" destId="{AAB2724B-420D-4FF7-B363-5470FE51B824}" srcOrd="1" destOrd="0" parTransId="{68140BDC-289D-4163-B5FB-C1096D0355C9}" sibTransId="{5D2D5628-2A4F-444D-9A0C-266E84D5FA55}"/>
    <dgm:cxn modelId="{A0E88065-648C-4DF7-A356-50F33B325F11}" srcId="{BD20AC0E-532A-4DB8-9B1C-6BB1B95CC1C5}" destId="{85ECA208-FB70-4843-8854-D5A930EAA3D4}" srcOrd="3" destOrd="0" parTransId="{5C02EB67-A868-47DD-8E20-21CD6E5E5447}" sibTransId="{A86EE16B-ED33-4182-A43C-3D89B857916F}"/>
    <dgm:cxn modelId="{0AA97D78-636F-4615-802F-60DC2788955B}" type="presOf" srcId="{EF0C46DA-B5D8-4B9B-803F-A1C9FC4C9287}" destId="{ECAD5C12-25D3-469B-A98F-FED5A6CD8BD9}" srcOrd="0" destOrd="0" presId="urn:microsoft.com/office/officeart/2018/2/layout/IconLabelList"/>
    <dgm:cxn modelId="{4DCC1495-177C-49DD-9B2C-8A7C4D621A46}" type="presOf" srcId="{85ECA208-FB70-4843-8854-D5A930EAA3D4}" destId="{BC5164DE-745B-4B3B-8645-BC7FF8CAF7E1}" srcOrd="0" destOrd="0" presId="urn:microsoft.com/office/officeart/2018/2/layout/IconLabelList"/>
    <dgm:cxn modelId="{9D53A9A6-0F1B-47B9-AB59-AF6A3C3E1F12}" type="presOf" srcId="{AAB2724B-420D-4FF7-B363-5470FE51B824}" destId="{86B77089-1CAA-4BE9-90A8-960DD1C94B83}" srcOrd="0" destOrd="0" presId="urn:microsoft.com/office/officeart/2018/2/layout/IconLabelList"/>
    <dgm:cxn modelId="{183AF068-9430-40C2-B0A1-BF26E50EF443}" type="presParOf" srcId="{335B5378-DC7A-4893-939C-197F1563F447}" destId="{98C08104-D94B-4E13-AE69-C035433604B5}" srcOrd="0" destOrd="0" presId="urn:microsoft.com/office/officeart/2018/2/layout/IconLabelList"/>
    <dgm:cxn modelId="{F017D6AA-A4AA-4668-8E1D-E4066D4AA309}" type="presParOf" srcId="{98C08104-D94B-4E13-AE69-C035433604B5}" destId="{1CDF4374-684B-4B9D-A663-58DEC7C025B1}" srcOrd="0" destOrd="0" presId="urn:microsoft.com/office/officeart/2018/2/layout/IconLabelList"/>
    <dgm:cxn modelId="{51566E90-94C3-49A6-91A3-2A0D7DAD1574}" type="presParOf" srcId="{98C08104-D94B-4E13-AE69-C035433604B5}" destId="{B0C245C4-01EA-4A3F-BC4B-C118DA0344D0}" srcOrd="1" destOrd="0" presId="urn:microsoft.com/office/officeart/2018/2/layout/IconLabelList"/>
    <dgm:cxn modelId="{7E5BE7A5-D6AF-4443-9CD9-F3E1BABE7A0A}" type="presParOf" srcId="{98C08104-D94B-4E13-AE69-C035433604B5}" destId="{ECAD5C12-25D3-469B-A98F-FED5A6CD8BD9}" srcOrd="2" destOrd="0" presId="urn:microsoft.com/office/officeart/2018/2/layout/IconLabelList"/>
    <dgm:cxn modelId="{2ED1CC47-35F3-460C-B335-BE54847C4D73}" type="presParOf" srcId="{335B5378-DC7A-4893-939C-197F1563F447}" destId="{D16039D7-2ADD-4415-9C42-82D5310F1DAB}" srcOrd="1" destOrd="0" presId="urn:microsoft.com/office/officeart/2018/2/layout/IconLabelList"/>
    <dgm:cxn modelId="{E5F2DF78-6F59-4644-9FE9-563378CCEE4C}" type="presParOf" srcId="{335B5378-DC7A-4893-939C-197F1563F447}" destId="{C7594D5B-6929-4080-8EDA-799D266C12D7}" srcOrd="2" destOrd="0" presId="urn:microsoft.com/office/officeart/2018/2/layout/IconLabelList"/>
    <dgm:cxn modelId="{993AB1E0-AF25-4CDC-9361-EA388427F812}" type="presParOf" srcId="{C7594D5B-6929-4080-8EDA-799D266C12D7}" destId="{0AD281EC-72E0-45EB-8BE2-70DE68A459B1}" srcOrd="0" destOrd="0" presId="urn:microsoft.com/office/officeart/2018/2/layout/IconLabelList"/>
    <dgm:cxn modelId="{FFBD129F-4126-4A13-A36C-108C50C86AB7}" type="presParOf" srcId="{C7594D5B-6929-4080-8EDA-799D266C12D7}" destId="{8BA44076-17EF-4619-811F-4B6F6424A4AC}" srcOrd="1" destOrd="0" presId="urn:microsoft.com/office/officeart/2018/2/layout/IconLabelList"/>
    <dgm:cxn modelId="{761DEA86-EF5D-408F-9020-A4DA2ADC118D}" type="presParOf" srcId="{C7594D5B-6929-4080-8EDA-799D266C12D7}" destId="{86B77089-1CAA-4BE9-90A8-960DD1C94B83}" srcOrd="2" destOrd="0" presId="urn:microsoft.com/office/officeart/2018/2/layout/IconLabelList"/>
    <dgm:cxn modelId="{29DC4797-001D-45F4-8ACA-AABE8CEADC65}" type="presParOf" srcId="{335B5378-DC7A-4893-939C-197F1563F447}" destId="{1A619DA2-CA5E-447F-967D-0F86DF4CE41C}" srcOrd="3" destOrd="0" presId="urn:microsoft.com/office/officeart/2018/2/layout/IconLabelList"/>
    <dgm:cxn modelId="{7E880FE7-CA90-41AF-9841-8AB2B7CBCFE6}" type="presParOf" srcId="{335B5378-DC7A-4893-939C-197F1563F447}" destId="{84BE26F8-021D-4B55-88CB-447A2AB81A82}" srcOrd="4" destOrd="0" presId="urn:microsoft.com/office/officeart/2018/2/layout/IconLabelList"/>
    <dgm:cxn modelId="{F81C370D-D5C1-426D-AC22-1A23EC102190}" type="presParOf" srcId="{84BE26F8-021D-4B55-88CB-447A2AB81A82}" destId="{5CB18B85-8ACE-487D-BD1B-338E069822F2}" srcOrd="0" destOrd="0" presId="urn:microsoft.com/office/officeart/2018/2/layout/IconLabelList"/>
    <dgm:cxn modelId="{1F288E76-467A-45A0-A04B-610B8513B139}" type="presParOf" srcId="{84BE26F8-021D-4B55-88CB-447A2AB81A82}" destId="{119E3951-F10D-44A1-A594-E177307B5E33}" srcOrd="1" destOrd="0" presId="urn:microsoft.com/office/officeart/2018/2/layout/IconLabelList"/>
    <dgm:cxn modelId="{A8497758-D326-4B2B-A357-5D03490718C7}" type="presParOf" srcId="{84BE26F8-021D-4B55-88CB-447A2AB81A82}" destId="{6FFBA651-8144-44A9-BFCE-0278DBCDADAE}" srcOrd="2" destOrd="0" presId="urn:microsoft.com/office/officeart/2018/2/layout/IconLabelList"/>
    <dgm:cxn modelId="{2A68830D-DCD7-44C1-BFDE-C0AB7AF4CC19}" type="presParOf" srcId="{335B5378-DC7A-4893-939C-197F1563F447}" destId="{1C976FAD-9BC8-4573-A2D0-BE61C5992CF9}" srcOrd="5" destOrd="0" presId="urn:microsoft.com/office/officeart/2018/2/layout/IconLabelList"/>
    <dgm:cxn modelId="{3DF26601-C25F-4640-B860-B9BE0383893D}" type="presParOf" srcId="{335B5378-DC7A-4893-939C-197F1563F447}" destId="{A5A7EEA8-8C69-4C45-BCCC-AC2CC7B41081}" srcOrd="6" destOrd="0" presId="urn:microsoft.com/office/officeart/2018/2/layout/IconLabelList"/>
    <dgm:cxn modelId="{7C4DB412-D294-4445-8421-E58D3326F991}" type="presParOf" srcId="{A5A7EEA8-8C69-4C45-BCCC-AC2CC7B41081}" destId="{0AB28F1A-6E51-41D7-B8EE-B973FDBC40F8}" srcOrd="0" destOrd="0" presId="urn:microsoft.com/office/officeart/2018/2/layout/IconLabelList"/>
    <dgm:cxn modelId="{CF84C65F-802A-4094-BF96-5874D9BA2902}" type="presParOf" srcId="{A5A7EEA8-8C69-4C45-BCCC-AC2CC7B41081}" destId="{698254B7-BB5D-4B35-98B0-3E35C6CD7A3C}" srcOrd="1" destOrd="0" presId="urn:microsoft.com/office/officeart/2018/2/layout/IconLabelList"/>
    <dgm:cxn modelId="{1F4D2BFF-841D-491C-A6F9-2EB8EA8C6617}" type="presParOf" srcId="{A5A7EEA8-8C69-4C45-BCCC-AC2CC7B41081}" destId="{BC5164DE-745B-4B3B-8645-BC7FF8CAF7E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DD1828-97C0-4CD4-A800-748917D12BD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5CF709-9D6B-4893-A196-F3D21B8BCDA0}">
      <dgm:prSet/>
      <dgm:spPr/>
      <dgm:t>
        <a:bodyPr/>
        <a:lstStyle/>
        <a:p>
          <a:r>
            <a:rPr lang="en-US" dirty="0"/>
            <a:t>Tuition Exchange annual May 1 Seats Available survey will be emailed to all TELO’s and Admissions emails on file</a:t>
          </a:r>
        </a:p>
      </dgm:t>
    </dgm:pt>
    <dgm:pt modelId="{DD5E6847-C551-4DFD-85A0-F0E8414D9E37}" type="parTrans" cxnId="{0AEDA802-2535-4C65-B887-BBEDA2F9460F}">
      <dgm:prSet/>
      <dgm:spPr/>
      <dgm:t>
        <a:bodyPr/>
        <a:lstStyle/>
        <a:p>
          <a:endParaRPr lang="en-US"/>
        </a:p>
      </dgm:t>
    </dgm:pt>
    <dgm:pt modelId="{62F29F32-335D-4E02-8449-1CEA62F943DB}" type="sibTrans" cxnId="{0AEDA802-2535-4C65-B887-BBEDA2F9460F}">
      <dgm:prSet/>
      <dgm:spPr/>
      <dgm:t>
        <a:bodyPr/>
        <a:lstStyle/>
        <a:p>
          <a:endParaRPr lang="en-US"/>
        </a:p>
      </dgm:t>
    </dgm:pt>
    <dgm:pt modelId="{1D7838C3-45F8-4099-9486-BEAE9A3D663B}">
      <dgm:prSet/>
      <dgm:spPr/>
      <dgm:t>
        <a:bodyPr/>
        <a:lstStyle/>
        <a:p>
          <a:r>
            <a:rPr lang="en-US" dirty="0"/>
            <a:t>The survey will ask if your school is still accepting applications for Fall 2019</a:t>
          </a:r>
        </a:p>
      </dgm:t>
    </dgm:pt>
    <dgm:pt modelId="{53105F24-05FE-4B2C-8B1F-C3E8543E6762}" type="parTrans" cxnId="{430AEFFF-D62B-41AE-A942-A946D2FD5789}">
      <dgm:prSet/>
      <dgm:spPr/>
      <dgm:t>
        <a:bodyPr/>
        <a:lstStyle/>
        <a:p>
          <a:endParaRPr lang="en-US"/>
        </a:p>
      </dgm:t>
    </dgm:pt>
    <dgm:pt modelId="{938D8E09-71FA-45AD-9D24-B10A53A95699}" type="sibTrans" cxnId="{430AEFFF-D62B-41AE-A942-A946D2FD5789}">
      <dgm:prSet/>
      <dgm:spPr/>
      <dgm:t>
        <a:bodyPr/>
        <a:lstStyle/>
        <a:p>
          <a:endParaRPr lang="en-US"/>
        </a:p>
      </dgm:t>
    </dgm:pt>
    <dgm:pt modelId="{ADA964F5-4EE4-4C47-8694-762B7DCE4E85}">
      <dgm:prSet/>
      <dgm:spPr/>
      <dgm:t>
        <a:bodyPr/>
        <a:lstStyle/>
        <a:p>
          <a:r>
            <a:rPr lang="en-US" dirty="0"/>
            <a:t>If your school responds yes, your school will be listed on the front page of our website in the May 1 article</a:t>
          </a:r>
        </a:p>
      </dgm:t>
    </dgm:pt>
    <dgm:pt modelId="{E00B6C41-3E4E-4936-ACA4-705FE6688671}" type="parTrans" cxnId="{DEF8BFD0-64E4-4E9F-8522-379B84930F84}">
      <dgm:prSet/>
      <dgm:spPr/>
      <dgm:t>
        <a:bodyPr/>
        <a:lstStyle/>
        <a:p>
          <a:endParaRPr lang="en-US"/>
        </a:p>
      </dgm:t>
    </dgm:pt>
    <dgm:pt modelId="{923DD013-0FD3-4156-9CEE-DBB4709AB895}" type="sibTrans" cxnId="{DEF8BFD0-64E4-4E9F-8522-379B84930F84}">
      <dgm:prSet/>
      <dgm:spPr/>
      <dgm:t>
        <a:bodyPr/>
        <a:lstStyle/>
        <a:p>
          <a:endParaRPr lang="en-US"/>
        </a:p>
      </dgm:t>
    </dgm:pt>
    <dgm:pt modelId="{00DA3911-7858-4F16-8808-E77778331CA0}">
      <dgm:prSet/>
      <dgm:spPr/>
      <dgm:t>
        <a:bodyPr/>
        <a:lstStyle/>
        <a:p>
          <a:r>
            <a:rPr lang="en-US" dirty="0"/>
            <a:t>The purpose of this listing is similar to the NACAC College Openings</a:t>
          </a:r>
        </a:p>
      </dgm:t>
    </dgm:pt>
    <dgm:pt modelId="{96553177-34D2-4D96-99F8-3BC8CE82A60F}" type="parTrans" cxnId="{902D959A-F2EB-41A7-A17D-55F85D954C5B}">
      <dgm:prSet/>
      <dgm:spPr/>
      <dgm:t>
        <a:bodyPr/>
        <a:lstStyle/>
        <a:p>
          <a:endParaRPr lang="en-US"/>
        </a:p>
      </dgm:t>
    </dgm:pt>
    <dgm:pt modelId="{3F092879-3CF9-4DCC-9B6E-0FEA19C25DED}" type="sibTrans" cxnId="{902D959A-F2EB-41A7-A17D-55F85D954C5B}">
      <dgm:prSet/>
      <dgm:spPr/>
      <dgm:t>
        <a:bodyPr/>
        <a:lstStyle/>
        <a:p>
          <a:endParaRPr lang="en-US"/>
        </a:p>
      </dgm:t>
    </dgm:pt>
    <dgm:pt modelId="{E34222B5-7BDA-4E61-BD86-6F96848D2188}">
      <dgm:prSet/>
      <dgm:spPr/>
      <dgm:t>
        <a:bodyPr/>
        <a:lstStyle/>
        <a:p>
          <a:r>
            <a:rPr lang="en-US" dirty="0"/>
            <a:t>This is another tool for parents and other assisting students who have yet to complete their college decision</a:t>
          </a:r>
        </a:p>
      </dgm:t>
    </dgm:pt>
    <dgm:pt modelId="{D678673C-24FE-4D5D-A469-7A1621313188}" type="parTrans" cxnId="{ABBE7136-ADE2-4661-A2C3-3E164CCE750F}">
      <dgm:prSet/>
      <dgm:spPr/>
      <dgm:t>
        <a:bodyPr/>
        <a:lstStyle/>
        <a:p>
          <a:endParaRPr lang="en-US"/>
        </a:p>
      </dgm:t>
    </dgm:pt>
    <dgm:pt modelId="{56D397D4-B8D3-4271-95C9-C0D2222AD137}" type="sibTrans" cxnId="{ABBE7136-ADE2-4661-A2C3-3E164CCE750F}">
      <dgm:prSet/>
      <dgm:spPr/>
      <dgm:t>
        <a:bodyPr/>
        <a:lstStyle/>
        <a:p>
          <a:endParaRPr lang="en-US"/>
        </a:p>
      </dgm:t>
    </dgm:pt>
    <dgm:pt modelId="{D3D88DAC-9237-42E3-A991-7CBD4AF8D03F}">
      <dgm:prSet/>
      <dgm:spPr/>
      <dgm:t>
        <a:bodyPr/>
        <a:lstStyle/>
        <a:p>
          <a:r>
            <a:rPr lang="en-US" dirty="0"/>
            <a:t>If you or a member of your school has questions about the process, contact Bob Shorb or me </a:t>
          </a:r>
        </a:p>
      </dgm:t>
    </dgm:pt>
    <dgm:pt modelId="{132227DD-5067-4C28-9994-786C1C91EE86}" type="parTrans" cxnId="{24A4DD10-7DB0-4170-9F76-CAFC24EFEDD8}">
      <dgm:prSet/>
      <dgm:spPr/>
      <dgm:t>
        <a:bodyPr/>
        <a:lstStyle/>
        <a:p>
          <a:endParaRPr lang="en-US"/>
        </a:p>
      </dgm:t>
    </dgm:pt>
    <dgm:pt modelId="{4CFA339F-F4DD-4A22-9ADE-61AF0430DD3E}" type="sibTrans" cxnId="{24A4DD10-7DB0-4170-9F76-CAFC24EFEDD8}">
      <dgm:prSet/>
      <dgm:spPr/>
      <dgm:t>
        <a:bodyPr/>
        <a:lstStyle/>
        <a:p>
          <a:endParaRPr lang="en-US"/>
        </a:p>
      </dgm:t>
    </dgm:pt>
    <dgm:pt modelId="{5788BC9E-AB71-4804-B668-0EE4A6248FD1}" type="pres">
      <dgm:prSet presAssocID="{39DD1828-97C0-4CD4-A800-748917D12BD6}" presName="linear" presStyleCnt="0">
        <dgm:presLayoutVars>
          <dgm:animLvl val="lvl"/>
          <dgm:resizeHandles val="exact"/>
        </dgm:presLayoutVars>
      </dgm:prSet>
      <dgm:spPr/>
    </dgm:pt>
    <dgm:pt modelId="{53CFD031-D52E-47D3-8AAC-2F8D1C2801B6}" type="pres">
      <dgm:prSet presAssocID="{695CF709-9D6B-4893-A196-F3D21B8BCDA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5C9E17E-E172-4D55-8F47-6BE0C6B5B350}" type="pres">
      <dgm:prSet presAssocID="{62F29F32-335D-4E02-8449-1CEA62F943DB}" presName="spacer" presStyleCnt="0"/>
      <dgm:spPr/>
    </dgm:pt>
    <dgm:pt modelId="{32C63C02-5DE4-47B6-891F-3423C63BCA9F}" type="pres">
      <dgm:prSet presAssocID="{1D7838C3-45F8-4099-9486-BEAE9A3D663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3F96B56-5CCD-4000-B6BE-A46DB0CF44B6}" type="pres">
      <dgm:prSet presAssocID="{938D8E09-71FA-45AD-9D24-B10A53A95699}" presName="spacer" presStyleCnt="0"/>
      <dgm:spPr/>
    </dgm:pt>
    <dgm:pt modelId="{64DC680B-4A72-4AF2-B84D-F910F1D9977C}" type="pres">
      <dgm:prSet presAssocID="{ADA964F5-4EE4-4C47-8694-762B7DCE4E8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B8DF7A4-4841-44A6-BECB-FF26811889FE}" type="pres">
      <dgm:prSet presAssocID="{923DD013-0FD3-4156-9CEE-DBB4709AB895}" presName="spacer" presStyleCnt="0"/>
      <dgm:spPr/>
    </dgm:pt>
    <dgm:pt modelId="{1B8F5187-E832-4796-95E0-5EA0081D34D2}" type="pres">
      <dgm:prSet presAssocID="{00DA3911-7858-4F16-8808-E77778331CA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1CEDD84-1F16-45B4-B047-81F2C857E32C}" type="pres">
      <dgm:prSet presAssocID="{3F092879-3CF9-4DCC-9B6E-0FEA19C25DED}" presName="spacer" presStyleCnt="0"/>
      <dgm:spPr/>
    </dgm:pt>
    <dgm:pt modelId="{72F52E94-6C1F-4780-BFAE-08A4A941F825}" type="pres">
      <dgm:prSet presAssocID="{E34222B5-7BDA-4E61-BD86-6F96848D218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D7909C1-4333-454E-BC14-00E6D42EFE10}" type="pres">
      <dgm:prSet presAssocID="{56D397D4-B8D3-4271-95C9-C0D2222AD137}" presName="spacer" presStyleCnt="0"/>
      <dgm:spPr/>
    </dgm:pt>
    <dgm:pt modelId="{FD52CD7D-DC33-4339-A196-0E8E13D2DE94}" type="pres">
      <dgm:prSet presAssocID="{D3D88DAC-9237-42E3-A991-7CBD4AF8D03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AEDA802-2535-4C65-B887-BBEDA2F9460F}" srcId="{39DD1828-97C0-4CD4-A800-748917D12BD6}" destId="{695CF709-9D6B-4893-A196-F3D21B8BCDA0}" srcOrd="0" destOrd="0" parTransId="{DD5E6847-C551-4DFD-85A0-F0E8414D9E37}" sibTransId="{62F29F32-335D-4E02-8449-1CEA62F943DB}"/>
    <dgm:cxn modelId="{24A4DD10-7DB0-4170-9F76-CAFC24EFEDD8}" srcId="{39DD1828-97C0-4CD4-A800-748917D12BD6}" destId="{D3D88DAC-9237-42E3-A991-7CBD4AF8D03F}" srcOrd="5" destOrd="0" parTransId="{132227DD-5067-4C28-9994-786C1C91EE86}" sibTransId="{4CFA339F-F4DD-4A22-9ADE-61AF0430DD3E}"/>
    <dgm:cxn modelId="{7919091F-8826-42B8-8E84-E75E7777A311}" type="presOf" srcId="{00DA3911-7858-4F16-8808-E77778331CA0}" destId="{1B8F5187-E832-4796-95E0-5EA0081D34D2}" srcOrd="0" destOrd="0" presId="urn:microsoft.com/office/officeart/2005/8/layout/vList2"/>
    <dgm:cxn modelId="{15C7C327-7C5E-4314-ACAA-D720F5C1BC5E}" type="presOf" srcId="{39DD1828-97C0-4CD4-A800-748917D12BD6}" destId="{5788BC9E-AB71-4804-B668-0EE4A6248FD1}" srcOrd="0" destOrd="0" presId="urn:microsoft.com/office/officeart/2005/8/layout/vList2"/>
    <dgm:cxn modelId="{ABBE7136-ADE2-4661-A2C3-3E164CCE750F}" srcId="{39DD1828-97C0-4CD4-A800-748917D12BD6}" destId="{E34222B5-7BDA-4E61-BD86-6F96848D2188}" srcOrd="4" destOrd="0" parTransId="{D678673C-24FE-4D5D-A469-7A1621313188}" sibTransId="{56D397D4-B8D3-4271-95C9-C0D2222AD137}"/>
    <dgm:cxn modelId="{D56F7741-C375-499E-A3AA-3C8EC5006E6F}" type="presOf" srcId="{E34222B5-7BDA-4E61-BD86-6F96848D2188}" destId="{72F52E94-6C1F-4780-BFAE-08A4A941F825}" srcOrd="0" destOrd="0" presId="urn:microsoft.com/office/officeart/2005/8/layout/vList2"/>
    <dgm:cxn modelId="{B5F23449-E928-4786-B040-E39033358523}" type="presOf" srcId="{1D7838C3-45F8-4099-9486-BEAE9A3D663B}" destId="{32C63C02-5DE4-47B6-891F-3423C63BCA9F}" srcOrd="0" destOrd="0" presId="urn:microsoft.com/office/officeart/2005/8/layout/vList2"/>
    <dgm:cxn modelId="{74BF4094-A919-4D0A-A44B-9CE167F879FD}" type="presOf" srcId="{D3D88DAC-9237-42E3-A991-7CBD4AF8D03F}" destId="{FD52CD7D-DC33-4339-A196-0E8E13D2DE94}" srcOrd="0" destOrd="0" presId="urn:microsoft.com/office/officeart/2005/8/layout/vList2"/>
    <dgm:cxn modelId="{902D959A-F2EB-41A7-A17D-55F85D954C5B}" srcId="{39DD1828-97C0-4CD4-A800-748917D12BD6}" destId="{00DA3911-7858-4F16-8808-E77778331CA0}" srcOrd="3" destOrd="0" parTransId="{96553177-34D2-4D96-99F8-3BC8CE82A60F}" sibTransId="{3F092879-3CF9-4DCC-9B6E-0FEA19C25DED}"/>
    <dgm:cxn modelId="{2F48A79A-B8AA-4DF6-8A16-C14191C0AE50}" type="presOf" srcId="{695CF709-9D6B-4893-A196-F3D21B8BCDA0}" destId="{53CFD031-D52E-47D3-8AAC-2F8D1C2801B6}" srcOrd="0" destOrd="0" presId="urn:microsoft.com/office/officeart/2005/8/layout/vList2"/>
    <dgm:cxn modelId="{DEF8BFD0-64E4-4E9F-8522-379B84930F84}" srcId="{39DD1828-97C0-4CD4-A800-748917D12BD6}" destId="{ADA964F5-4EE4-4C47-8694-762B7DCE4E85}" srcOrd="2" destOrd="0" parTransId="{E00B6C41-3E4E-4936-ACA4-705FE6688671}" sibTransId="{923DD013-0FD3-4156-9CEE-DBB4709AB895}"/>
    <dgm:cxn modelId="{49B465F4-37C0-44CE-866F-C985E34176A7}" type="presOf" srcId="{ADA964F5-4EE4-4C47-8694-762B7DCE4E85}" destId="{64DC680B-4A72-4AF2-B84D-F910F1D9977C}" srcOrd="0" destOrd="0" presId="urn:microsoft.com/office/officeart/2005/8/layout/vList2"/>
    <dgm:cxn modelId="{430AEFFF-D62B-41AE-A942-A946D2FD5789}" srcId="{39DD1828-97C0-4CD4-A800-748917D12BD6}" destId="{1D7838C3-45F8-4099-9486-BEAE9A3D663B}" srcOrd="1" destOrd="0" parTransId="{53105F24-05FE-4B2C-8B1F-C3E8543E6762}" sibTransId="{938D8E09-71FA-45AD-9D24-B10A53A95699}"/>
    <dgm:cxn modelId="{E4BB1F09-DDFF-486B-B862-7FA305154690}" type="presParOf" srcId="{5788BC9E-AB71-4804-B668-0EE4A6248FD1}" destId="{53CFD031-D52E-47D3-8AAC-2F8D1C2801B6}" srcOrd="0" destOrd="0" presId="urn:microsoft.com/office/officeart/2005/8/layout/vList2"/>
    <dgm:cxn modelId="{42C0C94D-7CEB-44CF-B3C7-58E2F161BDFC}" type="presParOf" srcId="{5788BC9E-AB71-4804-B668-0EE4A6248FD1}" destId="{F5C9E17E-E172-4D55-8F47-6BE0C6B5B350}" srcOrd="1" destOrd="0" presId="urn:microsoft.com/office/officeart/2005/8/layout/vList2"/>
    <dgm:cxn modelId="{10DFF7D8-6B0B-4CBD-B569-2CB13FA55CBC}" type="presParOf" srcId="{5788BC9E-AB71-4804-B668-0EE4A6248FD1}" destId="{32C63C02-5DE4-47B6-891F-3423C63BCA9F}" srcOrd="2" destOrd="0" presId="urn:microsoft.com/office/officeart/2005/8/layout/vList2"/>
    <dgm:cxn modelId="{4DDA0093-FE28-430B-ACF4-002B5CE52763}" type="presParOf" srcId="{5788BC9E-AB71-4804-B668-0EE4A6248FD1}" destId="{E3F96B56-5CCD-4000-B6BE-A46DB0CF44B6}" srcOrd="3" destOrd="0" presId="urn:microsoft.com/office/officeart/2005/8/layout/vList2"/>
    <dgm:cxn modelId="{B30574AC-8DCF-45BE-BF39-CC7CD041D169}" type="presParOf" srcId="{5788BC9E-AB71-4804-B668-0EE4A6248FD1}" destId="{64DC680B-4A72-4AF2-B84D-F910F1D9977C}" srcOrd="4" destOrd="0" presId="urn:microsoft.com/office/officeart/2005/8/layout/vList2"/>
    <dgm:cxn modelId="{A226C14F-B384-4121-8D32-ABAF16AF62F8}" type="presParOf" srcId="{5788BC9E-AB71-4804-B668-0EE4A6248FD1}" destId="{9B8DF7A4-4841-44A6-BECB-FF26811889FE}" srcOrd="5" destOrd="0" presId="urn:microsoft.com/office/officeart/2005/8/layout/vList2"/>
    <dgm:cxn modelId="{14D266A3-C45D-433B-8FED-F2ED6851B2E2}" type="presParOf" srcId="{5788BC9E-AB71-4804-B668-0EE4A6248FD1}" destId="{1B8F5187-E832-4796-95E0-5EA0081D34D2}" srcOrd="6" destOrd="0" presId="urn:microsoft.com/office/officeart/2005/8/layout/vList2"/>
    <dgm:cxn modelId="{71B2781A-5173-416E-A1E0-2F4092198616}" type="presParOf" srcId="{5788BC9E-AB71-4804-B668-0EE4A6248FD1}" destId="{71CEDD84-1F16-45B4-B047-81F2C857E32C}" srcOrd="7" destOrd="0" presId="urn:microsoft.com/office/officeart/2005/8/layout/vList2"/>
    <dgm:cxn modelId="{11A8CEDA-1C2D-4107-8EC2-B9087633D23C}" type="presParOf" srcId="{5788BC9E-AB71-4804-B668-0EE4A6248FD1}" destId="{72F52E94-6C1F-4780-BFAE-08A4A941F825}" srcOrd="8" destOrd="0" presId="urn:microsoft.com/office/officeart/2005/8/layout/vList2"/>
    <dgm:cxn modelId="{F2F4F917-31B8-4019-A267-1CFB61C47AFD}" type="presParOf" srcId="{5788BC9E-AB71-4804-B668-0EE4A6248FD1}" destId="{4D7909C1-4333-454E-BC14-00E6D42EFE10}" srcOrd="9" destOrd="0" presId="urn:microsoft.com/office/officeart/2005/8/layout/vList2"/>
    <dgm:cxn modelId="{D02A1610-E745-4F39-9C2E-33E258BD92A7}" type="presParOf" srcId="{5788BC9E-AB71-4804-B668-0EE4A6248FD1}" destId="{FD52CD7D-DC33-4339-A196-0E8E13D2DE9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0322E-4532-4E10-A026-C9F4562F5A42}">
      <dsp:nvSpPr>
        <dsp:cNvPr id="0" name=""/>
        <dsp:cNvSpPr/>
      </dsp:nvSpPr>
      <dsp:spPr>
        <a:xfrm rot="5400000">
          <a:off x="6012655" y="-2416209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300" kern="1200" dirty="0"/>
            <a:t>What’s in yours?</a:t>
          </a:r>
        </a:p>
      </dsp:txBody>
      <dsp:txXfrm rot="-5400000">
        <a:off x="3462528" y="185436"/>
        <a:ext cx="6104087" cy="952314"/>
      </dsp:txXfrm>
    </dsp:sp>
    <dsp:sp modelId="{31DD6536-A0D8-48B4-8A1E-4C18D4F33AEC}">
      <dsp:nvSpPr>
        <dsp:cNvPr id="0" name=""/>
        <dsp:cNvSpPr/>
      </dsp:nvSpPr>
      <dsp:spPr>
        <a:xfrm>
          <a:off x="0" y="1998"/>
          <a:ext cx="3462527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TE Guidelines</a:t>
          </a:r>
        </a:p>
      </dsp:txBody>
      <dsp:txXfrm>
        <a:off x="64397" y="66395"/>
        <a:ext cx="3333733" cy="1190394"/>
      </dsp:txXfrm>
    </dsp:sp>
    <dsp:sp modelId="{DA0BFF1E-5C3C-4B4B-AF74-37B10D2E5733}">
      <dsp:nvSpPr>
        <dsp:cNvPr id="0" name=""/>
        <dsp:cNvSpPr/>
      </dsp:nvSpPr>
      <dsp:spPr>
        <a:xfrm rot="5400000">
          <a:off x="6012655" y="-1031061"/>
          <a:ext cx="1055350" cy="615560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300" kern="1200" dirty="0"/>
            <a:t>Let’s do the Math</a:t>
          </a:r>
        </a:p>
      </dsp:txBody>
      <dsp:txXfrm rot="-5400000">
        <a:off x="3462528" y="1570584"/>
        <a:ext cx="6104087" cy="952314"/>
      </dsp:txXfrm>
    </dsp:sp>
    <dsp:sp modelId="{4D8B50CE-C7CB-4A0F-B1E7-74497FE457C4}">
      <dsp:nvSpPr>
        <dsp:cNvPr id="0" name=""/>
        <dsp:cNvSpPr/>
      </dsp:nvSpPr>
      <dsp:spPr>
        <a:xfrm>
          <a:off x="0" y="1387146"/>
          <a:ext cx="3462527" cy="13191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Balance Sheet scenarios</a:t>
          </a:r>
        </a:p>
      </dsp:txBody>
      <dsp:txXfrm>
        <a:off x="64397" y="1451543"/>
        <a:ext cx="3333733" cy="1190394"/>
      </dsp:txXfrm>
    </dsp:sp>
    <dsp:sp modelId="{35C2136E-5C9F-4167-B787-662A21E78F24}">
      <dsp:nvSpPr>
        <dsp:cNvPr id="0" name=""/>
        <dsp:cNvSpPr/>
      </dsp:nvSpPr>
      <dsp:spPr>
        <a:xfrm>
          <a:off x="0" y="2772294"/>
          <a:ext cx="3462527" cy="13191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TE Central updates</a:t>
          </a:r>
        </a:p>
      </dsp:txBody>
      <dsp:txXfrm>
        <a:off x="64397" y="2836691"/>
        <a:ext cx="3333733" cy="1190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DDBC0-B06A-4729-BB89-6876D66362FD}">
      <dsp:nvSpPr>
        <dsp:cNvPr id="0" name=""/>
        <dsp:cNvSpPr/>
      </dsp:nvSpPr>
      <dsp:spPr>
        <a:xfrm>
          <a:off x="0" y="3748394"/>
          <a:ext cx="1657201" cy="1230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860" tIns="256032" rIns="117860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Define</a:t>
          </a:r>
        </a:p>
      </dsp:txBody>
      <dsp:txXfrm>
        <a:off x="0" y="3748394"/>
        <a:ext cx="1657201" cy="1230306"/>
      </dsp:txXfrm>
    </dsp:sp>
    <dsp:sp modelId="{8F234324-C75B-4479-B35C-B78A4EC7ABCB}">
      <dsp:nvSpPr>
        <dsp:cNvPr id="0" name=""/>
        <dsp:cNvSpPr/>
      </dsp:nvSpPr>
      <dsp:spPr>
        <a:xfrm>
          <a:off x="1657201" y="3748394"/>
          <a:ext cx="4971603" cy="12303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848" tIns="292100" rIns="100848" bIns="292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Define your process</a:t>
          </a:r>
        </a:p>
      </dsp:txBody>
      <dsp:txXfrm>
        <a:off x="1657201" y="3748394"/>
        <a:ext cx="4971603" cy="1230306"/>
      </dsp:txXfrm>
    </dsp:sp>
    <dsp:sp modelId="{0D817FF3-6FFA-4968-BAD0-68186CE2304F}">
      <dsp:nvSpPr>
        <dsp:cNvPr id="0" name=""/>
        <dsp:cNvSpPr/>
      </dsp:nvSpPr>
      <dsp:spPr>
        <a:xfrm rot="10800000">
          <a:off x="0" y="1874637"/>
          <a:ext cx="1657201" cy="189221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860" tIns="256032" rIns="117860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Define</a:t>
          </a:r>
        </a:p>
      </dsp:txBody>
      <dsp:txXfrm rot="-10800000">
        <a:off x="0" y="1874637"/>
        <a:ext cx="1657201" cy="1229937"/>
      </dsp:txXfrm>
    </dsp:sp>
    <dsp:sp modelId="{1298FF8B-CC0F-4A56-AC1B-1F61A89BCD1C}">
      <dsp:nvSpPr>
        <dsp:cNvPr id="0" name=""/>
        <dsp:cNvSpPr/>
      </dsp:nvSpPr>
      <dsp:spPr>
        <a:xfrm>
          <a:off x="1657201" y="1874637"/>
          <a:ext cx="4971603" cy="122993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848" tIns="292100" rIns="100848" bIns="292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Define your audience of participants</a:t>
          </a:r>
        </a:p>
      </dsp:txBody>
      <dsp:txXfrm>
        <a:off x="1657201" y="1874637"/>
        <a:ext cx="4971603" cy="1229937"/>
      </dsp:txXfrm>
    </dsp:sp>
    <dsp:sp modelId="{0849E250-7E6D-44B4-8E2D-2F6162ECB614}">
      <dsp:nvSpPr>
        <dsp:cNvPr id="0" name=""/>
        <dsp:cNvSpPr/>
      </dsp:nvSpPr>
      <dsp:spPr>
        <a:xfrm rot="10800000">
          <a:off x="0" y="880"/>
          <a:ext cx="1657201" cy="189221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7860" tIns="256032" rIns="117860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Define</a:t>
          </a:r>
        </a:p>
      </dsp:txBody>
      <dsp:txXfrm rot="-10800000">
        <a:off x="0" y="880"/>
        <a:ext cx="1657201" cy="1229937"/>
      </dsp:txXfrm>
    </dsp:sp>
    <dsp:sp modelId="{48ED95D5-844C-4243-A152-93AD988DB1E4}">
      <dsp:nvSpPr>
        <dsp:cNvPr id="0" name=""/>
        <dsp:cNvSpPr/>
      </dsp:nvSpPr>
      <dsp:spPr>
        <a:xfrm>
          <a:off x="1657201" y="880"/>
          <a:ext cx="4971603" cy="122993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848" tIns="292100" rIns="100848" bIns="292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Define your program inclusions</a:t>
          </a:r>
        </a:p>
      </dsp:txBody>
      <dsp:txXfrm>
        <a:off x="1657201" y="880"/>
        <a:ext cx="4971603" cy="1229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5641D-F810-4382-88EA-656C0DF01128}">
      <dsp:nvSpPr>
        <dsp:cNvPr id="0" name=""/>
        <dsp:cNvSpPr/>
      </dsp:nvSpPr>
      <dsp:spPr>
        <a:xfrm>
          <a:off x="2162279" y="0"/>
          <a:ext cx="1510523" cy="13668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17A26-EA5C-4A36-B8E6-D2AF06582F37}">
      <dsp:nvSpPr>
        <dsp:cNvPr id="0" name=""/>
        <dsp:cNvSpPr/>
      </dsp:nvSpPr>
      <dsp:spPr>
        <a:xfrm>
          <a:off x="759650" y="1494697"/>
          <a:ext cx="4315781" cy="58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Program inclusions</a:t>
          </a:r>
        </a:p>
      </dsp:txBody>
      <dsp:txXfrm>
        <a:off x="759650" y="1494697"/>
        <a:ext cx="4315781" cy="585786"/>
      </dsp:txXfrm>
    </dsp:sp>
    <dsp:sp modelId="{8C8EA2AC-8003-48A8-8086-41177F203FF7}">
      <dsp:nvSpPr>
        <dsp:cNvPr id="0" name=""/>
        <dsp:cNvSpPr/>
      </dsp:nvSpPr>
      <dsp:spPr>
        <a:xfrm>
          <a:off x="759650" y="2139954"/>
          <a:ext cx="4315781" cy="1146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Undergraduate programs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Degree-completion programs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Graduate programs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Professional degree programs</a:t>
          </a:r>
        </a:p>
      </dsp:txBody>
      <dsp:txXfrm>
        <a:off x="759650" y="2139954"/>
        <a:ext cx="4315781" cy="1146170"/>
      </dsp:txXfrm>
    </dsp:sp>
    <dsp:sp modelId="{F86B3FCA-A30F-4781-A5B1-74BE0B56621B}">
      <dsp:nvSpPr>
        <dsp:cNvPr id="0" name=""/>
        <dsp:cNvSpPr/>
      </dsp:nvSpPr>
      <dsp:spPr>
        <a:xfrm>
          <a:off x="7233322" y="0"/>
          <a:ext cx="1510523" cy="13668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0C31C-2B45-4EBA-81A8-76D08541B68B}">
      <dsp:nvSpPr>
        <dsp:cNvPr id="0" name=""/>
        <dsp:cNvSpPr/>
      </dsp:nvSpPr>
      <dsp:spPr>
        <a:xfrm>
          <a:off x="5830693" y="1494697"/>
          <a:ext cx="4315781" cy="58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Locations</a:t>
          </a:r>
        </a:p>
      </dsp:txBody>
      <dsp:txXfrm>
        <a:off x="5830693" y="1494697"/>
        <a:ext cx="4315781" cy="585786"/>
      </dsp:txXfrm>
    </dsp:sp>
    <dsp:sp modelId="{1BB08D04-1669-472E-A09F-F44D76B5E738}">
      <dsp:nvSpPr>
        <dsp:cNvPr id="0" name=""/>
        <dsp:cNvSpPr/>
      </dsp:nvSpPr>
      <dsp:spPr>
        <a:xfrm>
          <a:off x="5830693" y="2139954"/>
          <a:ext cx="4315781" cy="1146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Main campus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Branch campuses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Online</a:t>
          </a:r>
        </a:p>
      </dsp:txBody>
      <dsp:txXfrm>
        <a:off x="5830693" y="2139954"/>
        <a:ext cx="4315781" cy="1146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EF429-C5B5-431F-863E-8351BA43F186}">
      <dsp:nvSpPr>
        <dsp:cNvPr id="0" name=""/>
        <dsp:cNvSpPr/>
      </dsp:nvSpPr>
      <dsp:spPr>
        <a:xfrm>
          <a:off x="115654" y="0"/>
          <a:ext cx="1510523" cy="13092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43E32-D778-42F8-A942-62E07F785C80}">
      <dsp:nvSpPr>
        <dsp:cNvPr id="0" name=""/>
        <dsp:cNvSpPr/>
      </dsp:nvSpPr>
      <dsp:spPr>
        <a:xfrm>
          <a:off x="115654" y="1461865"/>
          <a:ext cx="4315781" cy="56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Student enrollment expectations</a:t>
          </a:r>
        </a:p>
      </dsp:txBody>
      <dsp:txXfrm>
        <a:off x="115654" y="1461865"/>
        <a:ext cx="4315781" cy="561126"/>
      </dsp:txXfrm>
    </dsp:sp>
    <dsp:sp modelId="{56E44616-F770-465B-A921-4532F1111972}">
      <dsp:nvSpPr>
        <dsp:cNvPr id="0" name=""/>
        <dsp:cNvSpPr/>
      </dsp:nvSpPr>
      <dsp:spPr>
        <a:xfrm>
          <a:off x="115654" y="2093954"/>
          <a:ext cx="4315781" cy="199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Full time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Degree seeking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Undergraduate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Eight semesters or graduation, whichever comes first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Graduate or Terminal/professional degree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Four semesters or graduation, whichever comes first</a:t>
          </a:r>
        </a:p>
      </dsp:txBody>
      <dsp:txXfrm>
        <a:off x="115654" y="2093954"/>
        <a:ext cx="4315781" cy="1999527"/>
      </dsp:txXfrm>
    </dsp:sp>
    <dsp:sp modelId="{53AD45B3-AF48-4F2F-B610-8D93615D7107}">
      <dsp:nvSpPr>
        <dsp:cNvPr id="0" name=""/>
        <dsp:cNvSpPr/>
      </dsp:nvSpPr>
      <dsp:spPr>
        <a:xfrm>
          <a:off x="5186697" y="0"/>
          <a:ext cx="1510523" cy="13092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939AD-4A6B-4CA0-B48E-0B243D4604FE}">
      <dsp:nvSpPr>
        <dsp:cNvPr id="0" name=""/>
        <dsp:cNvSpPr/>
      </dsp:nvSpPr>
      <dsp:spPr>
        <a:xfrm>
          <a:off x="5186697" y="1461865"/>
          <a:ext cx="4315781" cy="561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Other considerations</a:t>
          </a:r>
        </a:p>
      </dsp:txBody>
      <dsp:txXfrm>
        <a:off x="5186697" y="1461865"/>
        <a:ext cx="4315781" cy="561126"/>
      </dsp:txXfrm>
    </dsp:sp>
    <dsp:sp modelId="{1118D9F2-2DC4-479F-8F0A-0A7C88D0D5D5}">
      <dsp:nvSpPr>
        <dsp:cNvPr id="0" name=""/>
        <dsp:cNvSpPr/>
      </dsp:nvSpPr>
      <dsp:spPr>
        <a:xfrm>
          <a:off x="5186697" y="2093954"/>
          <a:ext cx="4315781" cy="199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Less than full time enrollment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 scholars wanting to transfer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 scholars taking a leave of absence for more than one consecutive semester</a:t>
          </a:r>
        </a:p>
      </dsp:txBody>
      <dsp:txXfrm>
        <a:off x="5186697" y="2093954"/>
        <a:ext cx="4315781" cy="19995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EF551-42F6-4429-BB6D-48FD3A969FF7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93271-AC68-4B47-8F5C-DB481DBF166F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F183F-5CF4-421A-87D5-3DF5C41B8D9E}">
      <dsp:nvSpPr>
        <dsp:cNvPr id="0" name=""/>
        <dsp:cNvSpPr/>
      </dsp:nvSpPr>
      <dsp:spPr>
        <a:xfrm>
          <a:off x="1642860" y="607"/>
          <a:ext cx="298296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Where are TE Guidelines published?</a:t>
          </a:r>
        </a:p>
      </dsp:txBody>
      <dsp:txXfrm>
        <a:off x="1642860" y="607"/>
        <a:ext cx="2982961" cy="1422390"/>
      </dsp:txXfrm>
    </dsp:sp>
    <dsp:sp modelId="{BC7DE1B8-F538-47E9-9DD4-102741BD3440}">
      <dsp:nvSpPr>
        <dsp:cNvPr id="0" name=""/>
        <dsp:cNvSpPr/>
      </dsp:nvSpPr>
      <dsp:spPr>
        <a:xfrm>
          <a:off x="4625822" y="607"/>
          <a:ext cx="200298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Employee Handbook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College Catalogue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Student Handbook</a:t>
          </a:r>
        </a:p>
      </dsp:txBody>
      <dsp:txXfrm>
        <a:off x="4625822" y="607"/>
        <a:ext cx="2002981" cy="1422390"/>
      </dsp:txXfrm>
    </dsp:sp>
    <dsp:sp modelId="{815E4B85-D0C7-498B-8189-F52DD1956583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E58F-1687-4609-ABB7-74BEF150B244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E2F8-405F-440C-9A68-911944F9878C}">
      <dsp:nvSpPr>
        <dsp:cNvPr id="0" name=""/>
        <dsp:cNvSpPr/>
      </dsp:nvSpPr>
      <dsp:spPr>
        <a:xfrm>
          <a:off x="1642860" y="1778595"/>
          <a:ext cx="298296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How do you insure EXPORT families understand program expectations?</a:t>
          </a:r>
        </a:p>
      </dsp:txBody>
      <dsp:txXfrm>
        <a:off x="1642860" y="1778595"/>
        <a:ext cx="2982961" cy="1422390"/>
      </dsp:txXfrm>
    </dsp:sp>
    <dsp:sp modelId="{553EA68B-11FA-46BE-A048-5A1CC01010EB}">
      <dsp:nvSpPr>
        <dsp:cNvPr id="0" name=""/>
        <dsp:cNvSpPr/>
      </dsp:nvSpPr>
      <dsp:spPr>
        <a:xfrm>
          <a:off x="4625822" y="1778595"/>
          <a:ext cx="200298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Memo of Understanding</a:t>
          </a:r>
        </a:p>
      </dsp:txBody>
      <dsp:txXfrm>
        <a:off x="4625822" y="1778595"/>
        <a:ext cx="2002981" cy="1422390"/>
      </dsp:txXfrm>
    </dsp:sp>
    <dsp:sp modelId="{AF6BA3F5-5F3B-4437-8873-B104A9148849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0726C-EF87-48B5-A200-AAC44957CB31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C8BD9-0310-4B82-99B5-048FD58CDE8C}">
      <dsp:nvSpPr>
        <dsp:cNvPr id="0" name=""/>
        <dsp:cNvSpPr/>
      </dsp:nvSpPr>
      <dsp:spPr>
        <a:xfrm>
          <a:off x="1642860" y="3556583"/>
          <a:ext cx="298296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How do you confirm IMPORT students understand program requirements?</a:t>
          </a:r>
        </a:p>
      </dsp:txBody>
      <dsp:txXfrm>
        <a:off x="1642860" y="3556583"/>
        <a:ext cx="2982961" cy="1422390"/>
      </dsp:txXfrm>
    </dsp:sp>
    <dsp:sp modelId="{05EB7966-8489-4D8F-8EEA-EC313769A941}">
      <dsp:nvSpPr>
        <dsp:cNvPr id="0" name=""/>
        <dsp:cNvSpPr/>
      </dsp:nvSpPr>
      <dsp:spPr>
        <a:xfrm>
          <a:off x="4625822" y="3556583"/>
          <a:ext cx="2002981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College catalogue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Student handbook</a:t>
          </a:r>
        </a:p>
      </dsp:txBody>
      <dsp:txXfrm>
        <a:off x="4625822" y="3556583"/>
        <a:ext cx="2002981" cy="14223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DFBB5-B324-4EFD-A2C9-52F45D225B0B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D4BD4-1C4D-475E-BE2B-8391F2BFCE7D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01E15-C25B-4B28-898B-84182F6E26B1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Four schools </a:t>
          </a:r>
        </a:p>
      </dsp:txBody>
      <dsp:txXfrm>
        <a:off x="1642860" y="607"/>
        <a:ext cx="4985943" cy="1422390"/>
      </dsp:txXfrm>
    </dsp:sp>
    <dsp:sp modelId="{BD8AAC89-4460-405A-9B35-D491754DB29A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D3A9D-F539-46CD-8366-AACF121D4C70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D3357-B795-4270-B302-E68DFF3D4E9D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Four different scenarios</a:t>
          </a:r>
        </a:p>
      </dsp:txBody>
      <dsp:txXfrm>
        <a:off x="1642860" y="1778595"/>
        <a:ext cx="4985943" cy="1422390"/>
      </dsp:txXfrm>
    </dsp:sp>
    <dsp:sp modelId="{3ADF6759-B609-490E-A360-3297CEEE1575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533CD-223D-4BEE-AE15-910C7706FE05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F6EB2-F36E-4529-8AB0-BB7C9A05141A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Please make note of any questions you might have until the four scenarios are explained.  </a:t>
          </a:r>
        </a:p>
      </dsp:txBody>
      <dsp:txXfrm>
        <a:off x="1642860" y="3556583"/>
        <a:ext cx="4985943" cy="14223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F4374-684B-4B9D-A663-58DEC7C025B1}">
      <dsp:nvSpPr>
        <dsp:cNvPr id="0" name=""/>
        <dsp:cNvSpPr/>
      </dsp:nvSpPr>
      <dsp:spPr>
        <a:xfrm>
          <a:off x="480058" y="225045"/>
          <a:ext cx="684228" cy="6842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D5C12-25D3-469B-A98F-FED5A6CD8BD9}">
      <dsp:nvSpPr>
        <dsp:cNvPr id="0" name=""/>
        <dsp:cNvSpPr/>
      </dsp:nvSpPr>
      <dsp:spPr>
        <a:xfrm>
          <a:off x="61918" y="1142119"/>
          <a:ext cx="1520507" cy="60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Upcoming calendar events</a:t>
          </a:r>
        </a:p>
      </dsp:txBody>
      <dsp:txXfrm>
        <a:off x="61918" y="1142119"/>
        <a:ext cx="1520507" cy="608203"/>
      </dsp:txXfrm>
    </dsp:sp>
    <dsp:sp modelId="{0AD281EC-72E0-45EB-8BE2-70DE68A459B1}">
      <dsp:nvSpPr>
        <dsp:cNvPr id="0" name=""/>
        <dsp:cNvSpPr/>
      </dsp:nvSpPr>
      <dsp:spPr>
        <a:xfrm>
          <a:off x="2266655" y="225045"/>
          <a:ext cx="684228" cy="6842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77089-1CAA-4BE9-90A8-960DD1C94B83}">
      <dsp:nvSpPr>
        <dsp:cNvPr id="0" name=""/>
        <dsp:cNvSpPr/>
      </dsp:nvSpPr>
      <dsp:spPr>
        <a:xfrm>
          <a:off x="1848515" y="1142119"/>
          <a:ext cx="1520507" cy="60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Training calendar</a:t>
          </a:r>
        </a:p>
      </dsp:txBody>
      <dsp:txXfrm>
        <a:off x="1848515" y="1142119"/>
        <a:ext cx="1520507" cy="608203"/>
      </dsp:txXfrm>
    </dsp:sp>
    <dsp:sp modelId="{5CB18B85-8ACE-487D-BD1B-338E069822F2}">
      <dsp:nvSpPr>
        <dsp:cNvPr id="0" name=""/>
        <dsp:cNvSpPr/>
      </dsp:nvSpPr>
      <dsp:spPr>
        <a:xfrm>
          <a:off x="4053251" y="225045"/>
          <a:ext cx="684228" cy="6842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BA651-8144-44A9-BFCE-0278DBCDADAE}">
      <dsp:nvSpPr>
        <dsp:cNvPr id="0" name=""/>
        <dsp:cNvSpPr/>
      </dsp:nvSpPr>
      <dsp:spPr>
        <a:xfrm>
          <a:off x="3635112" y="1142119"/>
          <a:ext cx="1520507" cy="60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Earning and receiving training credit(s)</a:t>
          </a:r>
        </a:p>
      </dsp:txBody>
      <dsp:txXfrm>
        <a:off x="3635112" y="1142119"/>
        <a:ext cx="1520507" cy="608203"/>
      </dsp:txXfrm>
    </dsp:sp>
    <dsp:sp modelId="{0AB28F1A-6E51-41D7-B8EE-B973FDBC40F8}">
      <dsp:nvSpPr>
        <dsp:cNvPr id="0" name=""/>
        <dsp:cNvSpPr/>
      </dsp:nvSpPr>
      <dsp:spPr>
        <a:xfrm>
          <a:off x="2266655" y="2130449"/>
          <a:ext cx="684228" cy="6842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164DE-745B-4B3B-8645-BC7FF8CAF7E1}">
      <dsp:nvSpPr>
        <dsp:cNvPr id="0" name=""/>
        <dsp:cNvSpPr/>
      </dsp:nvSpPr>
      <dsp:spPr>
        <a:xfrm>
          <a:off x="1848515" y="3047524"/>
          <a:ext cx="1520507" cy="60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Enrollment Report reminders</a:t>
          </a:r>
        </a:p>
      </dsp:txBody>
      <dsp:txXfrm>
        <a:off x="1848515" y="3047524"/>
        <a:ext cx="1520507" cy="6082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FD031-D52E-47D3-8AAC-2F8D1C2801B6}">
      <dsp:nvSpPr>
        <dsp:cNvPr id="0" name=""/>
        <dsp:cNvSpPr/>
      </dsp:nvSpPr>
      <dsp:spPr>
        <a:xfrm>
          <a:off x="0" y="152220"/>
          <a:ext cx="6628804" cy="7335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Tuition Exchange annual May 1 Seats Available survey will be emailed to all TELO’s and Admissions emails on file</a:t>
          </a:r>
        </a:p>
      </dsp:txBody>
      <dsp:txXfrm>
        <a:off x="35811" y="188031"/>
        <a:ext cx="6557182" cy="661968"/>
      </dsp:txXfrm>
    </dsp:sp>
    <dsp:sp modelId="{32C63C02-5DE4-47B6-891F-3423C63BCA9F}">
      <dsp:nvSpPr>
        <dsp:cNvPr id="0" name=""/>
        <dsp:cNvSpPr/>
      </dsp:nvSpPr>
      <dsp:spPr>
        <a:xfrm>
          <a:off x="0" y="940530"/>
          <a:ext cx="6628804" cy="73359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survey will ask if your school is still accepting applications for Fall 2019</a:t>
          </a:r>
        </a:p>
      </dsp:txBody>
      <dsp:txXfrm>
        <a:off x="35811" y="976341"/>
        <a:ext cx="6557182" cy="661968"/>
      </dsp:txXfrm>
    </dsp:sp>
    <dsp:sp modelId="{64DC680B-4A72-4AF2-B84D-F910F1D9977C}">
      <dsp:nvSpPr>
        <dsp:cNvPr id="0" name=""/>
        <dsp:cNvSpPr/>
      </dsp:nvSpPr>
      <dsp:spPr>
        <a:xfrm>
          <a:off x="0" y="1728840"/>
          <a:ext cx="6628804" cy="73359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your school responds yes, your school will be listed on the front page of our website in the May 1 article</a:t>
          </a:r>
        </a:p>
      </dsp:txBody>
      <dsp:txXfrm>
        <a:off x="35811" y="1764651"/>
        <a:ext cx="6557182" cy="661968"/>
      </dsp:txXfrm>
    </dsp:sp>
    <dsp:sp modelId="{1B8F5187-E832-4796-95E0-5EA0081D34D2}">
      <dsp:nvSpPr>
        <dsp:cNvPr id="0" name=""/>
        <dsp:cNvSpPr/>
      </dsp:nvSpPr>
      <dsp:spPr>
        <a:xfrm>
          <a:off x="0" y="2517150"/>
          <a:ext cx="6628804" cy="73359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purpose of this listing is similar to the NACAC College Openings</a:t>
          </a:r>
        </a:p>
      </dsp:txBody>
      <dsp:txXfrm>
        <a:off x="35811" y="2552961"/>
        <a:ext cx="6557182" cy="661968"/>
      </dsp:txXfrm>
    </dsp:sp>
    <dsp:sp modelId="{72F52E94-6C1F-4780-BFAE-08A4A941F825}">
      <dsp:nvSpPr>
        <dsp:cNvPr id="0" name=""/>
        <dsp:cNvSpPr/>
      </dsp:nvSpPr>
      <dsp:spPr>
        <a:xfrm>
          <a:off x="0" y="3305460"/>
          <a:ext cx="6628804" cy="73359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This is another tool for parents and other assisting students who have yet to complete their college decision</a:t>
          </a:r>
        </a:p>
      </dsp:txBody>
      <dsp:txXfrm>
        <a:off x="35811" y="3341271"/>
        <a:ext cx="6557182" cy="661968"/>
      </dsp:txXfrm>
    </dsp:sp>
    <dsp:sp modelId="{FD52CD7D-DC33-4339-A196-0E8E13D2DE94}">
      <dsp:nvSpPr>
        <dsp:cNvPr id="0" name=""/>
        <dsp:cNvSpPr/>
      </dsp:nvSpPr>
      <dsp:spPr>
        <a:xfrm>
          <a:off x="0" y="4093770"/>
          <a:ext cx="6628804" cy="73359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you or a member of your school has questions about the process, contact Bob Shorb or me </a:t>
          </a:r>
        </a:p>
      </dsp:txBody>
      <dsp:txXfrm>
        <a:off x="35811" y="4129581"/>
        <a:ext cx="6557182" cy="661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70098"/>
          </a:xfrm>
          <a:prstGeom prst="rect">
            <a:avLst/>
          </a:prstGeom>
        </p:spPr>
        <p:txBody>
          <a:bodyPr vert="horz" lIns="93975" tIns="46987" rIns="93975" bIns="469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2" cy="470098"/>
          </a:xfrm>
          <a:prstGeom prst="rect">
            <a:avLst/>
          </a:prstGeom>
        </p:spPr>
        <p:txBody>
          <a:bodyPr vert="horz" lIns="93975" tIns="46987" rIns="93975" bIns="46987" rtlCol="0"/>
          <a:lstStyle>
            <a:lvl1pPr algn="r">
              <a:defRPr sz="1200"/>
            </a:lvl1pPr>
          </a:lstStyle>
          <a:p>
            <a:fld id="{0A4FFA12-1D98-4AF2-BA23-BEDF5EBA9976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16575" cy="3160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5" tIns="46987" rIns="93975" bIns="469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9036"/>
            <a:ext cx="5661660" cy="3689211"/>
          </a:xfrm>
          <a:prstGeom prst="rect">
            <a:avLst/>
          </a:prstGeom>
        </p:spPr>
        <p:txBody>
          <a:bodyPr vert="horz" lIns="93975" tIns="46987" rIns="93975" bIns="469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8"/>
            <a:ext cx="3066732" cy="470097"/>
          </a:xfrm>
          <a:prstGeom prst="rect">
            <a:avLst/>
          </a:prstGeom>
        </p:spPr>
        <p:txBody>
          <a:bodyPr vert="horz" lIns="93975" tIns="46987" rIns="93975" bIns="469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2" cy="470097"/>
          </a:xfrm>
          <a:prstGeom prst="rect">
            <a:avLst/>
          </a:prstGeom>
        </p:spPr>
        <p:txBody>
          <a:bodyPr vert="horz" lIns="93975" tIns="46987" rIns="93975" bIns="46987" rtlCol="0" anchor="b"/>
          <a:lstStyle>
            <a:lvl1pPr algn="r">
              <a:defRPr sz="1200"/>
            </a:lvl1pPr>
          </a:lstStyle>
          <a:p>
            <a:fld id="{DE078B60-7FEA-4124-91C6-7A16ECD20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6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18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03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91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84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86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42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48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26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35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7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3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17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18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287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21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243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653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02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39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58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467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55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4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79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49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9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58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2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6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584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897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51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7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1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0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3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2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3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1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9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5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om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3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34.png"/><Relationship Id="rId9" Type="http://schemas.microsoft.com/office/2007/relationships/diagramDrawing" Target="../diagrams/drawing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s://www.flickr.com/photos/10205761@N02/4201198182/" TargetMode="External"/><Relationship Id="rId4" Type="http://schemas.openxmlformats.org/officeDocument/2006/relationships/image" Target="../media/image4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B8B2-A59A-4AB3-A09B-9DE2FB27C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 103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7B164-DAFA-499E-94A2-147A6D436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Janet Dodson and Bob Shorb</a:t>
            </a:r>
          </a:p>
          <a:p>
            <a:pPr algn="l"/>
            <a:r>
              <a:rPr lang="en-US" dirty="0"/>
              <a:t>April 2019</a:t>
            </a:r>
          </a:p>
          <a:p>
            <a:pPr algn="l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B0189479-6E3F-4B44-BB19-0CF602287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F39B6-CF6C-4CE6-B436-F17AEA9B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CAACC-B9B1-47C9-9B36-47D601D3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1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64F2777-797B-41B3-BB50-A4C352996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A31CC-3A49-466B-BEB6-70116778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32EF-F816-4740-A803-55B5353E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6E825-2DD3-4192-AC67-B09C820BB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Exports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Explain how employees are approved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Years of service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First-come, first-serve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Every application is assigned a number and on X date, using </a:t>
            </a:r>
            <a:r>
              <a:rPr lang="en-US" dirty="0">
                <a:hlinkClick r:id="rId3"/>
              </a:rPr>
              <a:t>www.random.org</a:t>
            </a:r>
            <a:r>
              <a:rPr lang="en-US" dirty="0"/>
              <a:t> a pre-determined number of applications are approved and entered into the TE system for Import consideration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 implementing an application priority date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Keep employees informed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Don’t forget mitigating circumstances occur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Consider allowing prior higher education experience in your years of service calculation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7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ED2A7-C1A7-41A1-BF3D-FE94D112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C2D5-5FEE-4208-A201-70403BE1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lvl="0">
              <a:buClr>
                <a:srgbClr val="10B6F4"/>
              </a:buClr>
            </a:pPr>
            <a:r>
              <a:rPr lang="en-US" dirty="0"/>
              <a:t>Imports</a:t>
            </a:r>
          </a:p>
          <a:p>
            <a:pPr lvl="1">
              <a:buClr>
                <a:srgbClr val="10B6F4"/>
              </a:buClr>
            </a:pPr>
            <a:r>
              <a:rPr lang="en-US" dirty="0"/>
              <a:t>Explain how students are approved</a:t>
            </a:r>
          </a:p>
          <a:p>
            <a:pPr lvl="2">
              <a:buClr>
                <a:srgbClr val="10B6F4"/>
              </a:buClr>
            </a:pPr>
            <a:r>
              <a:rPr lang="en-US" dirty="0"/>
              <a:t>First-come, first-serve</a:t>
            </a:r>
          </a:p>
          <a:p>
            <a:pPr lvl="2">
              <a:buClr>
                <a:srgbClr val="10B6F4"/>
              </a:buClr>
            </a:pPr>
            <a:r>
              <a:rPr lang="en-US" dirty="0"/>
              <a:t>Academic requirement</a:t>
            </a:r>
          </a:p>
          <a:p>
            <a:pPr lvl="2">
              <a:buClr>
                <a:srgbClr val="10B6F4"/>
              </a:buClr>
            </a:pPr>
            <a:r>
              <a:rPr lang="en-US" dirty="0"/>
              <a:t>Geographic footprint</a:t>
            </a:r>
          </a:p>
          <a:p>
            <a:pPr lvl="2">
              <a:buClr>
                <a:srgbClr val="10B6F4"/>
              </a:buClr>
            </a:pPr>
            <a:r>
              <a:rPr lang="en-US" dirty="0"/>
              <a:t>Wait list considerations</a:t>
            </a:r>
          </a:p>
          <a:p>
            <a:pPr lvl="1">
              <a:buClr>
                <a:srgbClr val="10B6F4"/>
              </a:buClr>
            </a:pPr>
            <a:r>
              <a:rPr lang="en-US" dirty="0"/>
              <a:t>Consider implementing an application priority date</a:t>
            </a:r>
          </a:p>
          <a:p>
            <a:pPr lvl="1">
              <a:buClr>
                <a:srgbClr val="10B6F4"/>
              </a:buClr>
            </a:pPr>
            <a:r>
              <a:rPr lang="en-US" dirty="0"/>
              <a:t>Keep applicants informed</a:t>
            </a:r>
          </a:p>
          <a:p>
            <a:pPr lvl="1">
              <a:buClr>
                <a:srgbClr val="10B6F4"/>
              </a:buClr>
            </a:pPr>
            <a:endParaRPr lang="en-US" dirty="0"/>
          </a:p>
          <a:p>
            <a:pPr lvl="1">
              <a:buClr>
                <a:srgbClr val="10B6F4"/>
              </a:buClr>
            </a:pPr>
            <a:r>
              <a:rPr lang="en-US" dirty="0"/>
              <a:t>Don’t forget mitigating circumstances happen</a:t>
            </a:r>
          </a:p>
          <a:p>
            <a:endParaRPr lang="en-US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564D7-D281-4E84-81BD-24FFE072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A9D2A-51D8-461C-8DA4-01A9E46A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66890-124D-4D5D-8FDA-50E0F0AF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F027-8847-4619-9CB6-706DE2509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Continuing student renewal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Exports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Continued eligible employees</a:t>
            </a:r>
          </a:p>
          <a:p>
            <a:pPr lvl="3">
              <a:lnSpc>
                <a:spcPct val="90000"/>
              </a:lnSpc>
            </a:pPr>
            <a:r>
              <a:rPr lang="en-US" sz="1700" dirty="0"/>
              <a:t>Recertify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Employees who</a:t>
            </a:r>
          </a:p>
          <a:p>
            <a:pPr lvl="3">
              <a:lnSpc>
                <a:spcPct val="90000"/>
              </a:lnSpc>
            </a:pPr>
            <a:r>
              <a:rPr lang="en-US" sz="1700" dirty="0"/>
              <a:t>Resign</a:t>
            </a:r>
          </a:p>
          <a:p>
            <a:pPr lvl="4">
              <a:lnSpc>
                <a:spcPct val="90000"/>
              </a:lnSpc>
            </a:pPr>
            <a:r>
              <a:rPr lang="en-US" sz="1700" dirty="0"/>
              <a:t>Loose eligibility immediately or at the beginning of the next enrollment period</a:t>
            </a:r>
          </a:p>
          <a:p>
            <a:pPr lvl="3">
              <a:lnSpc>
                <a:spcPct val="90000"/>
              </a:lnSpc>
            </a:pPr>
            <a:r>
              <a:rPr lang="en-US" sz="1700" dirty="0"/>
              <a:t>Retire</a:t>
            </a:r>
          </a:p>
          <a:p>
            <a:pPr lvl="4">
              <a:lnSpc>
                <a:spcPct val="90000"/>
              </a:lnSpc>
            </a:pPr>
            <a:r>
              <a:rPr lang="en-US" sz="1700" dirty="0"/>
              <a:t>depends</a:t>
            </a:r>
          </a:p>
          <a:p>
            <a:pPr lvl="3">
              <a:lnSpc>
                <a:spcPct val="90000"/>
              </a:lnSpc>
            </a:pPr>
            <a:r>
              <a:rPr lang="en-US" sz="1700" dirty="0"/>
              <a:t>Reduction in Force (RIF)</a:t>
            </a:r>
          </a:p>
          <a:p>
            <a:pPr lvl="4">
              <a:lnSpc>
                <a:spcPct val="90000"/>
              </a:lnSpc>
            </a:pPr>
            <a:r>
              <a:rPr lang="en-US" sz="1700" dirty="0"/>
              <a:t>depends</a:t>
            </a:r>
          </a:p>
          <a:p>
            <a:pPr lvl="3">
              <a:lnSpc>
                <a:spcPct val="90000"/>
              </a:lnSpc>
            </a:pPr>
            <a:r>
              <a:rPr lang="en-US" sz="1700" dirty="0"/>
              <a:t>Pass-away while employed or on long-term disability</a:t>
            </a:r>
          </a:p>
          <a:p>
            <a:pPr lvl="4">
              <a:lnSpc>
                <a:spcPct val="90000"/>
              </a:lnSpc>
            </a:pPr>
            <a:r>
              <a:rPr lang="en-US" sz="1700" dirty="0"/>
              <a:t>TE Central suggests maintaining employment eligibility</a:t>
            </a:r>
          </a:p>
          <a:p>
            <a:pPr lvl="4"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dirty="0"/>
              <a:t>Be sure to cover yourself with a mitigating clause</a:t>
            </a:r>
          </a:p>
          <a:p>
            <a:pPr lvl="3">
              <a:lnSpc>
                <a:spcPct val="90000"/>
              </a:lnSpc>
            </a:pPr>
            <a:endParaRPr lang="en-US" sz="1700" dirty="0"/>
          </a:p>
          <a:p>
            <a:pPr lvl="2">
              <a:lnSpc>
                <a:spcPct val="90000"/>
              </a:lnSpc>
            </a:pPr>
            <a:endParaRPr lang="en-US" sz="1700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D921D-C633-4A33-8E2E-68A633A4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810D4-496D-484D-90C2-4F576F7B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47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3096E6A-9AAA-4A89-9BEB-BB45D9D8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E4E8A-7356-4176-AFE9-642C3570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04F80-B87C-4B4F-BDC4-1D5171CB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BAA5-2D9D-4FDC-A688-90CD7138B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Continuing student renewal</a:t>
            </a:r>
          </a:p>
          <a:p>
            <a:pPr lvl="1"/>
            <a:r>
              <a:rPr lang="en-US" dirty="0"/>
              <a:t>Imports</a:t>
            </a:r>
          </a:p>
          <a:p>
            <a:pPr lvl="2"/>
            <a:r>
              <a:rPr lang="en-US" dirty="0"/>
              <a:t>Continuing scholars</a:t>
            </a:r>
          </a:p>
          <a:p>
            <a:pPr lvl="2"/>
            <a:r>
              <a:rPr lang="en-US" dirty="0"/>
              <a:t>Enrollment</a:t>
            </a:r>
          </a:p>
          <a:p>
            <a:pPr lvl="3"/>
            <a:r>
              <a:rPr lang="en-US" dirty="0"/>
              <a:t>Full time each term</a:t>
            </a:r>
          </a:p>
          <a:p>
            <a:pPr lvl="2"/>
            <a:r>
              <a:rPr lang="en-US" dirty="0"/>
              <a:t>Academic credentials</a:t>
            </a:r>
          </a:p>
          <a:p>
            <a:pPr lvl="3"/>
            <a:r>
              <a:rPr lang="en-US" dirty="0"/>
              <a:t>Meet or exceed the credentials</a:t>
            </a:r>
          </a:p>
          <a:p>
            <a:pPr lvl="4"/>
            <a:r>
              <a:rPr lang="en-US" dirty="0"/>
              <a:t>Maintain eligibility</a:t>
            </a:r>
          </a:p>
          <a:p>
            <a:pPr lvl="3"/>
            <a:r>
              <a:rPr lang="en-US" dirty="0"/>
              <a:t>Below the required credentials</a:t>
            </a:r>
          </a:p>
          <a:p>
            <a:pPr lvl="4"/>
            <a:r>
              <a:rPr lang="en-US" dirty="0"/>
              <a:t>Loose funding at the beginning at the next term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Be sure to cover yourself with a mitigating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94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C59A1-6085-4A16-9FE5-80E5807D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TE Guidelines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ABB10-E01E-4DE7-8C44-824F834D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890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CD14D-0D2A-4061-9304-6288C684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0A8157C-1897-498A-97C5-F8D5CEBF8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40745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1832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FB03-02C2-4D82-BBBD-ADFDBE0C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AD5F6-579C-4E56-A7F9-97DD270E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282" y="591851"/>
            <a:ext cx="6191065" cy="949425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www.tuitionexchange.org</a:t>
            </a:r>
            <a:endParaRPr lang="en-US" dirty="0"/>
          </a:p>
          <a:p>
            <a:pPr lvl="1"/>
            <a:r>
              <a:rPr lang="en-US" dirty="0"/>
              <a:t>Select the TELO ONLY Resource section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34B6A6-28EE-4DA8-81F8-C6FC6559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1FE3-9985-4E64-9278-5E678EB7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664794E1-52D1-4BDC-8784-AC365AA92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2036" y="1541276"/>
            <a:ext cx="5953177" cy="1945134"/>
          </a:xfrm>
          <a:prstGeom prst="rect">
            <a:avLst/>
          </a:prstGeom>
          <a:ln w="9525"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501642-5770-4A01-9B7C-E359260228B9}"/>
              </a:ext>
            </a:extLst>
          </p:cNvPr>
          <p:cNvSpPr txBox="1"/>
          <p:nvPr/>
        </p:nvSpPr>
        <p:spPr>
          <a:xfrm>
            <a:off x="4006798" y="4050303"/>
            <a:ext cx="4709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skeleton template is available inside the </a:t>
            </a:r>
          </a:p>
          <a:p>
            <a:r>
              <a:rPr lang="en-US" dirty="0"/>
              <a:t>Prospective Membership tab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BCAEB-ED7A-404B-9E82-1E491B838836}"/>
              </a:ext>
            </a:extLst>
          </p:cNvPr>
          <p:cNvSpPr txBox="1"/>
          <p:nvPr/>
        </p:nvSpPr>
        <p:spPr>
          <a:xfrm>
            <a:off x="3954979" y="3585229"/>
            <a:ext cx="6171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Communication folder – look for TE Guidelines template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C03917-D04B-4FC4-93E0-7FDE994CE75A}"/>
              </a:ext>
            </a:extLst>
          </p:cNvPr>
          <p:cNvSpPr txBox="1"/>
          <p:nvPr/>
        </p:nvSpPr>
        <p:spPr>
          <a:xfrm>
            <a:off x="4548188" y="2447925"/>
            <a:ext cx="150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TELO14</a:t>
            </a:r>
          </a:p>
        </p:txBody>
      </p:sp>
    </p:spTree>
    <p:extLst>
      <p:ext uri="{BB962C8B-B14F-4D97-AF65-F5344CB8AC3E}">
        <p14:creationId xmlns:p14="http://schemas.microsoft.com/office/powerpoint/2010/main" val="185098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69CE7-30A0-43C8-BE32-BDE8217A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Balance Sheet Scenarios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4829-8B9A-4CA9-9682-F45D1912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890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82739-4C91-4A16-9A6F-421E7E66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F313169-4028-4D50-BD67-0B37F846B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4567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6318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D07DA5-1F99-45B1-BD01-727F1FAFB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938" y="1131994"/>
            <a:ext cx="5276305" cy="459038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301E2-E3AE-4488-9701-1B7DBFE4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8068" y="6411619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04/24/2019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D209A-B338-4019-A7CA-A6643D68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5194" y="6411619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0551B-3CAB-473D-977F-7C64E422E2B5}"/>
              </a:ext>
            </a:extLst>
          </p:cNvPr>
          <p:cNvSpPr txBox="1"/>
          <p:nvPr/>
        </p:nvSpPr>
        <p:spPr>
          <a:xfrm>
            <a:off x="8982075" y="566738"/>
            <a:ext cx="1709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A</a:t>
            </a:r>
          </a:p>
        </p:txBody>
      </p:sp>
    </p:spTree>
    <p:extLst>
      <p:ext uri="{BB962C8B-B14F-4D97-AF65-F5344CB8AC3E}">
        <p14:creationId xmlns:p14="http://schemas.microsoft.com/office/powerpoint/2010/main" val="4294626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1E9C-CE4F-44AE-93A0-7F89546A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3399E-E8A7-49B1-9523-E67860F4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9252B-48A5-41A1-B7CB-B7411BCA9351}"/>
              </a:ext>
            </a:extLst>
          </p:cNvPr>
          <p:cNvSpPr txBox="1"/>
          <p:nvPr/>
        </p:nvSpPr>
        <p:spPr>
          <a:xfrm>
            <a:off x="857250" y="552450"/>
            <a:ext cx="85915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calculate School A’s status.  </a:t>
            </a:r>
          </a:p>
          <a:p>
            <a:r>
              <a:rPr lang="en-US" dirty="0"/>
              <a:t>We always use a five year subtotal. </a:t>
            </a:r>
          </a:p>
          <a:p>
            <a:r>
              <a:rPr lang="en-US" dirty="0"/>
              <a:t>The numbers are reflected by semesters not headcount.  </a:t>
            </a:r>
          </a:p>
          <a:p>
            <a:r>
              <a:rPr lang="en-US" dirty="0"/>
              <a:t>Remember formula requires an order of operation. </a:t>
            </a:r>
          </a:p>
          <a:p>
            <a:endParaRPr lang="en-US" dirty="0"/>
          </a:p>
          <a:p>
            <a:r>
              <a:rPr lang="en-US" dirty="0"/>
              <a:t> 58 is the number of Imports</a:t>
            </a:r>
          </a:p>
          <a:p>
            <a:r>
              <a:rPr lang="en-US" dirty="0"/>
              <a:t> 98 is the number of Exports</a:t>
            </a:r>
          </a:p>
          <a:p>
            <a:endParaRPr lang="en-US" dirty="0"/>
          </a:p>
          <a:p>
            <a:r>
              <a:rPr lang="en-US" dirty="0"/>
              <a:t>58 – 98 = -40</a:t>
            </a:r>
          </a:p>
          <a:p>
            <a:r>
              <a:rPr lang="en-US" dirty="0"/>
              <a:t>(40)/58 = .689565517241 * 100 = -68.97%  </a:t>
            </a:r>
          </a:p>
          <a:p>
            <a:r>
              <a:rPr lang="en-US" dirty="0"/>
              <a:t>This school is on EXPORT Alert – but wait…  This school is an E/I 3 school so they are still in good standing and able to export up to THREE new students annually. 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E45FF9-31F5-450F-87FF-65BA4907E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613" y="4282159"/>
            <a:ext cx="5572125" cy="194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72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DE787D4-45CC-4033-939B-B827603D2DB0}"/>
              </a:ext>
            </a:extLst>
          </p:cNvPr>
          <p:cNvSpPr txBox="1"/>
          <p:nvPr/>
        </p:nvSpPr>
        <p:spPr>
          <a:xfrm>
            <a:off x="7162126" y="1261331"/>
            <a:ext cx="2686724" cy="171999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School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982DC-FCE3-4126-A70A-322E88F6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9155" y="6041362"/>
            <a:ext cx="14379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720DA-E2A8-4112-8067-A0CBA5AA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 smtClean="0"/>
              <a:pPr defTabSz="914400">
                <a:spcAft>
                  <a:spcPts val="600"/>
                </a:spcAft>
              </a:pPr>
              <a:t>19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9F7DF0-5BE7-4339-94E6-AA67D59CB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21" y="903549"/>
            <a:ext cx="593407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6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8764C-0BA5-4BC2-B3E1-B2A91BD8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Today’s Focus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89ACB-1E88-4ED9-A438-7F491797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09002" y="6182876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6DDFE-0E6B-4546-B7DA-FDE4CC5E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4532" y="6182876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B88D5C-30DE-4D59-A6E6-FD073D17C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96756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6200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3F1D3-C4D7-4575-9172-68D75AFD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3207E9-414A-4901-95A7-662F801B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0F0600-F0CD-4B0F-B952-93CA4C49AC1C}"/>
              </a:ext>
            </a:extLst>
          </p:cNvPr>
          <p:cNvSpPr/>
          <p:nvPr/>
        </p:nvSpPr>
        <p:spPr>
          <a:xfrm>
            <a:off x="633413" y="49172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Let’s calculate School B’s status.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We always use a five year subtotal.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The numbers are reflected by semesters not headcount.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Remember formula requires an order of operation.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 26 is the number of Imports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22 is the number of Exports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26 – 22 = 4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4/26 = .15384615384 * 100 = 15.38%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This school is in Good Standing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DBEB77-C27A-46C9-A61C-4D1E20445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280" y="4100512"/>
            <a:ext cx="55911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75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B88A3-A1FA-4376-816D-A8B1A2C8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A45AD2-482A-4736-A652-888367D1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4BE852-4C23-48E9-B979-C61B82261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" y="217487"/>
            <a:ext cx="5781675" cy="598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FE41FB-D21A-4127-A7A3-9440BE6B8C7A}"/>
              </a:ext>
            </a:extLst>
          </p:cNvPr>
          <p:cNvSpPr txBox="1"/>
          <p:nvPr/>
        </p:nvSpPr>
        <p:spPr>
          <a:xfrm>
            <a:off x="9920288" y="66198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School C</a:t>
            </a:r>
          </a:p>
        </p:txBody>
      </p:sp>
    </p:spTree>
    <p:extLst>
      <p:ext uri="{BB962C8B-B14F-4D97-AF65-F5344CB8AC3E}">
        <p14:creationId xmlns:p14="http://schemas.microsoft.com/office/powerpoint/2010/main" val="4154312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26E60-CF22-430F-8F46-39702F79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694083-9839-4F45-BA85-DC7E199D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5DE187-47C8-4469-9D85-0F548245FEBC}"/>
              </a:ext>
            </a:extLst>
          </p:cNvPr>
          <p:cNvSpPr/>
          <p:nvPr/>
        </p:nvSpPr>
        <p:spPr>
          <a:xfrm>
            <a:off x="938212" y="582990"/>
            <a:ext cx="81486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Let’s calculate School C’s status.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We always use a five year subtotal.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The numbers are reflected by semesters not headcount.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Remember formula requires an order of operation.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													Without E/I 3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4 is the number of Imports							4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-2 is the number of Exports  BECAUSE OF E/I 3 credits     10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4 – (2) = 6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6/4 = 1.5 * 100 = 150%  								-6/4 = -150%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This school is in Good Standing  						Without E/I 3 this 													school would be on 													Restriction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B8B4F4-2B4D-4775-8B5C-FDE3243D3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780" y="4027110"/>
            <a:ext cx="4569731" cy="191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3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BC049-5BB1-4BDA-8A42-A82FFF2B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3A6542-E8C4-4330-B2E1-20A345F6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924481-1313-47FF-8729-098A84716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8" y="633412"/>
            <a:ext cx="6038850" cy="51530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62792E-D3BC-4984-9D7F-4DBAA99560DB}"/>
              </a:ext>
            </a:extLst>
          </p:cNvPr>
          <p:cNvSpPr txBox="1"/>
          <p:nvPr/>
        </p:nvSpPr>
        <p:spPr>
          <a:xfrm>
            <a:off x="7734300" y="107156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College D</a:t>
            </a:r>
          </a:p>
        </p:txBody>
      </p:sp>
    </p:spTree>
    <p:extLst>
      <p:ext uri="{BB962C8B-B14F-4D97-AF65-F5344CB8AC3E}">
        <p14:creationId xmlns:p14="http://schemas.microsoft.com/office/powerpoint/2010/main" val="403726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306B3-E7D5-4A99-9183-35D92B71F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C11675-E3F8-4677-A064-7B454337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A7AF96-DB83-43FD-9CEC-3BBEC21BD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237" y="4029599"/>
            <a:ext cx="5200650" cy="2419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76CA45C-4C94-4A8F-9A55-0C4F6F5175E1}"/>
              </a:ext>
            </a:extLst>
          </p:cNvPr>
          <p:cNvSpPr/>
          <p:nvPr/>
        </p:nvSpPr>
        <p:spPr>
          <a:xfrm>
            <a:off x="700087" y="409051"/>
            <a:ext cx="89058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Let’s calculate School D’s status.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We always use a five year subtotal.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The numbers are reflected by semesters not headcount.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Remember formula requires an order of operation.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													Without DC 3 and E/I 3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66 is the number of Imports  BECAUSE OF DC 3			32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 71 is the number of Exports  BECAUSE OF E/I 3 credits    89 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66 – 71 = -5											-57 without E/I 3 and DC 3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													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-5/66 = .077575757575 * 100 = -7.8%  					-57/32 = -178%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This school is in Good Standing  						Without E/I 3 and DC 3 														this school would be on 														Restriction</a:t>
            </a:r>
          </a:p>
        </p:txBody>
      </p:sp>
    </p:spTree>
    <p:extLst>
      <p:ext uri="{BB962C8B-B14F-4D97-AF65-F5344CB8AC3E}">
        <p14:creationId xmlns:p14="http://schemas.microsoft.com/office/powerpoint/2010/main" val="1333776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8A2C-A495-43EB-93A8-09218847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en-US" sz="3600" dirty="0"/>
              <a:t>TE Program options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E3B2C-F506-42A1-9BBB-108D362AC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77" y="2725085"/>
            <a:ext cx="5768442" cy="2683606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Feeling stressed about too many Exports and not enough Imports?  Consider the following</a:t>
            </a:r>
          </a:p>
          <a:p>
            <a:r>
              <a:rPr lang="en-US" sz="1600" dirty="0">
                <a:solidFill>
                  <a:schemeClr val="tx1"/>
                </a:solidFill>
              </a:rPr>
              <a:t>Export/Import 3 (E/I 3)</a:t>
            </a:r>
          </a:p>
          <a:p>
            <a:r>
              <a:rPr lang="en-US" sz="1600" dirty="0">
                <a:solidFill>
                  <a:schemeClr val="tx1"/>
                </a:solidFill>
              </a:rPr>
              <a:t>Double Credit 3 (DC 3)</a:t>
            </a:r>
          </a:p>
          <a:p>
            <a:r>
              <a:rPr lang="en-US" sz="1600" dirty="0">
                <a:solidFill>
                  <a:schemeClr val="tx1"/>
                </a:solidFill>
              </a:rPr>
              <a:t>Co-Op – old program that is phasing </a:t>
            </a:r>
            <a:r>
              <a:rPr lang="en-US" sz="1600" dirty="0">
                <a:solidFill>
                  <a:srgbClr val="FFFFFE"/>
                </a:solidFill>
              </a:rPr>
              <a:t>out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BA66-69EF-44BE-9B13-9FB10496A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973" y="320040"/>
            <a:ext cx="483609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3A223-4E25-41FB-BA98-7860A88C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03934" y="320040"/>
            <a:ext cx="914400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6318AF-B624-46F8-A4F0-EE714146A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448" y="1890712"/>
            <a:ext cx="2663168" cy="336046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F0A758-8B5C-44D5-8DD0-E30AEE5EE3A0}"/>
              </a:ext>
            </a:extLst>
          </p:cNvPr>
          <p:cNvCxnSpPr>
            <a:cxnSpLocks/>
          </p:cNvCxnSpPr>
          <p:nvPr/>
        </p:nvCxnSpPr>
        <p:spPr>
          <a:xfrm>
            <a:off x="2805113" y="3476625"/>
            <a:ext cx="4684204" cy="534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63A456-D5C5-42F1-B9BE-27DD55E5921C}"/>
              </a:ext>
            </a:extLst>
          </p:cNvPr>
          <p:cNvCxnSpPr>
            <a:cxnSpLocks/>
          </p:cNvCxnSpPr>
          <p:nvPr/>
        </p:nvCxnSpPr>
        <p:spPr>
          <a:xfrm flipV="1">
            <a:off x="3095625" y="3797463"/>
            <a:ext cx="4338638" cy="72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063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8A61-31AD-4EF0-9F91-3E3AF44A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TE Central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DCA61F-2EE8-4976-9C80-785E46A8D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801" y="2159663"/>
            <a:ext cx="2637591" cy="1826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70F20E-2F30-488D-BAB6-711D667B8A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4686244"/>
            <a:ext cx="3150527" cy="88368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424D9-7DFB-41D6-AAD1-9C9784B0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8497" y="6041362"/>
            <a:ext cx="20185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F999C-2ACC-4A17-85B0-BB0D60BA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26</a:t>
            </a:fld>
            <a:endParaRPr lang="en-US" dirty="0"/>
          </a:p>
        </p:txBody>
      </p:sp>
      <p:graphicFrame>
        <p:nvGraphicFramePr>
          <p:cNvPr id="61" name="Content Placeholder 2">
            <a:extLst>
              <a:ext uri="{FF2B5EF4-FFF2-40B4-BE49-F238E27FC236}">
                <a16:creationId xmlns:a16="http://schemas.microsoft.com/office/drawing/2014/main" id="{A05D3C9C-2DC4-4701-AC4B-8F72A826C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654010"/>
              </p:ext>
            </p:extLst>
          </p:nvPr>
        </p:nvGraphicFramePr>
        <p:xfrm>
          <a:off x="4056462" y="2160589"/>
          <a:ext cx="5217539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41813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2D06E2-FD1B-4ECA-AF70-1FA60467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Verification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A25451-39C4-4D57-B22B-DA8827A6D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Emails sent early April to your Financial Aid Office</a:t>
            </a:r>
          </a:p>
          <a:p>
            <a:pPr lvl="1"/>
            <a:r>
              <a:rPr lang="en-US" dirty="0"/>
              <a:t>Many emails were out of date</a:t>
            </a:r>
          </a:p>
          <a:p>
            <a:pPr lvl="1"/>
            <a:r>
              <a:rPr lang="en-US" dirty="0"/>
              <a:t>We asked all TE Liaison Officers to share the why with your FA Office</a:t>
            </a:r>
          </a:p>
          <a:p>
            <a:r>
              <a:rPr lang="en-US" dirty="0"/>
              <a:t>Lots of push back</a:t>
            </a:r>
          </a:p>
          <a:p>
            <a:pPr lvl="1"/>
            <a:r>
              <a:rPr lang="en-US" dirty="0"/>
              <a:t>FA Offices did not feel it is their job to verify</a:t>
            </a:r>
          </a:p>
          <a:p>
            <a:pPr lvl="1"/>
            <a:r>
              <a:rPr lang="en-US" dirty="0"/>
              <a:t>Over 70 student changes</a:t>
            </a:r>
          </a:p>
          <a:p>
            <a:r>
              <a:rPr lang="en-US" dirty="0"/>
              <a:t>Annual event in late March/early April</a:t>
            </a:r>
          </a:p>
          <a:p>
            <a:pPr lvl="1"/>
            <a:r>
              <a:rPr lang="en-US" dirty="0"/>
              <a:t>Please visit with your FA Offices</a:t>
            </a:r>
          </a:p>
          <a:p>
            <a:r>
              <a:rPr lang="en-US" dirty="0"/>
              <a:t>Will continue to send reminders to TE Liaison Officers and FA Offices until all reports are completed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0553-82F1-4E55-A892-BACB53F7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C2F74-7D1E-486A-9C7C-14DB7E5A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89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D8697-4450-4C0F-9C08-EF781544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May 1 Seats Available survey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5CE9A-39F1-4063-AE04-45A81F5F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890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EA326-DBAA-4B05-940E-D980E2B2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A2504FF-CE0B-489E-9CB3-39EC9BDED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7015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7814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2" name="Isosceles Triangle 13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Isosceles Triangle 13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7" name="Isosceles Triangle 13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40DC082-8EDD-44C6-8D55-1CCA1F82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you for all you do to help families afford higher education.  </a:t>
            </a:r>
            <a:br>
              <a:rPr lang="en-US" sz="2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See you next month! Our final webinar of the year’s focus is 2018-19 Closeout.</a:t>
            </a:r>
            <a:br>
              <a:rPr lang="en-US" sz="2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21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7" name="Graphic 106" descr="Team">
            <a:extLst>
              <a:ext uri="{FF2B5EF4-FFF2-40B4-BE49-F238E27FC236}">
                <a16:creationId xmlns:a16="http://schemas.microsoft.com/office/drawing/2014/main" id="{F6417AB3-4DC9-474F-B57A-DA346E6D8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6F6ED-9B13-41D4-B7BF-70B52CB1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492E0-07B1-4A22-BB40-B43FFC81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/>
              <a:pPr defTabSz="914400">
                <a:spcAft>
                  <a:spcPts val="600"/>
                </a:spcAft>
              </a:pPr>
              <a:t>29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A3423-736E-4532-B2C1-14556996C08D}"/>
              </a:ext>
            </a:extLst>
          </p:cNvPr>
          <p:cNvSpPr txBox="1"/>
          <p:nvPr/>
        </p:nvSpPr>
        <p:spPr>
          <a:xfrm>
            <a:off x="9715040" y="6870700"/>
            <a:ext cx="24769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5" tooltip="https://www.flickr.com/photos/10205761@N02/420119818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6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6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CBB239-3516-4308-B6BC-77C40630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TE Guidelines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28B37-6745-4AC7-BAEE-87D7EDCA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890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568E3-5036-470C-B81E-A3DC988A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AD8AE4B-FCD2-4789-BE88-622791B93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39224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585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15C789-17B1-4088-95B7-1E51B601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TE Guidelines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F7D1D-EC8C-4376-A774-5019F265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04/24/2019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44E9D-DDAF-43E9-8DCB-DBEB3C65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B23737-9EA3-41D0-8B70-FCFEFA051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478998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62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133F2A-8264-41E3-81E1-A430280F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090F7-E045-487F-94D5-9D9048CA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E194E-9B90-4CD7-A4B3-4F0C5F89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B4EA3-CCDE-481D-BFB6-164D73BF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Define audience participants</a:t>
            </a:r>
          </a:p>
          <a:p>
            <a:pPr lvl="1"/>
            <a:r>
              <a:rPr lang="en-US" dirty="0"/>
              <a:t>Employees</a:t>
            </a:r>
          </a:p>
          <a:p>
            <a:pPr lvl="2"/>
            <a:r>
              <a:rPr lang="en-US" dirty="0"/>
              <a:t>Required length of employment</a:t>
            </a:r>
          </a:p>
          <a:p>
            <a:pPr lvl="2"/>
            <a:r>
              <a:rPr lang="en-US" dirty="0"/>
              <a:t>Type of eligible employment</a:t>
            </a:r>
          </a:p>
          <a:p>
            <a:pPr lvl="3"/>
            <a:r>
              <a:rPr lang="en-US" dirty="0"/>
              <a:t>Full time</a:t>
            </a:r>
          </a:p>
          <a:p>
            <a:pPr lvl="3"/>
            <a:r>
              <a:rPr lang="en-US" dirty="0"/>
              <a:t>Regular part-time</a:t>
            </a:r>
          </a:p>
          <a:p>
            <a:pPr lvl="3"/>
            <a:r>
              <a:rPr lang="en-US" dirty="0"/>
              <a:t>Adjunct</a:t>
            </a:r>
          </a:p>
          <a:p>
            <a:pPr lvl="3"/>
            <a:r>
              <a:rPr lang="en-US" dirty="0"/>
              <a:t>Visiting faculty</a:t>
            </a:r>
          </a:p>
          <a:p>
            <a:pPr lvl="3"/>
            <a:r>
              <a:rPr lang="en-US" dirty="0"/>
              <a:t>Consultant</a:t>
            </a:r>
          </a:p>
          <a:p>
            <a:pPr lvl="1"/>
            <a:r>
              <a:rPr lang="en-US" dirty="0"/>
              <a:t>Eligibility </a:t>
            </a:r>
          </a:p>
          <a:p>
            <a:pPr lvl="2"/>
            <a:r>
              <a:rPr lang="en-US" dirty="0"/>
              <a:t>Calculation and determination of years of service</a:t>
            </a:r>
          </a:p>
          <a:p>
            <a:pPr lvl="2"/>
            <a:r>
              <a:rPr lang="en-US" dirty="0"/>
              <a:t>Application priority deadline</a:t>
            </a:r>
          </a:p>
          <a:p>
            <a:pPr lvl="2"/>
            <a:r>
              <a:rPr lang="en-US" dirty="0"/>
              <a:t>What if both parents are employed at a TE school</a:t>
            </a:r>
          </a:p>
          <a:p>
            <a:pPr lvl="2"/>
            <a:r>
              <a:rPr lang="en-US" dirty="0"/>
              <a:t>Multiple student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96D34F-F7AE-44A3-A816-95BC4C8D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1197F-6953-4BBA-B7B6-C54087CB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dirty="0"/>
              <a:t>Define audience participants</a:t>
            </a:r>
          </a:p>
          <a:p>
            <a:pPr lvl="1"/>
            <a:r>
              <a:rPr lang="en-US" dirty="0"/>
              <a:t>Who is a dependent</a:t>
            </a:r>
          </a:p>
          <a:p>
            <a:pPr lvl="2"/>
            <a:r>
              <a:rPr lang="en-US" dirty="0"/>
              <a:t>Biological child</a:t>
            </a:r>
          </a:p>
          <a:p>
            <a:pPr lvl="2"/>
            <a:r>
              <a:rPr lang="en-US" dirty="0"/>
              <a:t>Step-children</a:t>
            </a:r>
          </a:p>
          <a:p>
            <a:pPr lvl="2"/>
            <a:r>
              <a:rPr lang="en-US" dirty="0"/>
              <a:t>Other child issues</a:t>
            </a:r>
          </a:p>
          <a:p>
            <a:pPr lvl="2"/>
            <a:r>
              <a:rPr lang="en-US" dirty="0"/>
              <a:t>Employee</a:t>
            </a:r>
          </a:p>
          <a:p>
            <a:pPr lvl="2"/>
            <a:r>
              <a:rPr lang="en-US" dirty="0"/>
              <a:t>Employee spouse/partner</a:t>
            </a:r>
          </a:p>
          <a:p>
            <a:pPr lvl="1"/>
            <a:endParaRPr lang="en-US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359F3-8C80-42A8-AD0A-B19616B7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AF7A2-6F11-478D-940F-7783AB27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3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BC506-6D09-4439-BFCC-0174DB50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2908A-328A-4FCF-B15A-50D98425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09002" y="6182876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0D529-69AD-495B-B2F1-CD9CD88B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4532" y="6182876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444E0F-8B19-43CC-87D1-B5FCCFB37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9037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274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928324A-3DFC-4099-B12A-8A48D0D4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8A79-F923-43E2-B0DA-C2491737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04/24/2019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0C894-A4CE-4A9A-89F0-7DEC74B9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174E-F148-4460-A276-C2C8BE488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Defining your process</a:t>
            </a:r>
          </a:p>
          <a:p>
            <a:pPr lvl="1"/>
            <a:r>
              <a:rPr lang="en-US" dirty="0"/>
              <a:t>Export</a:t>
            </a:r>
          </a:p>
          <a:p>
            <a:pPr lvl="1"/>
            <a:r>
              <a:rPr lang="en-US" dirty="0"/>
              <a:t>Import</a:t>
            </a:r>
          </a:p>
        </p:txBody>
      </p:sp>
    </p:spTree>
    <p:extLst>
      <p:ext uri="{BB962C8B-B14F-4D97-AF65-F5344CB8AC3E}">
        <p14:creationId xmlns:p14="http://schemas.microsoft.com/office/powerpoint/2010/main" val="390715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8890C-DA60-47B0-A07E-5430FDB1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TE Guidelines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E0859-0EBE-4696-8AE7-388EA9011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US" dirty="0"/>
              <a:t>Tuition Exchange is not an employee benefit</a:t>
            </a:r>
          </a:p>
          <a:p>
            <a:r>
              <a:rPr lang="en-US" dirty="0"/>
              <a:t>Consider mirroring your campus Tuition Remission guidelines</a:t>
            </a:r>
          </a:p>
          <a:p>
            <a:r>
              <a:rPr lang="en-US" dirty="0"/>
              <a:t>Tuition Exchange is truly a scholarship program</a:t>
            </a:r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130F6-6EA9-4FA7-8201-BF078AB3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8231" y="6041362"/>
            <a:ext cx="155053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04/24/2019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3E22-96BF-4428-B1ED-09099F5E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653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46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1116</Words>
  <Application>Microsoft Office PowerPoint</Application>
  <PresentationFormat>Widescreen</PresentationFormat>
  <Paragraphs>306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Trebuchet MS</vt:lpstr>
      <vt:lpstr>Wingdings 3</vt:lpstr>
      <vt:lpstr>Facet</vt:lpstr>
      <vt:lpstr>TE 103</vt:lpstr>
      <vt:lpstr>Today’s Focus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Balance Sheet Scenarios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 Program options </vt:lpstr>
      <vt:lpstr>TE Central updates</vt:lpstr>
      <vt:lpstr>Import Verification </vt:lpstr>
      <vt:lpstr>May 1 Seats Available survey</vt:lpstr>
      <vt:lpstr>Thank you for all you do to help families afford higher education.   See you next month! Our final webinar of the year’s focus is 2018-19 Closeout.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103</dc:title>
  <dc:creator>Janet Dodson</dc:creator>
  <cp:lastModifiedBy>Janet Dodson</cp:lastModifiedBy>
  <cp:revision>5</cp:revision>
  <cp:lastPrinted>2019-04-25T13:50:28Z</cp:lastPrinted>
  <dcterms:created xsi:type="dcterms:W3CDTF">2019-04-25T03:54:39Z</dcterms:created>
  <dcterms:modified xsi:type="dcterms:W3CDTF">2019-04-25T13:53:06Z</dcterms:modified>
</cp:coreProperties>
</file>