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9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80" r:id="rId18"/>
    <p:sldId id="272" r:id="rId19"/>
    <p:sldId id="273" r:id="rId20"/>
    <p:sldId id="275" r:id="rId21"/>
    <p:sldId id="274" r:id="rId22"/>
    <p:sldId id="276" r:id="rId23"/>
    <p:sldId id="269" r:id="rId24"/>
    <p:sldId id="277" r:id="rId25"/>
    <p:sldId id="278" r:id="rId26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8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4" Type="http://schemas.openxmlformats.org/officeDocument/2006/relationships/image" Target="../media/image3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8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4" Type="http://schemas.openxmlformats.org/officeDocument/2006/relationships/image" Target="../media/image3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7B0CB5-B3FB-4F9C-8639-CD42C6C2999A}" type="doc">
      <dgm:prSet loTypeId="urn:microsoft.com/office/officeart/2018/5/layout/CenteredIconLabelDescription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736FFC3-9761-450C-852A-ECD09C7932D3}">
      <dgm:prSet/>
      <dgm:spPr/>
      <dgm:t>
        <a:bodyPr/>
        <a:lstStyle/>
        <a:p>
          <a:pPr>
            <a:defRPr b="1"/>
          </a:pPr>
          <a:r>
            <a:rPr lang="en-US" dirty="0"/>
            <a:t>TE Guidelines</a:t>
          </a:r>
        </a:p>
      </dgm:t>
    </dgm:pt>
    <dgm:pt modelId="{404BB934-13A6-440C-9CB9-85E603B09C0F}" type="parTrans" cxnId="{7FED876F-175B-4962-95C5-5889AA239A78}">
      <dgm:prSet/>
      <dgm:spPr/>
      <dgm:t>
        <a:bodyPr/>
        <a:lstStyle/>
        <a:p>
          <a:endParaRPr lang="en-US"/>
        </a:p>
      </dgm:t>
    </dgm:pt>
    <dgm:pt modelId="{A6B74E95-4E94-4EB2-997E-BB0EDFF8377B}" type="sibTrans" cxnId="{7FED876F-175B-4962-95C5-5889AA239A78}">
      <dgm:prSet/>
      <dgm:spPr/>
      <dgm:t>
        <a:bodyPr/>
        <a:lstStyle/>
        <a:p>
          <a:endParaRPr lang="en-US"/>
        </a:p>
      </dgm:t>
    </dgm:pt>
    <dgm:pt modelId="{187B2799-4F3B-40A3-AB0E-13FE8966CA53}">
      <dgm:prSet/>
      <dgm:spPr/>
      <dgm:t>
        <a:bodyPr/>
        <a:lstStyle/>
        <a:p>
          <a:r>
            <a:rPr lang="en-US" dirty="0"/>
            <a:t>What’s in yours?</a:t>
          </a:r>
        </a:p>
      </dgm:t>
    </dgm:pt>
    <dgm:pt modelId="{EF7BC08F-E71B-4CA1-BB33-3A774E71A264}" type="parTrans" cxnId="{C05FEEFA-273F-4C37-8EC1-D8A34C2C2C48}">
      <dgm:prSet/>
      <dgm:spPr/>
      <dgm:t>
        <a:bodyPr/>
        <a:lstStyle/>
        <a:p>
          <a:endParaRPr lang="en-US"/>
        </a:p>
      </dgm:t>
    </dgm:pt>
    <dgm:pt modelId="{BE72ED4B-AEE9-4C72-B67B-8498A3883FA7}" type="sibTrans" cxnId="{C05FEEFA-273F-4C37-8EC1-D8A34C2C2C48}">
      <dgm:prSet/>
      <dgm:spPr/>
      <dgm:t>
        <a:bodyPr/>
        <a:lstStyle/>
        <a:p>
          <a:endParaRPr lang="en-US"/>
        </a:p>
      </dgm:t>
    </dgm:pt>
    <dgm:pt modelId="{A7E27066-58EF-47C1-A4FA-7193BC557706}">
      <dgm:prSet/>
      <dgm:spPr/>
      <dgm:t>
        <a:bodyPr/>
        <a:lstStyle/>
        <a:p>
          <a:pPr>
            <a:defRPr b="1"/>
          </a:pPr>
          <a:r>
            <a:rPr lang="en-US" dirty="0"/>
            <a:t>Balance Sheet scenarios</a:t>
          </a:r>
        </a:p>
      </dgm:t>
    </dgm:pt>
    <dgm:pt modelId="{EE1F2DC9-3E1E-462B-BA52-A2DD3CFDC643}" type="parTrans" cxnId="{5F25165F-8245-4519-827D-9F7ED57B0A3F}">
      <dgm:prSet/>
      <dgm:spPr/>
      <dgm:t>
        <a:bodyPr/>
        <a:lstStyle/>
        <a:p>
          <a:endParaRPr lang="en-US"/>
        </a:p>
      </dgm:t>
    </dgm:pt>
    <dgm:pt modelId="{FDBDC916-024F-43D7-B8A9-CA37039B1D86}" type="sibTrans" cxnId="{5F25165F-8245-4519-827D-9F7ED57B0A3F}">
      <dgm:prSet/>
      <dgm:spPr/>
      <dgm:t>
        <a:bodyPr/>
        <a:lstStyle/>
        <a:p>
          <a:endParaRPr lang="en-US"/>
        </a:p>
      </dgm:t>
    </dgm:pt>
    <dgm:pt modelId="{1DA4B1DB-C7E1-450F-87BC-45CC5E5F8B3A}">
      <dgm:prSet/>
      <dgm:spPr/>
      <dgm:t>
        <a:bodyPr/>
        <a:lstStyle/>
        <a:p>
          <a:r>
            <a:rPr lang="en-US" dirty="0"/>
            <a:t>Let’s do the Math</a:t>
          </a:r>
        </a:p>
      </dgm:t>
    </dgm:pt>
    <dgm:pt modelId="{F2F3B259-5847-449D-8BF3-36DD7B9557F4}" type="parTrans" cxnId="{F25B7A6E-D09F-4CCC-B5D8-BE2ECDC9B419}">
      <dgm:prSet/>
      <dgm:spPr/>
      <dgm:t>
        <a:bodyPr/>
        <a:lstStyle/>
        <a:p>
          <a:endParaRPr lang="en-US"/>
        </a:p>
      </dgm:t>
    </dgm:pt>
    <dgm:pt modelId="{4571EFF7-C763-4D31-9567-83EF4A2066A0}" type="sibTrans" cxnId="{F25B7A6E-D09F-4CCC-B5D8-BE2ECDC9B419}">
      <dgm:prSet/>
      <dgm:spPr/>
      <dgm:t>
        <a:bodyPr/>
        <a:lstStyle/>
        <a:p>
          <a:endParaRPr lang="en-US"/>
        </a:p>
      </dgm:t>
    </dgm:pt>
    <dgm:pt modelId="{B22D9E9B-CFE9-40D0-AD66-DBE072627815}">
      <dgm:prSet/>
      <dgm:spPr/>
      <dgm:t>
        <a:bodyPr/>
        <a:lstStyle/>
        <a:p>
          <a:pPr>
            <a:defRPr b="1"/>
          </a:pPr>
          <a:r>
            <a:rPr lang="en-US" dirty="0"/>
            <a:t>TE Central updates</a:t>
          </a:r>
        </a:p>
      </dgm:t>
    </dgm:pt>
    <dgm:pt modelId="{255C74CE-ABD7-4DD0-AE9D-80FAE98D0945}" type="parTrans" cxnId="{C3EE9E56-17DF-4BFE-AF38-C00E505BD9AC}">
      <dgm:prSet/>
      <dgm:spPr/>
      <dgm:t>
        <a:bodyPr/>
        <a:lstStyle/>
        <a:p>
          <a:endParaRPr lang="en-US"/>
        </a:p>
      </dgm:t>
    </dgm:pt>
    <dgm:pt modelId="{6032A19B-9DFB-4FD5-9F19-DB33A42D6E7D}" type="sibTrans" cxnId="{C3EE9E56-17DF-4BFE-AF38-C00E505BD9AC}">
      <dgm:prSet/>
      <dgm:spPr/>
      <dgm:t>
        <a:bodyPr/>
        <a:lstStyle/>
        <a:p>
          <a:endParaRPr lang="en-US"/>
        </a:p>
      </dgm:t>
    </dgm:pt>
    <dgm:pt modelId="{AEAA71E4-5B08-4E0B-923A-062E46F285B6}" type="pres">
      <dgm:prSet presAssocID="{6C7B0CB5-B3FB-4F9C-8639-CD42C6C2999A}" presName="root" presStyleCnt="0">
        <dgm:presLayoutVars>
          <dgm:dir/>
          <dgm:resizeHandles val="exact"/>
        </dgm:presLayoutVars>
      </dgm:prSet>
      <dgm:spPr/>
    </dgm:pt>
    <dgm:pt modelId="{D851F2A4-58A7-4CEF-A7C7-098FC3E24AA2}" type="pres">
      <dgm:prSet presAssocID="{7736FFC3-9761-450C-852A-ECD09C7932D3}" presName="compNode" presStyleCnt="0"/>
      <dgm:spPr/>
    </dgm:pt>
    <dgm:pt modelId="{56190CAD-7450-4266-BFDD-4DA6FED13F17}" type="pres">
      <dgm:prSet presAssocID="{7736FFC3-9761-450C-852A-ECD09C7932D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C7DA696F-09E4-4F60-8E37-8AA345C00758}" type="pres">
      <dgm:prSet presAssocID="{7736FFC3-9761-450C-852A-ECD09C7932D3}" presName="iconSpace" presStyleCnt="0"/>
      <dgm:spPr/>
    </dgm:pt>
    <dgm:pt modelId="{9028B7B8-FE54-4F83-9E66-60B70C9C2223}" type="pres">
      <dgm:prSet presAssocID="{7736FFC3-9761-450C-852A-ECD09C7932D3}" presName="parTx" presStyleLbl="revTx" presStyleIdx="0" presStyleCnt="6">
        <dgm:presLayoutVars>
          <dgm:chMax val="0"/>
          <dgm:chPref val="0"/>
        </dgm:presLayoutVars>
      </dgm:prSet>
      <dgm:spPr/>
    </dgm:pt>
    <dgm:pt modelId="{EC77C77A-9022-4FD8-A459-A54046441DDB}" type="pres">
      <dgm:prSet presAssocID="{7736FFC3-9761-450C-852A-ECD09C7932D3}" presName="txSpace" presStyleCnt="0"/>
      <dgm:spPr/>
    </dgm:pt>
    <dgm:pt modelId="{8EE891CD-16A4-483F-9FCC-5B392D95FD01}" type="pres">
      <dgm:prSet presAssocID="{7736FFC3-9761-450C-852A-ECD09C7932D3}" presName="desTx" presStyleLbl="revTx" presStyleIdx="1" presStyleCnt="6">
        <dgm:presLayoutVars/>
      </dgm:prSet>
      <dgm:spPr/>
    </dgm:pt>
    <dgm:pt modelId="{30470545-458B-43BB-8EFE-1D1F0AD1B184}" type="pres">
      <dgm:prSet presAssocID="{A6B74E95-4E94-4EB2-997E-BB0EDFF8377B}" presName="sibTrans" presStyleCnt="0"/>
      <dgm:spPr/>
    </dgm:pt>
    <dgm:pt modelId="{3314985C-CBAD-4A0F-AE01-6AFFF4B13347}" type="pres">
      <dgm:prSet presAssocID="{A7E27066-58EF-47C1-A4FA-7193BC557706}" presName="compNode" presStyleCnt="0"/>
      <dgm:spPr/>
    </dgm:pt>
    <dgm:pt modelId="{EBD54521-E5D1-406E-9C5D-4D675B882831}" type="pres">
      <dgm:prSet presAssocID="{A7E27066-58EF-47C1-A4FA-7193BC55770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5233D168-B777-43A2-9F99-7212A898B833}" type="pres">
      <dgm:prSet presAssocID="{A7E27066-58EF-47C1-A4FA-7193BC557706}" presName="iconSpace" presStyleCnt="0"/>
      <dgm:spPr/>
    </dgm:pt>
    <dgm:pt modelId="{D54E4302-F4F1-4C38-90EE-CC03289EF89C}" type="pres">
      <dgm:prSet presAssocID="{A7E27066-58EF-47C1-A4FA-7193BC557706}" presName="parTx" presStyleLbl="revTx" presStyleIdx="2" presStyleCnt="6">
        <dgm:presLayoutVars>
          <dgm:chMax val="0"/>
          <dgm:chPref val="0"/>
        </dgm:presLayoutVars>
      </dgm:prSet>
      <dgm:spPr/>
    </dgm:pt>
    <dgm:pt modelId="{03760D1B-0F9D-4F22-93B6-09372DEF5BC6}" type="pres">
      <dgm:prSet presAssocID="{A7E27066-58EF-47C1-A4FA-7193BC557706}" presName="txSpace" presStyleCnt="0"/>
      <dgm:spPr/>
    </dgm:pt>
    <dgm:pt modelId="{3C2AA510-3098-464B-9BA6-D0416CDE3B09}" type="pres">
      <dgm:prSet presAssocID="{A7E27066-58EF-47C1-A4FA-7193BC557706}" presName="desTx" presStyleLbl="revTx" presStyleIdx="3" presStyleCnt="6">
        <dgm:presLayoutVars/>
      </dgm:prSet>
      <dgm:spPr/>
    </dgm:pt>
    <dgm:pt modelId="{79C08146-164B-4CF9-BBCC-7A33F6ED6EA0}" type="pres">
      <dgm:prSet presAssocID="{FDBDC916-024F-43D7-B8A9-CA37039B1D86}" presName="sibTrans" presStyleCnt="0"/>
      <dgm:spPr/>
    </dgm:pt>
    <dgm:pt modelId="{5368F918-5C8E-4C08-AE76-3CCB2E648659}" type="pres">
      <dgm:prSet presAssocID="{B22D9E9B-CFE9-40D0-AD66-DBE072627815}" presName="compNode" presStyleCnt="0"/>
      <dgm:spPr/>
    </dgm:pt>
    <dgm:pt modelId="{5DD96B67-3B23-496A-B6A8-67DEC1A3B6CE}" type="pres">
      <dgm:prSet presAssocID="{B22D9E9B-CFE9-40D0-AD66-DBE07262781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2091FAC6-EE13-4D5D-9A4E-4BF2C15841BC}" type="pres">
      <dgm:prSet presAssocID="{B22D9E9B-CFE9-40D0-AD66-DBE072627815}" presName="iconSpace" presStyleCnt="0"/>
      <dgm:spPr/>
    </dgm:pt>
    <dgm:pt modelId="{C6F0D519-25D0-4902-A95D-6AAF765F753C}" type="pres">
      <dgm:prSet presAssocID="{B22D9E9B-CFE9-40D0-AD66-DBE072627815}" presName="parTx" presStyleLbl="revTx" presStyleIdx="4" presStyleCnt="6">
        <dgm:presLayoutVars>
          <dgm:chMax val="0"/>
          <dgm:chPref val="0"/>
        </dgm:presLayoutVars>
      </dgm:prSet>
      <dgm:spPr/>
    </dgm:pt>
    <dgm:pt modelId="{754DA4D3-AA32-4A9E-9A31-D20BE39E18FF}" type="pres">
      <dgm:prSet presAssocID="{B22D9E9B-CFE9-40D0-AD66-DBE072627815}" presName="txSpace" presStyleCnt="0"/>
      <dgm:spPr/>
    </dgm:pt>
    <dgm:pt modelId="{57B1A4D1-0578-4648-81E2-A34CC3767234}" type="pres">
      <dgm:prSet presAssocID="{B22D9E9B-CFE9-40D0-AD66-DBE072627815}" presName="desTx" presStyleLbl="revTx" presStyleIdx="5" presStyleCnt="6">
        <dgm:presLayoutVars/>
      </dgm:prSet>
      <dgm:spPr/>
    </dgm:pt>
  </dgm:ptLst>
  <dgm:cxnLst>
    <dgm:cxn modelId="{C706480F-8462-4D02-959B-121198BF4C23}" type="presOf" srcId="{A7E27066-58EF-47C1-A4FA-7193BC557706}" destId="{D54E4302-F4F1-4C38-90EE-CC03289EF89C}" srcOrd="0" destOrd="0" presId="urn:microsoft.com/office/officeart/2018/5/layout/CenteredIconLabelDescriptionList"/>
    <dgm:cxn modelId="{3EE2AE35-8BE0-4CCC-AFB0-5E9F5B7A4ED3}" type="presOf" srcId="{187B2799-4F3B-40A3-AB0E-13FE8966CA53}" destId="{8EE891CD-16A4-483F-9FCC-5B392D95FD01}" srcOrd="0" destOrd="0" presId="urn:microsoft.com/office/officeart/2018/5/layout/CenteredIconLabelDescriptionList"/>
    <dgm:cxn modelId="{0B794738-5265-4F34-8D5D-18AC8F831903}" type="presOf" srcId="{7736FFC3-9761-450C-852A-ECD09C7932D3}" destId="{9028B7B8-FE54-4F83-9E66-60B70C9C2223}" srcOrd="0" destOrd="0" presId="urn:microsoft.com/office/officeart/2018/5/layout/CenteredIconLabelDescriptionList"/>
    <dgm:cxn modelId="{5F25165F-8245-4519-827D-9F7ED57B0A3F}" srcId="{6C7B0CB5-B3FB-4F9C-8639-CD42C6C2999A}" destId="{A7E27066-58EF-47C1-A4FA-7193BC557706}" srcOrd="1" destOrd="0" parTransId="{EE1F2DC9-3E1E-462B-BA52-A2DD3CFDC643}" sibTransId="{FDBDC916-024F-43D7-B8A9-CA37039B1D86}"/>
    <dgm:cxn modelId="{F25B7A6E-D09F-4CCC-B5D8-BE2ECDC9B419}" srcId="{A7E27066-58EF-47C1-A4FA-7193BC557706}" destId="{1DA4B1DB-C7E1-450F-87BC-45CC5E5F8B3A}" srcOrd="0" destOrd="0" parTransId="{F2F3B259-5847-449D-8BF3-36DD7B9557F4}" sibTransId="{4571EFF7-C763-4D31-9567-83EF4A2066A0}"/>
    <dgm:cxn modelId="{AD9D556F-5445-48CC-A91C-2902CDCF60CC}" type="presOf" srcId="{B22D9E9B-CFE9-40D0-AD66-DBE072627815}" destId="{C6F0D519-25D0-4902-A95D-6AAF765F753C}" srcOrd="0" destOrd="0" presId="urn:microsoft.com/office/officeart/2018/5/layout/CenteredIconLabelDescriptionList"/>
    <dgm:cxn modelId="{7FED876F-175B-4962-95C5-5889AA239A78}" srcId="{6C7B0CB5-B3FB-4F9C-8639-CD42C6C2999A}" destId="{7736FFC3-9761-450C-852A-ECD09C7932D3}" srcOrd="0" destOrd="0" parTransId="{404BB934-13A6-440C-9CB9-85E603B09C0F}" sibTransId="{A6B74E95-4E94-4EB2-997E-BB0EDFF8377B}"/>
    <dgm:cxn modelId="{43809155-3FB6-4B5D-AB3E-28E0AEE8EAB3}" type="presOf" srcId="{6C7B0CB5-B3FB-4F9C-8639-CD42C6C2999A}" destId="{AEAA71E4-5B08-4E0B-923A-062E46F285B6}" srcOrd="0" destOrd="0" presId="urn:microsoft.com/office/officeart/2018/5/layout/CenteredIconLabelDescriptionList"/>
    <dgm:cxn modelId="{C3EE9E56-17DF-4BFE-AF38-C00E505BD9AC}" srcId="{6C7B0CB5-B3FB-4F9C-8639-CD42C6C2999A}" destId="{B22D9E9B-CFE9-40D0-AD66-DBE072627815}" srcOrd="2" destOrd="0" parTransId="{255C74CE-ABD7-4DD0-AE9D-80FAE98D0945}" sibTransId="{6032A19B-9DFB-4FD5-9F19-DB33A42D6E7D}"/>
    <dgm:cxn modelId="{ACCC728A-2C0B-4C4F-B8A5-D0CF59938AEA}" type="presOf" srcId="{1DA4B1DB-C7E1-450F-87BC-45CC5E5F8B3A}" destId="{3C2AA510-3098-464B-9BA6-D0416CDE3B09}" srcOrd="0" destOrd="0" presId="urn:microsoft.com/office/officeart/2018/5/layout/CenteredIconLabelDescriptionList"/>
    <dgm:cxn modelId="{C05FEEFA-273F-4C37-8EC1-D8A34C2C2C48}" srcId="{7736FFC3-9761-450C-852A-ECD09C7932D3}" destId="{187B2799-4F3B-40A3-AB0E-13FE8966CA53}" srcOrd="0" destOrd="0" parTransId="{EF7BC08F-E71B-4CA1-BB33-3A774E71A264}" sibTransId="{BE72ED4B-AEE9-4C72-B67B-8498A3883FA7}"/>
    <dgm:cxn modelId="{11F1F2A8-512B-41FA-9A3A-42D5E8AEEEBB}" type="presParOf" srcId="{AEAA71E4-5B08-4E0B-923A-062E46F285B6}" destId="{D851F2A4-58A7-4CEF-A7C7-098FC3E24AA2}" srcOrd="0" destOrd="0" presId="urn:microsoft.com/office/officeart/2018/5/layout/CenteredIconLabelDescriptionList"/>
    <dgm:cxn modelId="{722C185B-1B17-4308-BC82-C60430B95FA0}" type="presParOf" srcId="{D851F2A4-58A7-4CEF-A7C7-098FC3E24AA2}" destId="{56190CAD-7450-4266-BFDD-4DA6FED13F17}" srcOrd="0" destOrd="0" presId="urn:microsoft.com/office/officeart/2018/5/layout/CenteredIconLabelDescriptionList"/>
    <dgm:cxn modelId="{7C3BFDED-33AE-42F5-9B03-240D41F2137E}" type="presParOf" srcId="{D851F2A4-58A7-4CEF-A7C7-098FC3E24AA2}" destId="{C7DA696F-09E4-4F60-8E37-8AA345C00758}" srcOrd="1" destOrd="0" presId="urn:microsoft.com/office/officeart/2018/5/layout/CenteredIconLabelDescriptionList"/>
    <dgm:cxn modelId="{C17AF6F5-00A5-4E56-8323-0680A5B72ED9}" type="presParOf" srcId="{D851F2A4-58A7-4CEF-A7C7-098FC3E24AA2}" destId="{9028B7B8-FE54-4F83-9E66-60B70C9C2223}" srcOrd="2" destOrd="0" presId="urn:microsoft.com/office/officeart/2018/5/layout/CenteredIconLabelDescriptionList"/>
    <dgm:cxn modelId="{3C27F706-BED9-4A86-85B3-FE74A72E8241}" type="presParOf" srcId="{D851F2A4-58A7-4CEF-A7C7-098FC3E24AA2}" destId="{EC77C77A-9022-4FD8-A459-A54046441DDB}" srcOrd="3" destOrd="0" presId="urn:microsoft.com/office/officeart/2018/5/layout/CenteredIconLabelDescriptionList"/>
    <dgm:cxn modelId="{A0A81FE4-F62F-48A9-A771-27B6FE208500}" type="presParOf" srcId="{D851F2A4-58A7-4CEF-A7C7-098FC3E24AA2}" destId="{8EE891CD-16A4-483F-9FCC-5B392D95FD01}" srcOrd="4" destOrd="0" presId="urn:microsoft.com/office/officeart/2018/5/layout/CenteredIconLabelDescriptionList"/>
    <dgm:cxn modelId="{20D112B9-364C-4949-B85E-6441B2A5EBFD}" type="presParOf" srcId="{AEAA71E4-5B08-4E0B-923A-062E46F285B6}" destId="{30470545-458B-43BB-8EFE-1D1F0AD1B184}" srcOrd="1" destOrd="0" presId="urn:microsoft.com/office/officeart/2018/5/layout/CenteredIconLabelDescriptionList"/>
    <dgm:cxn modelId="{79837B77-F2FC-4726-BCAB-8F8BA80F7725}" type="presParOf" srcId="{AEAA71E4-5B08-4E0B-923A-062E46F285B6}" destId="{3314985C-CBAD-4A0F-AE01-6AFFF4B13347}" srcOrd="2" destOrd="0" presId="urn:microsoft.com/office/officeart/2018/5/layout/CenteredIconLabelDescriptionList"/>
    <dgm:cxn modelId="{B9764764-B80A-466F-BD6E-CDCA17D724A2}" type="presParOf" srcId="{3314985C-CBAD-4A0F-AE01-6AFFF4B13347}" destId="{EBD54521-E5D1-406E-9C5D-4D675B882831}" srcOrd="0" destOrd="0" presId="urn:microsoft.com/office/officeart/2018/5/layout/CenteredIconLabelDescriptionList"/>
    <dgm:cxn modelId="{6E3ED6AA-6C04-4E6F-8733-BF178EC1A6DD}" type="presParOf" srcId="{3314985C-CBAD-4A0F-AE01-6AFFF4B13347}" destId="{5233D168-B777-43A2-9F99-7212A898B833}" srcOrd="1" destOrd="0" presId="urn:microsoft.com/office/officeart/2018/5/layout/CenteredIconLabelDescriptionList"/>
    <dgm:cxn modelId="{E6C7B1AF-59E0-453F-AAE6-A1E88A6426E3}" type="presParOf" srcId="{3314985C-CBAD-4A0F-AE01-6AFFF4B13347}" destId="{D54E4302-F4F1-4C38-90EE-CC03289EF89C}" srcOrd="2" destOrd="0" presId="urn:microsoft.com/office/officeart/2018/5/layout/CenteredIconLabelDescriptionList"/>
    <dgm:cxn modelId="{27646822-8215-4AC2-8758-023D81257C49}" type="presParOf" srcId="{3314985C-CBAD-4A0F-AE01-6AFFF4B13347}" destId="{03760D1B-0F9D-4F22-93B6-09372DEF5BC6}" srcOrd="3" destOrd="0" presId="urn:microsoft.com/office/officeart/2018/5/layout/CenteredIconLabelDescriptionList"/>
    <dgm:cxn modelId="{C818B93D-F2D8-4C04-BA05-28ED45ED6B9A}" type="presParOf" srcId="{3314985C-CBAD-4A0F-AE01-6AFFF4B13347}" destId="{3C2AA510-3098-464B-9BA6-D0416CDE3B09}" srcOrd="4" destOrd="0" presId="urn:microsoft.com/office/officeart/2018/5/layout/CenteredIconLabelDescriptionList"/>
    <dgm:cxn modelId="{DF31BC97-BB1B-4FAB-91DA-223232D0D27D}" type="presParOf" srcId="{AEAA71E4-5B08-4E0B-923A-062E46F285B6}" destId="{79C08146-164B-4CF9-BBCC-7A33F6ED6EA0}" srcOrd="3" destOrd="0" presId="urn:microsoft.com/office/officeart/2018/5/layout/CenteredIconLabelDescriptionList"/>
    <dgm:cxn modelId="{C614AE11-DB2D-4CEE-BBAA-D584E4CA4C7E}" type="presParOf" srcId="{AEAA71E4-5B08-4E0B-923A-062E46F285B6}" destId="{5368F918-5C8E-4C08-AE76-3CCB2E648659}" srcOrd="4" destOrd="0" presId="urn:microsoft.com/office/officeart/2018/5/layout/CenteredIconLabelDescriptionList"/>
    <dgm:cxn modelId="{BE0A4E80-7100-4114-B254-9A54B219EDBD}" type="presParOf" srcId="{5368F918-5C8E-4C08-AE76-3CCB2E648659}" destId="{5DD96B67-3B23-496A-B6A8-67DEC1A3B6CE}" srcOrd="0" destOrd="0" presId="urn:microsoft.com/office/officeart/2018/5/layout/CenteredIconLabelDescriptionList"/>
    <dgm:cxn modelId="{149FF88B-7E35-4011-AC60-01C70686AA9F}" type="presParOf" srcId="{5368F918-5C8E-4C08-AE76-3CCB2E648659}" destId="{2091FAC6-EE13-4D5D-9A4E-4BF2C15841BC}" srcOrd="1" destOrd="0" presId="urn:microsoft.com/office/officeart/2018/5/layout/CenteredIconLabelDescriptionList"/>
    <dgm:cxn modelId="{2075ED06-FD98-4A4C-A3FF-C9D907CE5384}" type="presParOf" srcId="{5368F918-5C8E-4C08-AE76-3CCB2E648659}" destId="{C6F0D519-25D0-4902-A95D-6AAF765F753C}" srcOrd="2" destOrd="0" presId="urn:microsoft.com/office/officeart/2018/5/layout/CenteredIconLabelDescriptionList"/>
    <dgm:cxn modelId="{0088CF9E-0396-43EE-AEFF-E8D4163FB3CA}" type="presParOf" srcId="{5368F918-5C8E-4C08-AE76-3CCB2E648659}" destId="{754DA4D3-AA32-4A9E-9A31-D20BE39E18FF}" srcOrd="3" destOrd="0" presId="urn:microsoft.com/office/officeart/2018/5/layout/CenteredIconLabelDescriptionList"/>
    <dgm:cxn modelId="{3274AAB0-30BC-49E5-BB09-20CE2EF0608F}" type="presParOf" srcId="{5368F918-5C8E-4C08-AE76-3CCB2E648659}" destId="{57B1A4D1-0578-4648-81E2-A34CC3767234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580629-C47A-49CF-B46D-F4E46DE3133A}" type="doc">
      <dgm:prSet loTypeId="urn:microsoft.com/office/officeart/2018/5/layout/IconCircleLabelList" loCatId="icon" qsTypeId="urn:microsoft.com/office/officeart/2005/8/quickstyle/simple4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2AB174B-FCF0-4CC3-9957-C169FBF2287E}">
      <dgm:prSet/>
      <dgm:spPr/>
      <dgm:t>
        <a:bodyPr/>
        <a:lstStyle/>
        <a:p>
          <a:pPr>
            <a:defRPr cap="all"/>
          </a:pPr>
          <a:r>
            <a:rPr lang="en-US" dirty="0"/>
            <a:t>Define your program inclusions</a:t>
          </a:r>
        </a:p>
      </dgm:t>
    </dgm:pt>
    <dgm:pt modelId="{864EC837-DCCF-4793-BF42-21B87462EAE4}" type="parTrans" cxnId="{4605FCC1-8E38-48F3-AF60-2EB76FD205EE}">
      <dgm:prSet/>
      <dgm:spPr/>
      <dgm:t>
        <a:bodyPr/>
        <a:lstStyle/>
        <a:p>
          <a:endParaRPr lang="en-US"/>
        </a:p>
      </dgm:t>
    </dgm:pt>
    <dgm:pt modelId="{7B685823-D353-4FEB-AC6A-4DF9334765DA}" type="sibTrans" cxnId="{4605FCC1-8E38-48F3-AF60-2EB76FD205EE}">
      <dgm:prSet/>
      <dgm:spPr/>
      <dgm:t>
        <a:bodyPr/>
        <a:lstStyle/>
        <a:p>
          <a:endParaRPr lang="en-US"/>
        </a:p>
      </dgm:t>
    </dgm:pt>
    <dgm:pt modelId="{9908AF72-EFA5-46FC-BFFF-7A961A5F93DC}">
      <dgm:prSet/>
      <dgm:spPr/>
      <dgm:t>
        <a:bodyPr/>
        <a:lstStyle/>
        <a:p>
          <a:pPr>
            <a:defRPr cap="all"/>
          </a:pPr>
          <a:r>
            <a:rPr lang="en-US" dirty="0"/>
            <a:t>Define your audience of participants</a:t>
          </a:r>
        </a:p>
      </dgm:t>
    </dgm:pt>
    <dgm:pt modelId="{E551F526-C60D-4A92-879E-6A9D78CFD506}" type="parTrans" cxnId="{91D866A2-5AA8-4283-8130-88A816F21974}">
      <dgm:prSet/>
      <dgm:spPr/>
      <dgm:t>
        <a:bodyPr/>
        <a:lstStyle/>
        <a:p>
          <a:endParaRPr lang="en-US"/>
        </a:p>
      </dgm:t>
    </dgm:pt>
    <dgm:pt modelId="{FFCEF321-02A2-4706-AD1C-B2379F891DC2}" type="sibTrans" cxnId="{91D866A2-5AA8-4283-8130-88A816F21974}">
      <dgm:prSet/>
      <dgm:spPr/>
      <dgm:t>
        <a:bodyPr/>
        <a:lstStyle/>
        <a:p>
          <a:endParaRPr lang="en-US"/>
        </a:p>
      </dgm:t>
    </dgm:pt>
    <dgm:pt modelId="{76105BCA-F773-43A8-9A23-9B3F3D20D998}">
      <dgm:prSet/>
      <dgm:spPr/>
      <dgm:t>
        <a:bodyPr/>
        <a:lstStyle/>
        <a:p>
          <a:pPr>
            <a:defRPr cap="all"/>
          </a:pPr>
          <a:r>
            <a:rPr lang="en-US" dirty="0"/>
            <a:t>Define your process</a:t>
          </a:r>
        </a:p>
      </dgm:t>
    </dgm:pt>
    <dgm:pt modelId="{7C7A6260-47C3-4BF7-A34A-0E3F115A0EE2}" type="parTrans" cxnId="{1DCFE0EE-9427-47D7-A0FB-D6D09B698103}">
      <dgm:prSet/>
      <dgm:spPr/>
      <dgm:t>
        <a:bodyPr/>
        <a:lstStyle/>
        <a:p>
          <a:endParaRPr lang="en-US"/>
        </a:p>
      </dgm:t>
    </dgm:pt>
    <dgm:pt modelId="{7E4F23D0-36BA-450F-A032-3527112511D1}" type="sibTrans" cxnId="{1DCFE0EE-9427-47D7-A0FB-D6D09B698103}">
      <dgm:prSet/>
      <dgm:spPr/>
      <dgm:t>
        <a:bodyPr/>
        <a:lstStyle/>
        <a:p>
          <a:endParaRPr lang="en-US"/>
        </a:p>
      </dgm:t>
    </dgm:pt>
    <dgm:pt modelId="{05858A29-C315-43F0-B4BE-A6C6D8429412}" type="pres">
      <dgm:prSet presAssocID="{0F580629-C47A-49CF-B46D-F4E46DE3133A}" presName="root" presStyleCnt="0">
        <dgm:presLayoutVars>
          <dgm:dir/>
          <dgm:resizeHandles val="exact"/>
        </dgm:presLayoutVars>
      </dgm:prSet>
      <dgm:spPr/>
    </dgm:pt>
    <dgm:pt modelId="{B4B8F4ED-20E2-4AF0-BB3A-E0BDD48F0146}" type="pres">
      <dgm:prSet presAssocID="{52AB174B-FCF0-4CC3-9957-C169FBF2287E}" presName="compNode" presStyleCnt="0"/>
      <dgm:spPr/>
    </dgm:pt>
    <dgm:pt modelId="{2A8E2C24-AAF5-42FB-996C-ACF08401A12B}" type="pres">
      <dgm:prSet presAssocID="{52AB174B-FCF0-4CC3-9957-C169FBF2287E}" presName="iconBgRect" presStyleLbl="bgShp" presStyleIdx="0" presStyleCnt="3"/>
      <dgm:spPr/>
    </dgm:pt>
    <dgm:pt modelId="{0E076664-67CE-4490-86F7-F5664B1AC1CD}" type="pres">
      <dgm:prSet presAssocID="{52AB174B-FCF0-4CC3-9957-C169FBF2287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642963FA-3C49-4C00-B465-902D82A79517}" type="pres">
      <dgm:prSet presAssocID="{52AB174B-FCF0-4CC3-9957-C169FBF2287E}" presName="spaceRect" presStyleCnt="0"/>
      <dgm:spPr/>
    </dgm:pt>
    <dgm:pt modelId="{2370384A-853E-4D5A-8F66-9E4C5D9BD5AB}" type="pres">
      <dgm:prSet presAssocID="{52AB174B-FCF0-4CC3-9957-C169FBF2287E}" presName="textRect" presStyleLbl="revTx" presStyleIdx="0" presStyleCnt="3">
        <dgm:presLayoutVars>
          <dgm:chMax val="1"/>
          <dgm:chPref val="1"/>
        </dgm:presLayoutVars>
      </dgm:prSet>
      <dgm:spPr/>
    </dgm:pt>
    <dgm:pt modelId="{F1574396-B2E1-4215-8CFF-A3B301188441}" type="pres">
      <dgm:prSet presAssocID="{7B685823-D353-4FEB-AC6A-4DF9334765DA}" presName="sibTrans" presStyleCnt="0"/>
      <dgm:spPr/>
    </dgm:pt>
    <dgm:pt modelId="{102B9D9A-21F2-4661-A2FD-88039AAD1DEF}" type="pres">
      <dgm:prSet presAssocID="{9908AF72-EFA5-46FC-BFFF-7A961A5F93DC}" presName="compNode" presStyleCnt="0"/>
      <dgm:spPr/>
    </dgm:pt>
    <dgm:pt modelId="{EBD64712-1EEE-435F-A797-3F4F64E62D08}" type="pres">
      <dgm:prSet presAssocID="{9908AF72-EFA5-46FC-BFFF-7A961A5F93DC}" presName="iconBgRect" presStyleLbl="bgShp" presStyleIdx="1" presStyleCnt="3"/>
      <dgm:spPr/>
    </dgm:pt>
    <dgm:pt modelId="{00075850-3BD9-404D-A9B1-F43011304794}" type="pres">
      <dgm:prSet presAssocID="{9908AF72-EFA5-46FC-BFFF-7A961A5F93D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91712B07-A4EC-4105-B577-E5F67CAF11B1}" type="pres">
      <dgm:prSet presAssocID="{9908AF72-EFA5-46FC-BFFF-7A961A5F93DC}" presName="spaceRect" presStyleCnt="0"/>
      <dgm:spPr/>
    </dgm:pt>
    <dgm:pt modelId="{2DA919D5-AE7E-4C2D-B576-309E806884F4}" type="pres">
      <dgm:prSet presAssocID="{9908AF72-EFA5-46FC-BFFF-7A961A5F93DC}" presName="textRect" presStyleLbl="revTx" presStyleIdx="1" presStyleCnt="3">
        <dgm:presLayoutVars>
          <dgm:chMax val="1"/>
          <dgm:chPref val="1"/>
        </dgm:presLayoutVars>
      </dgm:prSet>
      <dgm:spPr/>
    </dgm:pt>
    <dgm:pt modelId="{BC725661-A8ED-4017-BCBE-EB51EE34D5E3}" type="pres">
      <dgm:prSet presAssocID="{FFCEF321-02A2-4706-AD1C-B2379F891DC2}" presName="sibTrans" presStyleCnt="0"/>
      <dgm:spPr/>
    </dgm:pt>
    <dgm:pt modelId="{9ECDE236-822C-40AC-AE02-7A2773D0958B}" type="pres">
      <dgm:prSet presAssocID="{76105BCA-F773-43A8-9A23-9B3F3D20D998}" presName="compNode" presStyleCnt="0"/>
      <dgm:spPr/>
    </dgm:pt>
    <dgm:pt modelId="{A74D30AE-E37A-493C-89C2-04955F4DCA95}" type="pres">
      <dgm:prSet presAssocID="{76105BCA-F773-43A8-9A23-9B3F3D20D998}" presName="iconBgRect" presStyleLbl="bgShp" presStyleIdx="2" presStyleCnt="3"/>
      <dgm:spPr/>
    </dgm:pt>
    <dgm:pt modelId="{C8B6BACA-841D-414D-A2A6-0434C953FB26}" type="pres">
      <dgm:prSet presAssocID="{76105BCA-F773-43A8-9A23-9B3F3D20D99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AB13B461-888F-45F1-B970-A362BFE43086}" type="pres">
      <dgm:prSet presAssocID="{76105BCA-F773-43A8-9A23-9B3F3D20D998}" presName="spaceRect" presStyleCnt="0"/>
      <dgm:spPr/>
    </dgm:pt>
    <dgm:pt modelId="{480FC2C4-AC2E-4E09-B136-752F0116AEDA}" type="pres">
      <dgm:prSet presAssocID="{76105BCA-F773-43A8-9A23-9B3F3D20D998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54EE0940-2282-4DBF-BB7D-FBC29F9D595D}" type="presOf" srcId="{0F580629-C47A-49CF-B46D-F4E46DE3133A}" destId="{05858A29-C315-43F0-B4BE-A6C6D8429412}" srcOrd="0" destOrd="0" presId="urn:microsoft.com/office/officeart/2018/5/layout/IconCircleLabelList"/>
    <dgm:cxn modelId="{2993BD53-190E-4F51-B883-C7FF5D365440}" type="presOf" srcId="{76105BCA-F773-43A8-9A23-9B3F3D20D998}" destId="{480FC2C4-AC2E-4E09-B136-752F0116AEDA}" srcOrd="0" destOrd="0" presId="urn:microsoft.com/office/officeart/2018/5/layout/IconCircleLabelList"/>
    <dgm:cxn modelId="{27A8288B-58E7-406F-8A42-3F9F44AE7C85}" type="presOf" srcId="{9908AF72-EFA5-46FC-BFFF-7A961A5F93DC}" destId="{2DA919D5-AE7E-4C2D-B576-309E806884F4}" srcOrd="0" destOrd="0" presId="urn:microsoft.com/office/officeart/2018/5/layout/IconCircleLabelList"/>
    <dgm:cxn modelId="{91D866A2-5AA8-4283-8130-88A816F21974}" srcId="{0F580629-C47A-49CF-B46D-F4E46DE3133A}" destId="{9908AF72-EFA5-46FC-BFFF-7A961A5F93DC}" srcOrd="1" destOrd="0" parTransId="{E551F526-C60D-4A92-879E-6A9D78CFD506}" sibTransId="{FFCEF321-02A2-4706-AD1C-B2379F891DC2}"/>
    <dgm:cxn modelId="{4605FCC1-8E38-48F3-AF60-2EB76FD205EE}" srcId="{0F580629-C47A-49CF-B46D-F4E46DE3133A}" destId="{52AB174B-FCF0-4CC3-9957-C169FBF2287E}" srcOrd="0" destOrd="0" parTransId="{864EC837-DCCF-4793-BF42-21B87462EAE4}" sibTransId="{7B685823-D353-4FEB-AC6A-4DF9334765DA}"/>
    <dgm:cxn modelId="{1DCFE0EE-9427-47D7-A0FB-D6D09B698103}" srcId="{0F580629-C47A-49CF-B46D-F4E46DE3133A}" destId="{76105BCA-F773-43A8-9A23-9B3F3D20D998}" srcOrd="2" destOrd="0" parTransId="{7C7A6260-47C3-4BF7-A34A-0E3F115A0EE2}" sibTransId="{7E4F23D0-36BA-450F-A032-3527112511D1}"/>
    <dgm:cxn modelId="{7F9450FE-AC82-440A-922B-BB28A6922541}" type="presOf" srcId="{52AB174B-FCF0-4CC3-9957-C169FBF2287E}" destId="{2370384A-853E-4D5A-8F66-9E4C5D9BD5AB}" srcOrd="0" destOrd="0" presId="urn:microsoft.com/office/officeart/2018/5/layout/IconCircleLabelList"/>
    <dgm:cxn modelId="{83C1630E-CB31-4328-9727-FA9B195FE56B}" type="presParOf" srcId="{05858A29-C315-43F0-B4BE-A6C6D8429412}" destId="{B4B8F4ED-20E2-4AF0-BB3A-E0BDD48F0146}" srcOrd="0" destOrd="0" presId="urn:microsoft.com/office/officeart/2018/5/layout/IconCircleLabelList"/>
    <dgm:cxn modelId="{BA3FEA01-C076-44BC-8F3B-211CC9B501CD}" type="presParOf" srcId="{B4B8F4ED-20E2-4AF0-BB3A-E0BDD48F0146}" destId="{2A8E2C24-AAF5-42FB-996C-ACF08401A12B}" srcOrd="0" destOrd="0" presId="urn:microsoft.com/office/officeart/2018/5/layout/IconCircleLabelList"/>
    <dgm:cxn modelId="{E66493BC-5912-4982-8438-B0D396B3FCB2}" type="presParOf" srcId="{B4B8F4ED-20E2-4AF0-BB3A-E0BDD48F0146}" destId="{0E076664-67CE-4490-86F7-F5664B1AC1CD}" srcOrd="1" destOrd="0" presId="urn:microsoft.com/office/officeart/2018/5/layout/IconCircleLabelList"/>
    <dgm:cxn modelId="{F615C83A-FA96-4017-8950-EAFE37184750}" type="presParOf" srcId="{B4B8F4ED-20E2-4AF0-BB3A-E0BDD48F0146}" destId="{642963FA-3C49-4C00-B465-902D82A79517}" srcOrd="2" destOrd="0" presId="urn:microsoft.com/office/officeart/2018/5/layout/IconCircleLabelList"/>
    <dgm:cxn modelId="{C651F871-CC7D-4427-9771-2E474C056DD4}" type="presParOf" srcId="{B4B8F4ED-20E2-4AF0-BB3A-E0BDD48F0146}" destId="{2370384A-853E-4D5A-8F66-9E4C5D9BD5AB}" srcOrd="3" destOrd="0" presId="urn:microsoft.com/office/officeart/2018/5/layout/IconCircleLabelList"/>
    <dgm:cxn modelId="{D44EDC9F-E171-47B4-B122-D339D7F8B1F1}" type="presParOf" srcId="{05858A29-C315-43F0-B4BE-A6C6D8429412}" destId="{F1574396-B2E1-4215-8CFF-A3B301188441}" srcOrd="1" destOrd="0" presId="urn:microsoft.com/office/officeart/2018/5/layout/IconCircleLabelList"/>
    <dgm:cxn modelId="{8F7EEE7F-2143-4EC6-B62F-49B33723AAF7}" type="presParOf" srcId="{05858A29-C315-43F0-B4BE-A6C6D8429412}" destId="{102B9D9A-21F2-4661-A2FD-88039AAD1DEF}" srcOrd="2" destOrd="0" presId="urn:microsoft.com/office/officeart/2018/5/layout/IconCircleLabelList"/>
    <dgm:cxn modelId="{FB3EE7F4-5EA6-4669-80A7-1B23AA1F9988}" type="presParOf" srcId="{102B9D9A-21F2-4661-A2FD-88039AAD1DEF}" destId="{EBD64712-1EEE-435F-A797-3F4F64E62D08}" srcOrd="0" destOrd="0" presId="urn:microsoft.com/office/officeart/2018/5/layout/IconCircleLabelList"/>
    <dgm:cxn modelId="{962E3818-30CF-411D-A734-F9FEAC9597C9}" type="presParOf" srcId="{102B9D9A-21F2-4661-A2FD-88039AAD1DEF}" destId="{00075850-3BD9-404D-A9B1-F43011304794}" srcOrd="1" destOrd="0" presId="urn:microsoft.com/office/officeart/2018/5/layout/IconCircleLabelList"/>
    <dgm:cxn modelId="{1002EA37-5C07-4285-BD92-7AD3F95322F8}" type="presParOf" srcId="{102B9D9A-21F2-4661-A2FD-88039AAD1DEF}" destId="{91712B07-A4EC-4105-B577-E5F67CAF11B1}" srcOrd="2" destOrd="0" presId="urn:microsoft.com/office/officeart/2018/5/layout/IconCircleLabelList"/>
    <dgm:cxn modelId="{36ED8B14-7B48-47C5-A346-A59E39EF94BD}" type="presParOf" srcId="{102B9D9A-21F2-4661-A2FD-88039AAD1DEF}" destId="{2DA919D5-AE7E-4C2D-B576-309E806884F4}" srcOrd="3" destOrd="0" presId="urn:microsoft.com/office/officeart/2018/5/layout/IconCircleLabelList"/>
    <dgm:cxn modelId="{63FD98CF-8E99-494A-9FDF-5C58F4BF4B65}" type="presParOf" srcId="{05858A29-C315-43F0-B4BE-A6C6D8429412}" destId="{BC725661-A8ED-4017-BCBE-EB51EE34D5E3}" srcOrd="3" destOrd="0" presId="urn:microsoft.com/office/officeart/2018/5/layout/IconCircleLabelList"/>
    <dgm:cxn modelId="{13A9982F-844C-4A20-AABA-9513B0D81530}" type="presParOf" srcId="{05858A29-C315-43F0-B4BE-A6C6D8429412}" destId="{9ECDE236-822C-40AC-AE02-7A2773D0958B}" srcOrd="4" destOrd="0" presId="urn:microsoft.com/office/officeart/2018/5/layout/IconCircleLabelList"/>
    <dgm:cxn modelId="{EDBCD03D-AA71-47EB-8E2C-6B77BA65194F}" type="presParOf" srcId="{9ECDE236-822C-40AC-AE02-7A2773D0958B}" destId="{A74D30AE-E37A-493C-89C2-04955F4DCA95}" srcOrd="0" destOrd="0" presId="urn:microsoft.com/office/officeart/2018/5/layout/IconCircleLabelList"/>
    <dgm:cxn modelId="{94C90E7D-4695-48E1-9447-AE9331A32B6F}" type="presParOf" srcId="{9ECDE236-822C-40AC-AE02-7A2773D0958B}" destId="{C8B6BACA-841D-414D-A2A6-0434C953FB26}" srcOrd="1" destOrd="0" presId="urn:microsoft.com/office/officeart/2018/5/layout/IconCircleLabelList"/>
    <dgm:cxn modelId="{C89CB458-EA1C-4ACD-9A07-3544C8AE6FA6}" type="presParOf" srcId="{9ECDE236-822C-40AC-AE02-7A2773D0958B}" destId="{AB13B461-888F-45F1-B970-A362BFE43086}" srcOrd="2" destOrd="0" presId="urn:microsoft.com/office/officeart/2018/5/layout/IconCircleLabelList"/>
    <dgm:cxn modelId="{BD145D0C-3B96-4105-9DCF-D8B29835523E}" type="presParOf" srcId="{9ECDE236-822C-40AC-AE02-7A2773D0958B}" destId="{480FC2C4-AC2E-4E09-B136-752F0116AED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FC2873-D272-45C8-BA6D-4A3EDE86CF42}" type="doc">
      <dgm:prSet loTypeId="urn:microsoft.com/office/officeart/2018/5/layout/CenteredIconLabelDescription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C553832-5707-438C-8ED5-119A2D5C6AF5}">
      <dgm:prSet/>
      <dgm:spPr/>
      <dgm:t>
        <a:bodyPr/>
        <a:lstStyle/>
        <a:p>
          <a:pPr>
            <a:defRPr b="1"/>
          </a:pPr>
          <a:r>
            <a:rPr lang="en-US" dirty="0"/>
            <a:t>Program inclusions</a:t>
          </a:r>
        </a:p>
      </dgm:t>
    </dgm:pt>
    <dgm:pt modelId="{444CF9E5-9878-47CC-BCE1-E40A72AF4C6F}" type="parTrans" cxnId="{546AD731-E322-4F7E-8337-674327F9725B}">
      <dgm:prSet/>
      <dgm:spPr/>
      <dgm:t>
        <a:bodyPr/>
        <a:lstStyle/>
        <a:p>
          <a:endParaRPr lang="en-US"/>
        </a:p>
      </dgm:t>
    </dgm:pt>
    <dgm:pt modelId="{21C15A9E-D937-4235-85F4-F50DAE11DB22}" type="sibTrans" cxnId="{546AD731-E322-4F7E-8337-674327F9725B}">
      <dgm:prSet/>
      <dgm:spPr/>
      <dgm:t>
        <a:bodyPr/>
        <a:lstStyle/>
        <a:p>
          <a:endParaRPr lang="en-US"/>
        </a:p>
      </dgm:t>
    </dgm:pt>
    <dgm:pt modelId="{D5C4C846-0194-4506-951E-A718E2B34736}">
      <dgm:prSet/>
      <dgm:spPr/>
      <dgm:t>
        <a:bodyPr/>
        <a:lstStyle/>
        <a:p>
          <a:r>
            <a:rPr lang="en-US" dirty="0"/>
            <a:t>Undergraduate programs</a:t>
          </a:r>
        </a:p>
      </dgm:t>
    </dgm:pt>
    <dgm:pt modelId="{8CA38258-AF65-4862-AB04-A5767D31B027}" type="parTrans" cxnId="{B973DCFB-7F1D-4142-92D3-D76A0317272C}">
      <dgm:prSet/>
      <dgm:spPr/>
      <dgm:t>
        <a:bodyPr/>
        <a:lstStyle/>
        <a:p>
          <a:endParaRPr lang="en-US"/>
        </a:p>
      </dgm:t>
    </dgm:pt>
    <dgm:pt modelId="{FBF0DE14-9200-4954-802A-E1AA52AFCC13}" type="sibTrans" cxnId="{B973DCFB-7F1D-4142-92D3-D76A0317272C}">
      <dgm:prSet/>
      <dgm:spPr/>
      <dgm:t>
        <a:bodyPr/>
        <a:lstStyle/>
        <a:p>
          <a:endParaRPr lang="en-US"/>
        </a:p>
      </dgm:t>
    </dgm:pt>
    <dgm:pt modelId="{D909B045-5EB0-4D62-B965-14B147B3D3F9}">
      <dgm:prSet/>
      <dgm:spPr/>
      <dgm:t>
        <a:bodyPr/>
        <a:lstStyle/>
        <a:p>
          <a:r>
            <a:rPr lang="en-US" dirty="0"/>
            <a:t>Degree-completion programs</a:t>
          </a:r>
        </a:p>
      </dgm:t>
    </dgm:pt>
    <dgm:pt modelId="{8774C640-B8E8-4DED-B578-830F0AC13888}" type="parTrans" cxnId="{45ADEE12-6362-4514-BB7E-410B182FD171}">
      <dgm:prSet/>
      <dgm:spPr/>
      <dgm:t>
        <a:bodyPr/>
        <a:lstStyle/>
        <a:p>
          <a:endParaRPr lang="en-US"/>
        </a:p>
      </dgm:t>
    </dgm:pt>
    <dgm:pt modelId="{00A67026-D0F5-4992-87E4-80826B7370AC}" type="sibTrans" cxnId="{45ADEE12-6362-4514-BB7E-410B182FD171}">
      <dgm:prSet/>
      <dgm:spPr/>
      <dgm:t>
        <a:bodyPr/>
        <a:lstStyle/>
        <a:p>
          <a:endParaRPr lang="en-US"/>
        </a:p>
      </dgm:t>
    </dgm:pt>
    <dgm:pt modelId="{7CD5E65C-C4D5-4049-B9D4-D8AC1AF3992D}">
      <dgm:prSet/>
      <dgm:spPr/>
      <dgm:t>
        <a:bodyPr/>
        <a:lstStyle/>
        <a:p>
          <a:r>
            <a:rPr lang="en-US" dirty="0"/>
            <a:t>Graduate programs</a:t>
          </a:r>
        </a:p>
      </dgm:t>
    </dgm:pt>
    <dgm:pt modelId="{F7C4D91E-4C48-485C-B619-920701E2C2E3}" type="parTrans" cxnId="{0BB1FC9B-B993-4121-B6A3-472A899DBFFC}">
      <dgm:prSet/>
      <dgm:spPr/>
      <dgm:t>
        <a:bodyPr/>
        <a:lstStyle/>
        <a:p>
          <a:endParaRPr lang="en-US"/>
        </a:p>
      </dgm:t>
    </dgm:pt>
    <dgm:pt modelId="{BC42F8E9-18F2-48CD-8F94-D3372C0E8BB8}" type="sibTrans" cxnId="{0BB1FC9B-B993-4121-B6A3-472A899DBFFC}">
      <dgm:prSet/>
      <dgm:spPr/>
      <dgm:t>
        <a:bodyPr/>
        <a:lstStyle/>
        <a:p>
          <a:endParaRPr lang="en-US"/>
        </a:p>
      </dgm:t>
    </dgm:pt>
    <dgm:pt modelId="{D2AB9D29-950C-4904-8A69-AAB7CB6F2B65}">
      <dgm:prSet/>
      <dgm:spPr/>
      <dgm:t>
        <a:bodyPr/>
        <a:lstStyle/>
        <a:p>
          <a:r>
            <a:rPr lang="en-US" dirty="0"/>
            <a:t>Professional degree programs</a:t>
          </a:r>
        </a:p>
      </dgm:t>
    </dgm:pt>
    <dgm:pt modelId="{39D5FE26-A3E9-4184-8C2B-D2F7DB1DE209}" type="parTrans" cxnId="{813E6AE3-41C1-433F-BF3E-B6C6E801A05F}">
      <dgm:prSet/>
      <dgm:spPr/>
      <dgm:t>
        <a:bodyPr/>
        <a:lstStyle/>
        <a:p>
          <a:endParaRPr lang="en-US"/>
        </a:p>
      </dgm:t>
    </dgm:pt>
    <dgm:pt modelId="{EFF6C2CD-1939-4FEF-B835-C4AD213C9CBA}" type="sibTrans" cxnId="{813E6AE3-41C1-433F-BF3E-B6C6E801A05F}">
      <dgm:prSet/>
      <dgm:spPr/>
      <dgm:t>
        <a:bodyPr/>
        <a:lstStyle/>
        <a:p>
          <a:endParaRPr lang="en-US"/>
        </a:p>
      </dgm:t>
    </dgm:pt>
    <dgm:pt modelId="{AC7EBC08-0904-4564-8F9B-E9BD61AE3A98}">
      <dgm:prSet/>
      <dgm:spPr/>
      <dgm:t>
        <a:bodyPr/>
        <a:lstStyle/>
        <a:p>
          <a:pPr>
            <a:defRPr b="1"/>
          </a:pPr>
          <a:r>
            <a:rPr lang="en-US" dirty="0"/>
            <a:t>Locations</a:t>
          </a:r>
        </a:p>
      </dgm:t>
    </dgm:pt>
    <dgm:pt modelId="{F8A74E36-6E70-4DF6-9807-ACDC3B5CF7D4}" type="parTrans" cxnId="{2FEB65A3-D047-4782-A79F-0ACA082D1E7E}">
      <dgm:prSet/>
      <dgm:spPr/>
      <dgm:t>
        <a:bodyPr/>
        <a:lstStyle/>
        <a:p>
          <a:endParaRPr lang="en-US"/>
        </a:p>
      </dgm:t>
    </dgm:pt>
    <dgm:pt modelId="{6EC59F91-CDF0-400C-9182-EBBAC0DFE00E}" type="sibTrans" cxnId="{2FEB65A3-D047-4782-A79F-0ACA082D1E7E}">
      <dgm:prSet/>
      <dgm:spPr/>
      <dgm:t>
        <a:bodyPr/>
        <a:lstStyle/>
        <a:p>
          <a:endParaRPr lang="en-US"/>
        </a:p>
      </dgm:t>
    </dgm:pt>
    <dgm:pt modelId="{55FAD4CB-3FF7-4D50-9BB0-9F8668522CAA}">
      <dgm:prSet/>
      <dgm:spPr/>
      <dgm:t>
        <a:bodyPr/>
        <a:lstStyle/>
        <a:p>
          <a:r>
            <a:rPr lang="en-US" dirty="0"/>
            <a:t>Main campus</a:t>
          </a:r>
        </a:p>
      </dgm:t>
    </dgm:pt>
    <dgm:pt modelId="{92AE6E33-7EA9-4C53-A10F-6C25E980EB08}" type="parTrans" cxnId="{409F9896-5E90-4615-A4AC-1D5F35C98510}">
      <dgm:prSet/>
      <dgm:spPr/>
      <dgm:t>
        <a:bodyPr/>
        <a:lstStyle/>
        <a:p>
          <a:endParaRPr lang="en-US"/>
        </a:p>
      </dgm:t>
    </dgm:pt>
    <dgm:pt modelId="{9B915A05-85D2-4911-AEFF-D36E2E73C8F7}" type="sibTrans" cxnId="{409F9896-5E90-4615-A4AC-1D5F35C98510}">
      <dgm:prSet/>
      <dgm:spPr/>
      <dgm:t>
        <a:bodyPr/>
        <a:lstStyle/>
        <a:p>
          <a:endParaRPr lang="en-US"/>
        </a:p>
      </dgm:t>
    </dgm:pt>
    <dgm:pt modelId="{957585AB-984A-4324-9BFB-78C89B1034E1}">
      <dgm:prSet/>
      <dgm:spPr/>
      <dgm:t>
        <a:bodyPr/>
        <a:lstStyle/>
        <a:p>
          <a:r>
            <a:rPr lang="en-US" dirty="0"/>
            <a:t>Branch campuses</a:t>
          </a:r>
        </a:p>
      </dgm:t>
    </dgm:pt>
    <dgm:pt modelId="{51B6121F-3478-4DBD-B833-59B0C7034D89}" type="parTrans" cxnId="{808EA15B-6F6B-49B7-8330-81ACA809AEAB}">
      <dgm:prSet/>
      <dgm:spPr/>
      <dgm:t>
        <a:bodyPr/>
        <a:lstStyle/>
        <a:p>
          <a:endParaRPr lang="en-US"/>
        </a:p>
      </dgm:t>
    </dgm:pt>
    <dgm:pt modelId="{110B22A0-E253-4114-9B2B-BFF74895400E}" type="sibTrans" cxnId="{808EA15B-6F6B-49B7-8330-81ACA809AEAB}">
      <dgm:prSet/>
      <dgm:spPr/>
      <dgm:t>
        <a:bodyPr/>
        <a:lstStyle/>
        <a:p>
          <a:endParaRPr lang="en-US"/>
        </a:p>
      </dgm:t>
    </dgm:pt>
    <dgm:pt modelId="{21D11B8B-1CE5-4F73-AAB3-8F00DF516675}">
      <dgm:prSet/>
      <dgm:spPr/>
      <dgm:t>
        <a:bodyPr/>
        <a:lstStyle/>
        <a:p>
          <a:r>
            <a:rPr lang="en-US" dirty="0"/>
            <a:t>Online</a:t>
          </a:r>
        </a:p>
      </dgm:t>
    </dgm:pt>
    <dgm:pt modelId="{A6B3F85B-3F37-45AB-B21C-EC31AA910CDB}" type="parTrans" cxnId="{79A66C6A-B3C5-4133-A60A-B03F05B9F932}">
      <dgm:prSet/>
      <dgm:spPr/>
      <dgm:t>
        <a:bodyPr/>
        <a:lstStyle/>
        <a:p>
          <a:endParaRPr lang="en-US"/>
        </a:p>
      </dgm:t>
    </dgm:pt>
    <dgm:pt modelId="{A5A16FBF-E9B9-44F8-9868-08B349D4DA2C}" type="sibTrans" cxnId="{79A66C6A-B3C5-4133-A60A-B03F05B9F932}">
      <dgm:prSet/>
      <dgm:spPr/>
      <dgm:t>
        <a:bodyPr/>
        <a:lstStyle/>
        <a:p>
          <a:endParaRPr lang="en-US"/>
        </a:p>
      </dgm:t>
    </dgm:pt>
    <dgm:pt modelId="{D5DDE4D5-7BB0-4DB8-85BC-961F7BA4C15A}" type="pres">
      <dgm:prSet presAssocID="{62FC2873-D272-45C8-BA6D-4A3EDE86CF42}" presName="root" presStyleCnt="0">
        <dgm:presLayoutVars>
          <dgm:dir/>
          <dgm:resizeHandles val="exact"/>
        </dgm:presLayoutVars>
      </dgm:prSet>
      <dgm:spPr/>
    </dgm:pt>
    <dgm:pt modelId="{0A333251-E8C6-4232-B8C8-35C9338E5C5A}" type="pres">
      <dgm:prSet presAssocID="{9C553832-5707-438C-8ED5-119A2D5C6AF5}" presName="compNode" presStyleCnt="0"/>
      <dgm:spPr/>
    </dgm:pt>
    <dgm:pt modelId="{04A5641D-F810-4382-88EA-656C0DF01128}" type="pres">
      <dgm:prSet presAssocID="{9C553832-5707-438C-8ED5-119A2D5C6AF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4836C479-A2D1-4126-975D-D5E8AE967A30}" type="pres">
      <dgm:prSet presAssocID="{9C553832-5707-438C-8ED5-119A2D5C6AF5}" presName="iconSpace" presStyleCnt="0"/>
      <dgm:spPr/>
    </dgm:pt>
    <dgm:pt modelId="{08117A26-EA5C-4A36-B8E6-D2AF06582F37}" type="pres">
      <dgm:prSet presAssocID="{9C553832-5707-438C-8ED5-119A2D5C6AF5}" presName="parTx" presStyleLbl="revTx" presStyleIdx="0" presStyleCnt="4">
        <dgm:presLayoutVars>
          <dgm:chMax val="0"/>
          <dgm:chPref val="0"/>
        </dgm:presLayoutVars>
      </dgm:prSet>
      <dgm:spPr/>
    </dgm:pt>
    <dgm:pt modelId="{EE1E5F14-2028-4FF6-BB5E-13D2AC617501}" type="pres">
      <dgm:prSet presAssocID="{9C553832-5707-438C-8ED5-119A2D5C6AF5}" presName="txSpace" presStyleCnt="0"/>
      <dgm:spPr/>
    </dgm:pt>
    <dgm:pt modelId="{8C8EA2AC-8003-48A8-8086-41177F203FF7}" type="pres">
      <dgm:prSet presAssocID="{9C553832-5707-438C-8ED5-119A2D5C6AF5}" presName="desTx" presStyleLbl="revTx" presStyleIdx="1" presStyleCnt="4">
        <dgm:presLayoutVars/>
      </dgm:prSet>
      <dgm:spPr/>
    </dgm:pt>
    <dgm:pt modelId="{9B0CCA3F-3227-4F90-965D-7DD39C7D20A7}" type="pres">
      <dgm:prSet presAssocID="{21C15A9E-D937-4235-85F4-F50DAE11DB22}" presName="sibTrans" presStyleCnt="0"/>
      <dgm:spPr/>
    </dgm:pt>
    <dgm:pt modelId="{4D303498-5D86-4BC0-B803-307A80CB1AA7}" type="pres">
      <dgm:prSet presAssocID="{AC7EBC08-0904-4564-8F9B-E9BD61AE3A98}" presName="compNode" presStyleCnt="0"/>
      <dgm:spPr/>
    </dgm:pt>
    <dgm:pt modelId="{F86B3FCA-A30F-4781-A5B1-74BE0B56621B}" type="pres">
      <dgm:prSet presAssocID="{AC7EBC08-0904-4564-8F9B-E9BD61AE3A9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reless router"/>
        </a:ext>
      </dgm:extLst>
    </dgm:pt>
    <dgm:pt modelId="{73E22548-5215-45AA-9F4F-E95CB71D6D2C}" type="pres">
      <dgm:prSet presAssocID="{AC7EBC08-0904-4564-8F9B-E9BD61AE3A98}" presName="iconSpace" presStyleCnt="0"/>
      <dgm:spPr/>
    </dgm:pt>
    <dgm:pt modelId="{0EA0C31C-2B45-4EBA-81A8-76D08541B68B}" type="pres">
      <dgm:prSet presAssocID="{AC7EBC08-0904-4564-8F9B-E9BD61AE3A98}" presName="parTx" presStyleLbl="revTx" presStyleIdx="2" presStyleCnt="4">
        <dgm:presLayoutVars>
          <dgm:chMax val="0"/>
          <dgm:chPref val="0"/>
        </dgm:presLayoutVars>
      </dgm:prSet>
      <dgm:spPr/>
    </dgm:pt>
    <dgm:pt modelId="{FB392247-F341-4406-80EB-33ED70A2A76D}" type="pres">
      <dgm:prSet presAssocID="{AC7EBC08-0904-4564-8F9B-E9BD61AE3A98}" presName="txSpace" presStyleCnt="0"/>
      <dgm:spPr/>
    </dgm:pt>
    <dgm:pt modelId="{1BB08D04-1669-472E-A09F-F44D76B5E738}" type="pres">
      <dgm:prSet presAssocID="{AC7EBC08-0904-4564-8F9B-E9BD61AE3A98}" presName="desTx" presStyleLbl="revTx" presStyleIdx="3" presStyleCnt="4">
        <dgm:presLayoutVars/>
      </dgm:prSet>
      <dgm:spPr/>
    </dgm:pt>
  </dgm:ptLst>
  <dgm:cxnLst>
    <dgm:cxn modelId="{12043A0D-C8F6-442B-B125-32603D0B22A2}" type="presOf" srcId="{21D11B8B-1CE5-4F73-AAB3-8F00DF516675}" destId="{1BB08D04-1669-472E-A09F-F44D76B5E738}" srcOrd="0" destOrd="2" presId="urn:microsoft.com/office/officeart/2018/5/layout/CenteredIconLabelDescriptionList"/>
    <dgm:cxn modelId="{E2B28E0D-51F9-495F-B435-FA6F047B3B03}" type="presOf" srcId="{957585AB-984A-4324-9BFB-78C89B1034E1}" destId="{1BB08D04-1669-472E-A09F-F44D76B5E738}" srcOrd="0" destOrd="1" presId="urn:microsoft.com/office/officeart/2018/5/layout/CenteredIconLabelDescriptionList"/>
    <dgm:cxn modelId="{45ADEE12-6362-4514-BB7E-410B182FD171}" srcId="{9C553832-5707-438C-8ED5-119A2D5C6AF5}" destId="{D909B045-5EB0-4D62-B965-14B147B3D3F9}" srcOrd="1" destOrd="0" parTransId="{8774C640-B8E8-4DED-B578-830F0AC13888}" sibTransId="{00A67026-D0F5-4992-87E4-80826B7370AC}"/>
    <dgm:cxn modelId="{D68DBA15-5F00-48E5-BAD1-004FAB3E6FDC}" type="presOf" srcId="{55FAD4CB-3FF7-4D50-9BB0-9F8668522CAA}" destId="{1BB08D04-1669-472E-A09F-F44D76B5E738}" srcOrd="0" destOrd="0" presId="urn:microsoft.com/office/officeart/2018/5/layout/CenteredIconLabelDescriptionList"/>
    <dgm:cxn modelId="{546AD731-E322-4F7E-8337-674327F9725B}" srcId="{62FC2873-D272-45C8-BA6D-4A3EDE86CF42}" destId="{9C553832-5707-438C-8ED5-119A2D5C6AF5}" srcOrd="0" destOrd="0" parTransId="{444CF9E5-9878-47CC-BCE1-E40A72AF4C6F}" sibTransId="{21C15A9E-D937-4235-85F4-F50DAE11DB22}"/>
    <dgm:cxn modelId="{D3645434-1134-47AE-A7EE-A190EFA4CEB7}" type="presOf" srcId="{62FC2873-D272-45C8-BA6D-4A3EDE86CF42}" destId="{D5DDE4D5-7BB0-4DB8-85BC-961F7BA4C15A}" srcOrd="0" destOrd="0" presId="urn:microsoft.com/office/officeart/2018/5/layout/CenteredIconLabelDescriptionList"/>
    <dgm:cxn modelId="{808EA15B-6F6B-49B7-8330-81ACA809AEAB}" srcId="{AC7EBC08-0904-4564-8F9B-E9BD61AE3A98}" destId="{957585AB-984A-4324-9BFB-78C89B1034E1}" srcOrd="1" destOrd="0" parTransId="{51B6121F-3478-4DBD-B833-59B0C7034D89}" sibTransId="{110B22A0-E253-4114-9B2B-BFF74895400E}"/>
    <dgm:cxn modelId="{79A66C6A-B3C5-4133-A60A-B03F05B9F932}" srcId="{AC7EBC08-0904-4564-8F9B-E9BD61AE3A98}" destId="{21D11B8B-1CE5-4F73-AAB3-8F00DF516675}" srcOrd="2" destOrd="0" parTransId="{A6B3F85B-3F37-45AB-B21C-EC31AA910CDB}" sibTransId="{A5A16FBF-E9B9-44F8-9868-08B349D4DA2C}"/>
    <dgm:cxn modelId="{C209936B-F932-455D-BE88-C43A73BF783C}" type="presOf" srcId="{D909B045-5EB0-4D62-B965-14B147B3D3F9}" destId="{8C8EA2AC-8003-48A8-8086-41177F203FF7}" srcOrd="0" destOrd="1" presId="urn:microsoft.com/office/officeart/2018/5/layout/CenteredIconLabelDescriptionList"/>
    <dgm:cxn modelId="{95DE554E-E3C5-4A95-A8E2-08821B70BD2D}" type="presOf" srcId="{AC7EBC08-0904-4564-8F9B-E9BD61AE3A98}" destId="{0EA0C31C-2B45-4EBA-81A8-76D08541B68B}" srcOrd="0" destOrd="0" presId="urn:microsoft.com/office/officeart/2018/5/layout/CenteredIconLabelDescriptionList"/>
    <dgm:cxn modelId="{29196952-CAA5-4F41-A8A0-47F695662E57}" type="presOf" srcId="{9C553832-5707-438C-8ED5-119A2D5C6AF5}" destId="{08117A26-EA5C-4A36-B8E6-D2AF06582F37}" srcOrd="0" destOrd="0" presId="urn:microsoft.com/office/officeart/2018/5/layout/CenteredIconLabelDescriptionList"/>
    <dgm:cxn modelId="{8F3CE174-52F3-4F06-9D95-BC162904D860}" type="presOf" srcId="{D2AB9D29-950C-4904-8A69-AAB7CB6F2B65}" destId="{8C8EA2AC-8003-48A8-8086-41177F203FF7}" srcOrd="0" destOrd="3" presId="urn:microsoft.com/office/officeart/2018/5/layout/CenteredIconLabelDescriptionList"/>
    <dgm:cxn modelId="{AF13C88B-A933-4F06-807F-9B742197CE28}" type="presOf" srcId="{7CD5E65C-C4D5-4049-B9D4-D8AC1AF3992D}" destId="{8C8EA2AC-8003-48A8-8086-41177F203FF7}" srcOrd="0" destOrd="2" presId="urn:microsoft.com/office/officeart/2018/5/layout/CenteredIconLabelDescriptionList"/>
    <dgm:cxn modelId="{409F9896-5E90-4615-A4AC-1D5F35C98510}" srcId="{AC7EBC08-0904-4564-8F9B-E9BD61AE3A98}" destId="{55FAD4CB-3FF7-4D50-9BB0-9F8668522CAA}" srcOrd="0" destOrd="0" parTransId="{92AE6E33-7EA9-4C53-A10F-6C25E980EB08}" sibTransId="{9B915A05-85D2-4911-AEFF-D36E2E73C8F7}"/>
    <dgm:cxn modelId="{0BB1FC9B-B993-4121-B6A3-472A899DBFFC}" srcId="{9C553832-5707-438C-8ED5-119A2D5C6AF5}" destId="{7CD5E65C-C4D5-4049-B9D4-D8AC1AF3992D}" srcOrd="2" destOrd="0" parTransId="{F7C4D91E-4C48-485C-B619-920701E2C2E3}" sibTransId="{BC42F8E9-18F2-48CD-8F94-D3372C0E8BB8}"/>
    <dgm:cxn modelId="{2FEB65A3-D047-4782-A79F-0ACA082D1E7E}" srcId="{62FC2873-D272-45C8-BA6D-4A3EDE86CF42}" destId="{AC7EBC08-0904-4564-8F9B-E9BD61AE3A98}" srcOrd="1" destOrd="0" parTransId="{F8A74E36-6E70-4DF6-9807-ACDC3B5CF7D4}" sibTransId="{6EC59F91-CDF0-400C-9182-EBBAC0DFE00E}"/>
    <dgm:cxn modelId="{63FA41DB-5512-498D-8069-857B784D34EB}" type="presOf" srcId="{D5C4C846-0194-4506-951E-A718E2B34736}" destId="{8C8EA2AC-8003-48A8-8086-41177F203FF7}" srcOrd="0" destOrd="0" presId="urn:microsoft.com/office/officeart/2018/5/layout/CenteredIconLabelDescriptionList"/>
    <dgm:cxn modelId="{813E6AE3-41C1-433F-BF3E-B6C6E801A05F}" srcId="{9C553832-5707-438C-8ED5-119A2D5C6AF5}" destId="{D2AB9D29-950C-4904-8A69-AAB7CB6F2B65}" srcOrd="3" destOrd="0" parTransId="{39D5FE26-A3E9-4184-8C2B-D2F7DB1DE209}" sibTransId="{EFF6C2CD-1939-4FEF-B835-C4AD213C9CBA}"/>
    <dgm:cxn modelId="{B973DCFB-7F1D-4142-92D3-D76A0317272C}" srcId="{9C553832-5707-438C-8ED5-119A2D5C6AF5}" destId="{D5C4C846-0194-4506-951E-A718E2B34736}" srcOrd="0" destOrd="0" parTransId="{8CA38258-AF65-4862-AB04-A5767D31B027}" sibTransId="{FBF0DE14-9200-4954-802A-E1AA52AFCC13}"/>
    <dgm:cxn modelId="{9CBD3300-7FCA-4F47-8833-FE0DC3094926}" type="presParOf" srcId="{D5DDE4D5-7BB0-4DB8-85BC-961F7BA4C15A}" destId="{0A333251-E8C6-4232-B8C8-35C9338E5C5A}" srcOrd="0" destOrd="0" presId="urn:microsoft.com/office/officeart/2018/5/layout/CenteredIconLabelDescriptionList"/>
    <dgm:cxn modelId="{E34AE36B-7FF5-45ED-9C64-545CF0873532}" type="presParOf" srcId="{0A333251-E8C6-4232-B8C8-35C9338E5C5A}" destId="{04A5641D-F810-4382-88EA-656C0DF01128}" srcOrd="0" destOrd="0" presId="urn:microsoft.com/office/officeart/2018/5/layout/CenteredIconLabelDescriptionList"/>
    <dgm:cxn modelId="{6EC51AEC-8786-4580-B0A2-EBDC2514E4E1}" type="presParOf" srcId="{0A333251-E8C6-4232-B8C8-35C9338E5C5A}" destId="{4836C479-A2D1-4126-975D-D5E8AE967A30}" srcOrd="1" destOrd="0" presId="urn:microsoft.com/office/officeart/2018/5/layout/CenteredIconLabelDescriptionList"/>
    <dgm:cxn modelId="{9D03C527-CA4D-48A0-B380-AE6C0BC19E50}" type="presParOf" srcId="{0A333251-E8C6-4232-B8C8-35C9338E5C5A}" destId="{08117A26-EA5C-4A36-B8E6-D2AF06582F37}" srcOrd="2" destOrd="0" presId="urn:microsoft.com/office/officeart/2018/5/layout/CenteredIconLabelDescriptionList"/>
    <dgm:cxn modelId="{2BF5ACE1-DC8C-42D7-B802-66B2B53D30ED}" type="presParOf" srcId="{0A333251-E8C6-4232-B8C8-35C9338E5C5A}" destId="{EE1E5F14-2028-4FF6-BB5E-13D2AC617501}" srcOrd="3" destOrd="0" presId="urn:microsoft.com/office/officeart/2018/5/layout/CenteredIconLabelDescriptionList"/>
    <dgm:cxn modelId="{71B01417-EF6F-46E7-8420-F0DE508EB133}" type="presParOf" srcId="{0A333251-E8C6-4232-B8C8-35C9338E5C5A}" destId="{8C8EA2AC-8003-48A8-8086-41177F203FF7}" srcOrd="4" destOrd="0" presId="urn:microsoft.com/office/officeart/2018/5/layout/CenteredIconLabelDescriptionList"/>
    <dgm:cxn modelId="{182870BF-8AD9-4941-9A8B-4C4A7000AC3D}" type="presParOf" srcId="{D5DDE4D5-7BB0-4DB8-85BC-961F7BA4C15A}" destId="{9B0CCA3F-3227-4F90-965D-7DD39C7D20A7}" srcOrd="1" destOrd="0" presId="urn:microsoft.com/office/officeart/2018/5/layout/CenteredIconLabelDescriptionList"/>
    <dgm:cxn modelId="{308F86DF-6C3A-48C2-BDA6-52CDCE2FE5DB}" type="presParOf" srcId="{D5DDE4D5-7BB0-4DB8-85BC-961F7BA4C15A}" destId="{4D303498-5D86-4BC0-B803-307A80CB1AA7}" srcOrd="2" destOrd="0" presId="urn:microsoft.com/office/officeart/2018/5/layout/CenteredIconLabelDescriptionList"/>
    <dgm:cxn modelId="{13501723-34D6-4AF1-A06E-02869754E11F}" type="presParOf" srcId="{4D303498-5D86-4BC0-B803-307A80CB1AA7}" destId="{F86B3FCA-A30F-4781-A5B1-74BE0B56621B}" srcOrd="0" destOrd="0" presId="urn:microsoft.com/office/officeart/2018/5/layout/CenteredIconLabelDescriptionList"/>
    <dgm:cxn modelId="{9C628DA6-629E-4182-9CA4-A984A9F30A9D}" type="presParOf" srcId="{4D303498-5D86-4BC0-B803-307A80CB1AA7}" destId="{73E22548-5215-45AA-9F4F-E95CB71D6D2C}" srcOrd="1" destOrd="0" presId="urn:microsoft.com/office/officeart/2018/5/layout/CenteredIconLabelDescriptionList"/>
    <dgm:cxn modelId="{22D8C2B3-D529-4947-AA08-EEB4B7958C40}" type="presParOf" srcId="{4D303498-5D86-4BC0-B803-307A80CB1AA7}" destId="{0EA0C31C-2B45-4EBA-81A8-76D08541B68B}" srcOrd="2" destOrd="0" presId="urn:microsoft.com/office/officeart/2018/5/layout/CenteredIconLabelDescriptionList"/>
    <dgm:cxn modelId="{1BDD1AF3-F80B-4322-AE3A-E952BBFBCC1C}" type="presParOf" srcId="{4D303498-5D86-4BC0-B803-307A80CB1AA7}" destId="{FB392247-F341-4406-80EB-33ED70A2A76D}" srcOrd="3" destOrd="0" presId="urn:microsoft.com/office/officeart/2018/5/layout/CenteredIconLabelDescriptionList"/>
    <dgm:cxn modelId="{AD59F334-D2B5-42CD-94DC-B758124FF997}" type="presParOf" srcId="{4D303498-5D86-4BC0-B803-307A80CB1AA7}" destId="{1BB08D04-1669-472E-A09F-F44D76B5E738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5748DE-0E3E-4C31-84FD-B8D93C14DD94}" type="doc">
      <dgm:prSet loTypeId="urn:microsoft.com/office/officeart/2018/5/layout/CenteredIconLabelDescription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0AF88F2-4560-4FED-B8F1-D57C33F44454}">
      <dgm:prSet/>
      <dgm:spPr/>
      <dgm:t>
        <a:bodyPr/>
        <a:lstStyle/>
        <a:p>
          <a:pPr>
            <a:defRPr b="1"/>
          </a:pPr>
          <a:r>
            <a:rPr lang="en-US" dirty="0"/>
            <a:t>Student enrollment expectations</a:t>
          </a:r>
        </a:p>
      </dgm:t>
    </dgm:pt>
    <dgm:pt modelId="{19162C9D-0651-487D-9276-5896EA2FB918}" type="parTrans" cxnId="{BC951E54-2698-46BA-9CAD-CDD836B3769D}">
      <dgm:prSet/>
      <dgm:spPr/>
      <dgm:t>
        <a:bodyPr/>
        <a:lstStyle/>
        <a:p>
          <a:endParaRPr lang="en-US"/>
        </a:p>
      </dgm:t>
    </dgm:pt>
    <dgm:pt modelId="{1E95824A-B5C3-40AF-8B66-63DED76B038F}" type="sibTrans" cxnId="{BC951E54-2698-46BA-9CAD-CDD836B3769D}">
      <dgm:prSet/>
      <dgm:spPr/>
      <dgm:t>
        <a:bodyPr/>
        <a:lstStyle/>
        <a:p>
          <a:endParaRPr lang="en-US"/>
        </a:p>
      </dgm:t>
    </dgm:pt>
    <dgm:pt modelId="{79190AE7-5DDE-466E-8615-61665D337A73}">
      <dgm:prSet/>
      <dgm:spPr/>
      <dgm:t>
        <a:bodyPr/>
        <a:lstStyle/>
        <a:p>
          <a:r>
            <a:rPr lang="en-US" dirty="0"/>
            <a:t>Full time</a:t>
          </a:r>
        </a:p>
      </dgm:t>
    </dgm:pt>
    <dgm:pt modelId="{9704548D-6CFD-4B3C-A27B-CE4A3A33A0FB}" type="parTrans" cxnId="{107A9854-C563-4D48-829A-E67F1887D1CE}">
      <dgm:prSet/>
      <dgm:spPr/>
      <dgm:t>
        <a:bodyPr/>
        <a:lstStyle/>
        <a:p>
          <a:endParaRPr lang="en-US"/>
        </a:p>
      </dgm:t>
    </dgm:pt>
    <dgm:pt modelId="{CE90FDCA-E0A3-47F2-9D01-F10F1CCB847E}" type="sibTrans" cxnId="{107A9854-C563-4D48-829A-E67F1887D1CE}">
      <dgm:prSet/>
      <dgm:spPr/>
      <dgm:t>
        <a:bodyPr/>
        <a:lstStyle/>
        <a:p>
          <a:endParaRPr lang="en-US"/>
        </a:p>
      </dgm:t>
    </dgm:pt>
    <dgm:pt modelId="{1C413FE9-C47E-4979-A803-58D339A40214}">
      <dgm:prSet/>
      <dgm:spPr/>
      <dgm:t>
        <a:bodyPr/>
        <a:lstStyle/>
        <a:p>
          <a:r>
            <a:rPr lang="en-US" dirty="0"/>
            <a:t>Degree seeking</a:t>
          </a:r>
        </a:p>
      </dgm:t>
    </dgm:pt>
    <dgm:pt modelId="{ED09EE01-B078-48A0-87BA-0B09C094011F}" type="parTrans" cxnId="{F7B4C157-E834-48B2-8D19-1D4409002F00}">
      <dgm:prSet/>
      <dgm:spPr/>
      <dgm:t>
        <a:bodyPr/>
        <a:lstStyle/>
        <a:p>
          <a:endParaRPr lang="en-US"/>
        </a:p>
      </dgm:t>
    </dgm:pt>
    <dgm:pt modelId="{63F428D9-F6D4-4342-9B48-C0959967B32C}" type="sibTrans" cxnId="{F7B4C157-E834-48B2-8D19-1D4409002F00}">
      <dgm:prSet/>
      <dgm:spPr/>
      <dgm:t>
        <a:bodyPr/>
        <a:lstStyle/>
        <a:p>
          <a:endParaRPr lang="en-US"/>
        </a:p>
      </dgm:t>
    </dgm:pt>
    <dgm:pt modelId="{8D80ECA2-705F-4851-9866-82270BF2614D}">
      <dgm:prSet/>
      <dgm:spPr/>
      <dgm:t>
        <a:bodyPr/>
        <a:lstStyle/>
        <a:p>
          <a:r>
            <a:rPr lang="en-US" dirty="0"/>
            <a:t>Undergraduate</a:t>
          </a:r>
        </a:p>
      </dgm:t>
    </dgm:pt>
    <dgm:pt modelId="{273287D2-63AB-4062-8FCC-AE4E6F54D31D}" type="parTrans" cxnId="{CB0CEF02-129D-493A-B8FA-DEF30C7464A6}">
      <dgm:prSet/>
      <dgm:spPr/>
      <dgm:t>
        <a:bodyPr/>
        <a:lstStyle/>
        <a:p>
          <a:endParaRPr lang="en-US"/>
        </a:p>
      </dgm:t>
    </dgm:pt>
    <dgm:pt modelId="{4CB09D86-C16B-4C56-8C85-0234113018E9}" type="sibTrans" cxnId="{CB0CEF02-129D-493A-B8FA-DEF30C7464A6}">
      <dgm:prSet/>
      <dgm:spPr/>
      <dgm:t>
        <a:bodyPr/>
        <a:lstStyle/>
        <a:p>
          <a:endParaRPr lang="en-US"/>
        </a:p>
      </dgm:t>
    </dgm:pt>
    <dgm:pt modelId="{7B05DE29-905F-4306-9FF7-CFBBFF0378CF}">
      <dgm:prSet/>
      <dgm:spPr/>
      <dgm:t>
        <a:bodyPr/>
        <a:lstStyle/>
        <a:p>
          <a:r>
            <a:rPr lang="en-US" dirty="0"/>
            <a:t>Eight semesters or graduation, whichever comes first</a:t>
          </a:r>
        </a:p>
      </dgm:t>
    </dgm:pt>
    <dgm:pt modelId="{8A1D81C8-440C-4097-9A58-CD077030BD74}" type="parTrans" cxnId="{20162230-94C4-4F72-8232-3D999CC4396A}">
      <dgm:prSet/>
      <dgm:spPr/>
      <dgm:t>
        <a:bodyPr/>
        <a:lstStyle/>
        <a:p>
          <a:endParaRPr lang="en-US"/>
        </a:p>
      </dgm:t>
    </dgm:pt>
    <dgm:pt modelId="{4C26A04B-2188-4044-8C93-4B422CDCE147}" type="sibTrans" cxnId="{20162230-94C4-4F72-8232-3D999CC4396A}">
      <dgm:prSet/>
      <dgm:spPr/>
      <dgm:t>
        <a:bodyPr/>
        <a:lstStyle/>
        <a:p>
          <a:endParaRPr lang="en-US"/>
        </a:p>
      </dgm:t>
    </dgm:pt>
    <dgm:pt modelId="{BC0C73F7-412D-45A1-866B-CDB529C163E7}">
      <dgm:prSet/>
      <dgm:spPr/>
      <dgm:t>
        <a:bodyPr/>
        <a:lstStyle/>
        <a:p>
          <a:r>
            <a:rPr lang="en-US" dirty="0"/>
            <a:t>Graduate or Terminal/professional degree</a:t>
          </a:r>
        </a:p>
      </dgm:t>
    </dgm:pt>
    <dgm:pt modelId="{A0D014FE-6BA8-4E38-B352-A70188F8468B}" type="parTrans" cxnId="{FAB769DF-C4C0-430B-8EEF-BCBA04AB5DC6}">
      <dgm:prSet/>
      <dgm:spPr/>
      <dgm:t>
        <a:bodyPr/>
        <a:lstStyle/>
        <a:p>
          <a:endParaRPr lang="en-US"/>
        </a:p>
      </dgm:t>
    </dgm:pt>
    <dgm:pt modelId="{5FE635FE-556A-46E6-98C2-B96AC5B40BEF}" type="sibTrans" cxnId="{FAB769DF-C4C0-430B-8EEF-BCBA04AB5DC6}">
      <dgm:prSet/>
      <dgm:spPr/>
      <dgm:t>
        <a:bodyPr/>
        <a:lstStyle/>
        <a:p>
          <a:endParaRPr lang="en-US"/>
        </a:p>
      </dgm:t>
    </dgm:pt>
    <dgm:pt modelId="{96D15871-6319-43FB-B585-732CE746550B}">
      <dgm:prSet/>
      <dgm:spPr/>
      <dgm:t>
        <a:bodyPr/>
        <a:lstStyle/>
        <a:p>
          <a:r>
            <a:rPr lang="en-US" dirty="0"/>
            <a:t>Four semesters or graduation, whichever comes first</a:t>
          </a:r>
        </a:p>
      </dgm:t>
    </dgm:pt>
    <dgm:pt modelId="{0D525767-3ED8-436B-AC5C-4F16A6F26DB4}" type="parTrans" cxnId="{9BD97A32-9C45-4D35-9D7D-7F9B8C533B2D}">
      <dgm:prSet/>
      <dgm:spPr/>
      <dgm:t>
        <a:bodyPr/>
        <a:lstStyle/>
        <a:p>
          <a:endParaRPr lang="en-US"/>
        </a:p>
      </dgm:t>
    </dgm:pt>
    <dgm:pt modelId="{6041580A-3258-4898-854C-1301CEE5144E}" type="sibTrans" cxnId="{9BD97A32-9C45-4D35-9D7D-7F9B8C533B2D}">
      <dgm:prSet/>
      <dgm:spPr/>
      <dgm:t>
        <a:bodyPr/>
        <a:lstStyle/>
        <a:p>
          <a:endParaRPr lang="en-US"/>
        </a:p>
      </dgm:t>
    </dgm:pt>
    <dgm:pt modelId="{01525A56-3E40-48F5-9405-BC4FB3DAB305}">
      <dgm:prSet/>
      <dgm:spPr/>
      <dgm:t>
        <a:bodyPr/>
        <a:lstStyle/>
        <a:p>
          <a:pPr>
            <a:defRPr b="1"/>
          </a:pPr>
          <a:r>
            <a:rPr lang="en-US" dirty="0"/>
            <a:t>Other considerations</a:t>
          </a:r>
        </a:p>
      </dgm:t>
    </dgm:pt>
    <dgm:pt modelId="{B0E10B2D-4917-4BFE-A8C9-0A80CAC5B1FA}" type="parTrans" cxnId="{56264835-EE36-4C06-9A73-C4CF39F25430}">
      <dgm:prSet/>
      <dgm:spPr/>
      <dgm:t>
        <a:bodyPr/>
        <a:lstStyle/>
        <a:p>
          <a:endParaRPr lang="en-US"/>
        </a:p>
      </dgm:t>
    </dgm:pt>
    <dgm:pt modelId="{AF94E165-E577-40E8-8383-94DC81E544CA}" type="sibTrans" cxnId="{56264835-EE36-4C06-9A73-C4CF39F25430}">
      <dgm:prSet/>
      <dgm:spPr/>
      <dgm:t>
        <a:bodyPr/>
        <a:lstStyle/>
        <a:p>
          <a:endParaRPr lang="en-US"/>
        </a:p>
      </dgm:t>
    </dgm:pt>
    <dgm:pt modelId="{755A436B-92BA-4EA1-982A-02E61FE1382E}">
      <dgm:prSet/>
      <dgm:spPr/>
      <dgm:t>
        <a:bodyPr/>
        <a:lstStyle/>
        <a:p>
          <a:r>
            <a:rPr lang="en-US" dirty="0"/>
            <a:t>Less than full time enrollment</a:t>
          </a:r>
        </a:p>
      </dgm:t>
    </dgm:pt>
    <dgm:pt modelId="{138B33DE-088F-4621-8201-2FDDE76D6097}" type="parTrans" cxnId="{07433783-E545-467B-8223-3DFDF57DA33F}">
      <dgm:prSet/>
      <dgm:spPr/>
      <dgm:t>
        <a:bodyPr/>
        <a:lstStyle/>
        <a:p>
          <a:endParaRPr lang="en-US"/>
        </a:p>
      </dgm:t>
    </dgm:pt>
    <dgm:pt modelId="{096926A3-76A0-47E3-A32D-62425608EB26}" type="sibTrans" cxnId="{07433783-E545-467B-8223-3DFDF57DA33F}">
      <dgm:prSet/>
      <dgm:spPr/>
      <dgm:t>
        <a:bodyPr/>
        <a:lstStyle/>
        <a:p>
          <a:endParaRPr lang="en-US"/>
        </a:p>
      </dgm:t>
    </dgm:pt>
    <dgm:pt modelId="{D46181B8-B497-4084-A4C0-AA7F40E46B9F}">
      <dgm:prSet/>
      <dgm:spPr/>
      <dgm:t>
        <a:bodyPr/>
        <a:lstStyle/>
        <a:p>
          <a:r>
            <a:rPr lang="en-US" dirty="0"/>
            <a:t>TE scholars wanting to transfer</a:t>
          </a:r>
        </a:p>
      </dgm:t>
    </dgm:pt>
    <dgm:pt modelId="{6C541829-0817-46B1-972D-ECEEE3D9EC88}" type="parTrans" cxnId="{21A52CE5-ED50-4D05-8394-A01E4179EA6A}">
      <dgm:prSet/>
      <dgm:spPr/>
      <dgm:t>
        <a:bodyPr/>
        <a:lstStyle/>
        <a:p>
          <a:endParaRPr lang="en-US"/>
        </a:p>
      </dgm:t>
    </dgm:pt>
    <dgm:pt modelId="{BD4BC187-87F7-48E9-9084-1623AC456253}" type="sibTrans" cxnId="{21A52CE5-ED50-4D05-8394-A01E4179EA6A}">
      <dgm:prSet/>
      <dgm:spPr/>
      <dgm:t>
        <a:bodyPr/>
        <a:lstStyle/>
        <a:p>
          <a:endParaRPr lang="en-US"/>
        </a:p>
      </dgm:t>
    </dgm:pt>
    <dgm:pt modelId="{D78EECE9-39A0-449C-9CC8-75949E6E8E2F}">
      <dgm:prSet/>
      <dgm:spPr/>
      <dgm:t>
        <a:bodyPr/>
        <a:lstStyle/>
        <a:p>
          <a:r>
            <a:rPr lang="en-US" dirty="0"/>
            <a:t>TE scholars taking a leave of absence for more than one consecutive semester</a:t>
          </a:r>
        </a:p>
      </dgm:t>
    </dgm:pt>
    <dgm:pt modelId="{D4DB4BE4-FB26-4363-8EC4-010F1F58D6E6}" type="parTrans" cxnId="{F47DEDB0-F71E-4D19-874B-C1FD7C2B310B}">
      <dgm:prSet/>
      <dgm:spPr/>
      <dgm:t>
        <a:bodyPr/>
        <a:lstStyle/>
        <a:p>
          <a:endParaRPr lang="en-US"/>
        </a:p>
      </dgm:t>
    </dgm:pt>
    <dgm:pt modelId="{B374D47B-92A3-435F-A157-7702F7D2A745}" type="sibTrans" cxnId="{F47DEDB0-F71E-4D19-874B-C1FD7C2B310B}">
      <dgm:prSet/>
      <dgm:spPr/>
      <dgm:t>
        <a:bodyPr/>
        <a:lstStyle/>
        <a:p>
          <a:endParaRPr lang="en-US"/>
        </a:p>
      </dgm:t>
    </dgm:pt>
    <dgm:pt modelId="{6A97163B-4EB4-4937-B951-3B0A327BF017}" type="pres">
      <dgm:prSet presAssocID="{065748DE-0E3E-4C31-84FD-B8D93C14DD94}" presName="root" presStyleCnt="0">
        <dgm:presLayoutVars>
          <dgm:dir/>
          <dgm:resizeHandles val="exact"/>
        </dgm:presLayoutVars>
      </dgm:prSet>
      <dgm:spPr/>
    </dgm:pt>
    <dgm:pt modelId="{435E470B-5726-49D8-BFF2-4AE72D847DB4}" type="pres">
      <dgm:prSet presAssocID="{B0AF88F2-4560-4FED-B8F1-D57C33F44454}" presName="compNode" presStyleCnt="0"/>
      <dgm:spPr/>
    </dgm:pt>
    <dgm:pt modelId="{7F1D4735-7B96-4BD0-B331-1DCFCECDFF93}" type="pres">
      <dgm:prSet presAssocID="{B0AF88F2-4560-4FED-B8F1-D57C33F4445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B8B91DAE-98BB-42E0-AA77-EED1922C6C6B}" type="pres">
      <dgm:prSet presAssocID="{B0AF88F2-4560-4FED-B8F1-D57C33F44454}" presName="iconSpace" presStyleCnt="0"/>
      <dgm:spPr/>
    </dgm:pt>
    <dgm:pt modelId="{68A023EB-6DE1-4B79-9D21-CA6C29DCB18F}" type="pres">
      <dgm:prSet presAssocID="{B0AF88F2-4560-4FED-B8F1-D57C33F44454}" presName="parTx" presStyleLbl="revTx" presStyleIdx="0" presStyleCnt="4">
        <dgm:presLayoutVars>
          <dgm:chMax val="0"/>
          <dgm:chPref val="0"/>
        </dgm:presLayoutVars>
      </dgm:prSet>
      <dgm:spPr/>
    </dgm:pt>
    <dgm:pt modelId="{D7A59F1C-DE16-47DD-A6B8-55E28C7A43B9}" type="pres">
      <dgm:prSet presAssocID="{B0AF88F2-4560-4FED-B8F1-D57C33F44454}" presName="txSpace" presStyleCnt="0"/>
      <dgm:spPr/>
    </dgm:pt>
    <dgm:pt modelId="{DEFFF1ED-AFAB-4A0B-87E0-588345D14E70}" type="pres">
      <dgm:prSet presAssocID="{B0AF88F2-4560-4FED-B8F1-D57C33F44454}" presName="desTx" presStyleLbl="revTx" presStyleIdx="1" presStyleCnt="4">
        <dgm:presLayoutVars/>
      </dgm:prSet>
      <dgm:spPr/>
    </dgm:pt>
    <dgm:pt modelId="{CECFC90E-1474-43F7-83A5-9A9097AA74E3}" type="pres">
      <dgm:prSet presAssocID="{1E95824A-B5C3-40AF-8B66-63DED76B038F}" presName="sibTrans" presStyleCnt="0"/>
      <dgm:spPr/>
    </dgm:pt>
    <dgm:pt modelId="{4B5184FA-3A58-4105-907A-EFB0831A9AB0}" type="pres">
      <dgm:prSet presAssocID="{01525A56-3E40-48F5-9405-BC4FB3DAB305}" presName="compNode" presStyleCnt="0"/>
      <dgm:spPr/>
    </dgm:pt>
    <dgm:pt modelId="{FCB7B96F-614B-4512-9CEF-FD41E79CD39F}" type="pres">
      <dgm:prSet presAssocID="{01525A56-3E40-48F5-9405-BC4FB3DAB30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5C44F555-3F6F-496B-9BC4-15C435028ACC}" type="pres">
      <dgm:prSet presAssocID="{01525A56-3E40-48F5-9405-BC4FB3DAB305}" presName="iconSpace" presStyleCnt="0"/>
      <dgm:spPr/>
    </dgm:pt>
    <dgm:pt modelId="{5C0709A7-35FF-4697-BDAF-78B8836DB4E5}" type="pres">
      <dgm:prSet presAssocID="{01525A56-3E40-48F5-9405-BC4FB3DAB305}" presName="parTx" presStyleLbl="revTx" presStyleIdx="2" presStyleCnt="4">
        <dgm:presLayoutVars>
          <dgm:chMax val="0"/>
          <dgm:chPref val="0"/>
        </dgm:presLayoutVars>
      </dgm:prSet>
      <dgm:spPr/>
    </dgm:pt>
    <dgm:pt modelId="{34AAC999-FB9C-4868-AEFD-3D9A0744AC85}" type="pres">
      <dgm:prSet presAssocID="{01525A56-3E40-48F5-9405-BC4FB3DAB305}" presName="txSpace" presStyleCnt="0"/>
      <dgm:spPr/>
    </dgm:pt>
    <dgm:pt modelId="{55A7C75D-2B93-4B03-A438-A076A67A64FA}" type="pres">
      <dgm:prSet presAssocID="{01525A56-3E40-48F5-9405-BC4FB3DAB305}" presName="desTx" presStyleLbl="revTx" presStyleIdx="3" presStyleCnt="4">
        <dgm:presLayoutVars/>
      </dgm:prSet>
      <dgm:spPr/>
    </dgm:pt>
  </dgm:ptLst>
  <dgm:cxnLst>
    <dgm:cxn modelId="{CB0CEF02-129D-493A-B8FA-DEF30C7464A6}" srcId="{B0AF88F2-4560-4FED-B8F1-D57C33F44454}" destId="{8D80ECA2-705F-4851-9866-82270BF2614D}" srcOrd="2" destOrd="0" parTransId="{273287D2-63AB-4062-8FCC-AE4E6F54D31D}" sibTransId="{4CB09D86-C16B-4C56-8C85-0234113018E9}"/>
    <dgm:cxn modelId="{EF320804-9153-4CFA-8CE2-C63DC87B3979}" type="presOf" srcId="{B0AF88F2-4560-4FED-B8F1-D57C33F44454}" destId="{68A023EB-6DE1-4B79-9D21-CA6C29DCB18F}" srcOrd="0" destOrd="0" presId="urn:microsoft.com/office/officeart/2018/5/layout/CenteredIconLabelDescriptionList"/>
    <dgm:cxn modelId="{1A3AF313-CF57-493D-9713-041207FD466B}" type="presOf" srcId="{BC0C73F7-412D-45A1-866B-CDB529C163E7}" destId="{DEFFF1ED-AFAB-4A0B-87E0-588345D14E70}" srcOrd="0" destOrd="4" presId="urn:microsoft.com/office/officeart/2018/5/layout/CenteredIconLabelDescriptionList"/>
    <dgm:cxn modelId="{AEFE2A25-A743-4B16-BD34-8B979D0503FB}" type="presOf" srcId="{8D80ECA2-705F-4851-9866-82270BF2614D}" destId="{DEFFF1ED-AFAB-4A0B-87E0-588345D14E70}" srcOrd="0" destOrd="2" presId="urn:microsoft.com/office/officeart/2018/5/layout/CenteredIconLabelDescriptionList"/>
    <dgm:cxn modelId="{20162230-94C4-4F72-8232-3D999CC4396A}" srcId="{8D80ECA2-705F-4851-9866-82270BF2614D}" destId="{7B05DE29-905F-4306-9FF7-CFBBFF0378CF}" srcOrd="0" destOrd="0" parTransId="{8A1D81C8-440C-4097-9A58-CD077030BD74}" sibTransId="{4C26A04B-2188-4044-8C93-4B422CDCE147}"/>
    <dgm:cxn modelId="{9BD97A32-9C45-4D35-9D7D-7F9B8C533B2D}" srcId="{BC0C73F7-412D-45A1-866B-CDB529C163E7}" destId="{96D15871-6319-43FB-B585-732CE746550B}" srcOrd="0" destOrd="0" parTransId="{0D525767-3ED8-436B-AC5C-4F16A6F26DB4}" sibTransId="{6041580A-3258-4898-854C-1301CEE5144E}"/>
    <dgm:cxn modelId="{F7945134-0BB5-4569-B6EA-14939E5F60DD}" type="presOf" srcId="{D78EECE9-39A0-449C-9CC8-75949E6E8E2F}" destId="{55A7C75D-2B93-4B03-A438-A076A67A64FA}" srcOrd="0" destOrd="2" presId="urn:microsoft.com/office/officeart/2018/5/layout/CenteredIconLabelDescriptionList"/>
    <dgm:cxn modelId="{56264835-EE36-4C06-9A73-C4CF39F25430}" srcId="{065748DE-0E3E-4C31-84FD-B8D93C14DD94}" destId="{01525A56-3E40-48F5-9405-BC4FB3DAB305}" srcOrd="1" destOrd="0" parTransId="{B0E10B2D-4917-4BFE-A8C9-0A80CAC5B1FA}" sibTransId="{AF94E165-E577-40E8-8383-94DC81E544CA}"/>
    <dgm:cxn modelId="{5D1F1D3A-8725-40CA-8FA4-EB639C8AD7CD}" type="presOf" srcId="{D46181B8-B497-4084-A4C0-AA7F40E46B9F}" destId="{55A7C75D-2B93-4B03-A438-A076A67A64FA}" srcOrd="0" destOrd="1" presId="urn:microsoft.com/office/officeart/2018/5/layout/CenteredIconLabelDescriptionList"/>
    <dgm:cxn modelId="{7F707B3D-F9F5-40E7-8E2E-C4E8A93CBC85}" type="presOf" srcId="{755A436B-92BA-4EA1-982A-02E61FE1382E}" destId="{55A7C75D-2B93-4B03-A438-A076A67A64FA}" srcOrd="0" destOrd="0" presId="urn:microsoft.com/office/officeart/2018/5/layout/CenteredIconLabelDescriptionList"/>
    <dgm:cxn modelId="{41A90340-F56A-490F-BE04-249B3557CAF7}" type="presOf" srcId="{7B05DE29-905F-4306-9FF7-CFBBFF0378CF}" destId="{DEFFF1ED-AFAB-4A0B-87E0-588345D14E70}" srcOrd="0" destOrd="3" presId="urn:microsoft.com/office/officeart/2018/5/layout/CenteredIconLabelDescriptionList"/>
    <dgm:cxn modelId="{D713D170-379C-470A-B516-FD46EAC4C189}" type="presOf" srcId="{1C413FE9-C47E-4979-A803-58D339A40214}" destId="{DEFFF1ED-AFAB-4A0B-87E0-588345D14E70}" srcOrd="0" destOrd="1" presId="urn:microsoft.com/office/officeart/2018/5/layout/CenteredIconLabelDescriptionList"/>
    <dgm:cxn modelId="{BC951E54-2698-46BA-9CAD-CDD836B3769D}" srcId="{065748DE-0E3E-4C31-84FD-B8D93C14DD94}" destId="{B0AF88F2-4560-4FED-B8F1-D57C33F44454}" srcOrd="0" destOrd="0" parTransId="{19162C9D-0651-487D-9276-5896EA2FB918}" sibTransId="{1E95824A-B5C3-40AF-8B66-63DED76B038F}"/>
    <dgm:cxn modelId="{107A9854-C563-4D48-829A-E67F1887D1CE}" srcId="{B0AF88F2-4560-4FED-B8F1-D57C33F44454}" destId="{79190AE7-5DDE-466E-8615-61665D337A73}" srcOrd="0" destOrd="0" parTransId="{9704548D-6CFD-4B3C-A27B-CE4A3A33A0FB}" sibTransId="{CE90FDCA-E0A3-47F2-9D01-F10F1CCB847E}"/>
    <dgm:cxn modelId="{F7B4C157-E834-48B2-8D19-1D4409002F00}" srcId="{B0AF88F2-4560-4FED-B8F1-D57C33F44454}" destId="{1C413FE9-C47E-4979-A803-58D339A40214}" srcOrd="1" destOrd="0" parTransId="{ED09EE01-B078-48A0-87BA-0B09C094011F}" sibTransId="{63F428D9-F6D4-4342-9B48-C0959967B32C}"/>
    <dgm:cxn modelId="{07433783-E545-467B-8223-3DFDF57DA33F}" srcId="{01525A56-3E40-48F5-9405-BC4FB3DAB305}" destId="{755A436B-92BA-4EA1-982A-02E61FE1382E}" srcOrd="0" destOrd="0" parTransId="{138B33DE-088F-4621-8201-2FDDE76D6097}" sibTransId="{096926A3-76A0-47E3-A32D-62425608EB26}"/>
    <dgm:cxn modelId="{E208798F-3D6F-4616-AA5A-43D68165EDCF}" type="presOf" srcId="{96D15871-6319-43FB-B585-732CE746550B}" destId="{DEFFF1ED-AFAB-4A0B-87E0-588345D14E70}" srcOrd="0" destOrd="5" presId="urn:microsoft.com/office/officeart/2018/5/layout/CenteredIconLabelDescriptionList"/>
    <dgm:cxn modelId="{F47DEDB0-F71E-4D19-874B-C1FD7C2B310B}" srcId="{01525A56-3E40-48F5-9405-BC4FB3DAB305}" destId="{D78EECE9-39A0-449C-9CC8-75949E6E8E2F}" srcOrd="2" destOrd="0" parTransId="{D4DB4BE4-FB26-4363-8EC4-010F1F58D6E6}" sibTransId="{B374D47B-92A3-435F-A157-7702F7D2A745}"/>
    <dgm:cxn modelId="{F72165CC-8FA6-4530-8397-48D5C857EDCF}" type="presOf" srcId="{79190AE7-5DDE-466E-8615-61665D337A73}" destId="{DEFFF1ED-AFAB-4A0B-87E0-588345D14E70}" srcOrd="0" destOrd="0" presId="urn:microsoft.com/office/officeart/2018/5/layout/CenteredIconLabelDescriptionList"/>
    <dgm:cxn modelId="{FAB769DF-C4C0-430B-8EEF-BCBA04AB5DC6}" srcId="{B0AF88F2-4560-4FED-B8F1-D57C33F44454}" destId="{BC0C73F7-412D-45A1-866B-CDB529C163E7}" srcOrd="3" destOrd="0" parTransId="{A0D014FE-6BA8-4E38-B352-A70188F8468B}" sibTransId="{5FE635FE-556A-46E6-98C2-B96AC5B40BEF}"/>
    <dgm:cxn modelId="{21A52CE5-ED50-4D05-8394-A01E4179EA6A}" srcId="{01525A56-3E40-48F5-9405-BC4FB3DAB305}" destId="{D46181B8-B497-4084-A4C0-AA7F40E46B9F}" srcOrd="1" destOrd="0" parTransId="{6C541829-0817-46B1-972D-ECEEE3D9EC88}" sibTransId="{BD4BC187-87F7-48E9-9084-1623AC456253}"/>
    <dgm:cxn modelId="{AF0327ED-A2F4-4442-91C7-0FB8E5F4753F}" type="presOf" srcId="{01525A56-3E40-48F5-9405-BC4FB3DAB305}" destId="{5C0709A7-35FF-4697-BDAF-78B8836DB4E5}" srcOrd="0" destOrd="0" presId="urn:microsoft.com/office/officeart/2018/5/layout/CenteredIconLabelDescriptionList"/>
    <dgm:cxn modelId="{E266CDF0-A6BD-4547-8291-9FD667EB3180}" type="presOf" srcId="{065748DE-0E3E-4C31-84FD-B8D93C14DD94}" destId="{6A97163B-4EB4-4937-B951-3B0A327BF017}" srcOrd="0" destOrd="0" presId="urn:microsoft.com/office/officeart/2018/5/layout/CenteredIconLabelDescriptionList"/>
    <dgm:cxn modelId="{69479A2D-7A0B-487C-9AC1-5AB761D9390B}" type="presParOf" srcId="{6A97163B-4EB4-4937-B951-3B0A327BF017}" destId="{435E470B-5726-49D8-BFF2-4AE72D847DB4}" srcOrd="0" destOrd="0" presId="urn:microsoft.com/office/officeart/2018/5/layout/CenteredIconLabelDescriptionList"/>
    <dgm:cxn modelId="{8E141C06-65CA-42B3-8007-15C3FD522679}" type="presParOf" srcId="{435E470B-5726-49D8-BFF2-4AE72D847DB4}" destId="{7F1D4735-7B96-4BD0-B331-1DCFCECDFF93}" srcOrd="0" destOrd="0" presId="urn:microsoft.com/office/officeart/2018/5/layout/CenteredIconLabelDescriptionList"/>
    <dgm:cxn modelId="{3ABB7BA3-D2A0-4E02-A1CB-1818BDB05AA3}" type="presParOf" srcId="{435E470B-5726-49D8-BFF2-4AE72D847DB4}" destId="{B8B91DAE-98BB-42E0-AA77-EED1922C6C6B}" srcOrd="1" destOrd="0" presId="urn:microsoft.com/office/officeart/2018/5/layout/CenteredIconLabelDescriptionList"/>
    <dgm:cxn modelId="{A8C63D8F-5D42-44F0-B9B7-3E64554C2C0A}" type="presParOf" srcId="{435E470B-5726-49D8-BFF2-4AE72D847DB4}" destId="{68A023EB-6DE1-4B79-9D21-CA6C29DCB18F}" srcOrd="2" destOrd="0" presId="urn:microsoft.com/office/officeart/2018/5/layout/CenteredIconLabelDescriptionList"/>
    <dgm:cxn modelId="{68335139-B623-42B9-B2CE-8EECDB72EF9A}" type="presParOf" srcId="{435E470B-5726-49D8-BFF2-4AE72D847DB4}" destId="{D7A59F1C-DE16-47DD-A6B8-55E28C7A43B9}" srcOrd="3" destOrd="0" presId="urn:microsoft.com/office/officeart/2018/5/layout/CenteredIconLabelDescriptionList"/>
    <dgm:cxn modelId="{54727181-528D-4575-A688-98C0D04356FB}" type="presParOf" srcId="{435E470B-5726-49D8-BFF2-4AE72D847DB4}" destId="{DEFFF1ED-AFAB-4A0B-87E0-588345D14E70}" srcOrd="4" destOrd="0" presId="urn:microsoft.com/office/officeart/2018/5/layout/CenteredIconLabelDescriptionList"/>
    <dgm:cxn modelId="{F3E7F4A5-B94D-493A-A149-FB85308CAD37}" type="presParOf" srcId="{6A97163B-4EB4-4937-B951-3B0A327BF017}" destId="{CECFC90E-1474-43F7-83A5-9A9097AA74E3}" srcOrd="1" destOrd="0" presId="urn:microsoft.com/office/officeart/2018/5/layout/CenteredIconLabelDescriptionList"/>
    <dgm:cxn modelId="{49F2C89C-6D2F-4378-A268-E66E5025ABDB}" type="presParOf" srcId="{6A97163B-4EB4-4937-B951-3B0A327BF017}" destId="{4B5184FA-3A58-4105-907A-EFB0831A9AB0}" srcOrd="2" destOrd="0" presId="urn:microsoft.com/office/officeart/2018/5/layout/CenteredIconLabelDescriptionList"/>
    <dgm:cxn modelId="{E112F45C-BAF1-4E2F-9358-514F945EDD6C}" type="presParOf" srcId="{4B5184FA-3A58-4105-907A-EFB0831A9AB0}" destId="{FCB7B96F-614B-4512-9CEF-FD41E79CD39F}" srcOrd="0" destOrd="0" presId="urn:microsoft.com/office/officeart/2018/5/layout/CenteredIconLabelDescriptionList"/>
    <dgm:cxn modelId="{CDFB87B8-94A7-4831-99ED-9C2802093BCF}" type="presParOf" srcId="{4B5184FA-3A58-4105-907A-EFB0831A9AB0}" destId="{5C44F555-3F6F-496B-9BC4-15C435028ACC}" srcOrd="1" destOrd="0" presId="urn:microsoft.com/office/officeart/2018/5/layout/CenteredIconLabelDescriptionList"/>
    <dgm:cxn modelId="{FFF23E05-D032-4C8C-B7D5-64314855CD18}" type="presParOf" srcId="{4B5184FA-3A58-4105-907A-EFB0831A9AB0}" destId="{5C0709A7-35FF-4697-BDAF-78B8836DB4E5}" srcOrd="2" destOrd="0" presId="urn:microsoft.com/office/officeart/2018/5/layout/CenteredIconLabelDescriptionList"/>
    <dgm:cxn modelId="{B8BE12BE-0567-4CD5-BD14-2D306AAE54EB}" type="presParOf" srcId="{4B5184FA-3A58-4105-907A-EFB0831A9AB0}" destId="{34AAC999-FB9C-4868-AEFD-3D9A0744AC85}" srcOrd="3" destOrd="0" presId="urn:microsoft.com/office/officeart/2018/5/layout/CenteredIconLabelDescriptionList"/>
    <dgm:cxn modelId="{04EA6D50-532A-42F7-9F75-22DBEA57B833}" type="presParOf" srcId="{4B5184FA-3A58-4105-907A-EFB0831A9AB0}" destId="{55A7C75D-2B93-4B03-A438-A076A67A64FA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20AC0E-532A-4DB8-9B1C-6BB1B95CC1C5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EF0C46DA-B5D8-4B9B-803F-A1C9FC4C9287}">
      <dgm:prSet/>
      <dgm:spPr/>
      <dgm:t>
        <a:bodyPr/>
        <a:lstStyle/>
        <a:p>
          <a:r>
            <a:rPr lang="en-US" dirty="0"/>
            <a:t>Upcoming calendar events</a:t>
          </a:r>
        </a:p>
      </dgm:t>
    </dgm:pt>
    <dgm:pt modelId="{E0ED1235-6E8B-4E72-AD51-5BAABF7068B7}" type="parTrans" cxnId="{038D0406-6F7B-47C8-A13E-F0CDAEACEBB5}">
      <dgm:prSet/>
      <dgm:spPr/>
      <dgm:t>
        <a:bodyPr/>
        <a:lstStyle/>
        <a:p>
          <a:endParaRPr lang="en-US"/>
        </a:p>
      </dgm:t>
    </dgm:pt>
    <dgm:pt modelId="{CF8597B3-02DE-42A4-BCC2-7AB48403C72A}" type="sibTrans" cxnId="{038D0406-6F7B-47C8-A13E-F0CDAEACEBB5}">
      <dgm:prSet/>
      <dgm:spPr/>
      <dgm:t>
        <a:bodyPr/>
        <a:lstStyle/>
        <a:p>
          <a:endParaRPr lang="en-US"/>
        </a:p>
      </dgm:t>
    </dgm:pt>
    <dgm:pt modelId="{AAB2724B-420D-4FF7-B363-5470FE51B824}">
      <dgm:prSet/>
      <dgm:spPr/>
      <dgm:t>
        <a:bodyPr/>
        <a:lstStyle/>
        <a:p>
          <a:r>
            <a:rPr lang="en-US" dirty="0"/>
            <a:t>Training calendar</a:t>
          </a:r>
        </a:p>
      </dgm:t>
    </dgm:pt>
    <dgm:pt modelId="{68140BDC-289D-4163-B5FB-C1096D0355C9}" type="parTrans" cxnId="{BD29FC5F-760C-4323-A855-6D043F2227A3}">
      <dgm:prSet/>
      <dgm:spPr/>
      <dgm:t>
        <a:bodyPr/>
        <a:lstStyle/>
        <a:p>
          <a:endParaRPr lang="en-US"/>
        </a:p>
      </dgm:t>
    </dgm:pt>
    <dgm:pt modelId="{5D2D5628-2A4F-444D-9A0C-266E84D5FA55}" type="sibTrans" cxnId="{BD29FC5F-760C-4323-A855-6D043F2227A3}">
      <dgm:prSet/>
      <dgm:spPr/>
      <dgm:t>
        <a:bodyPr/>
        <a:lstStyle/>
        <a:p>
          <a:endParaRPr lang="en-US"/>
        </a:p>
      </dgm:t>
    </dgm:pt>
    <dgm:pt modelId="{5D4125E5-159F-434B-88F9-2708F35395F6}">
      <dgm:prSet/>
      <dgm:spPr/>
      <dgm:t>
        <a:bodyPr/>
        <a:lstStyle/>
        <a:p>
          <a:r>
            <a:rPr lang="en-US" dirty="0"/>
            <a:t>Earning and receiving training credit(s)</a:t>
          </a:r>
        </a:p>
      </dgm:t>
    </dgm:pt>
    <dgm:pt modelId="{8A60AA0E-7195-4526-BB3C-048FBF171735}" type="parTrans" cxnId="{2186273A-B132-435C-B665-A2CFE622CF5A}">
      <dgm:prSet/>
      <dgm:spPr/>
      <dgm:t>
        <a:bodyPr/>
        <a:lstStyle/>
        <a:p>
          <a:endParaRPr lang="en-US"/>
        </a:p>
      </dgm:t>
    </dgm:pt>
    <dgm:pt modelId="{671CF5A4-1644-4089-9633-F49F8084F53D}" type="sibTrans" cxnId="{2186273A-B132-435C-B665-A2CFE622CF5A}">
      <dgm:prSet/>
      <dgm:spPr/>
      <dgm:t>
        <a:bodyPr/>
        <a:lstStyle/>
        <a:p>
          <a:endParaRPr lang="en-US"/>
        </a:p>
      </dgm:t>
    </dgm:pt>
    <dgm:pt modelId="{85ECA208-FB70-4843-8854-D5A930EAA3D4}">
      <dgm:prSet/>
      <dgm:spPr/>
      <dgm:t>
        <a:bodyPr/>
        <a:lstStyle/>
        <a:p>
          <a:r>
            <a:rPr lang="en-US" dirty="0"/>
            <a:t>Enrollment Report reminders</a:t>
          </a:r>
        </a:p>
      </dgm:t>
    </dgm:pt>
    <dgm:pt modelId="{5C02EB67-A868-47DD-8E20-21CD6E5E5447}" type="parTrans" cxnId="{A0E88065-648C-4DF7-A356-50F33B325F11}">
      <dgm:prSet/>
      <dgm:spPr/>
      <dgm:t>
        <a:bodyPr/>
        <a:lstStyle/>
        <a:p>
          <a:endParaRPr lang="en-US"/>
        </a:p>
      </dgm:t>
    </dgm:pt>
    <dgm:pt modelId="{A86EE16B-ED33-4182-A43C-3D89B857916F}" type="sibTrans" cxnId="{A0E88065-648C-4DF7-A356-50F33B325F11}">
      <dgm:prSet/>
      <dgm:spPr/>
      <dgm:t>
        <a:bodyPr/>
        <a:lstStyle/>
        <a:p>
          <a:endParaRPr lang="en-US"/>
        </a:p>
      </dgm:t>
    </dgm:pt>
    <dgm:pt modelId="{977C305F-88E8-4EA2-A107-1FCA0811C9E0}" type="pres">
      <dgm:prSet presAssocID="{BD20AC0E-532A-4DB8-9B1C-6BB1B95CC1C5}" presName="root" presStyleCnt="0">
        <dgm:presLayoutVars>
          <dgm:dir/>
          <dgm:resizeHandles val="exact"/>
        </dgm:presLayoutVars>
      </dgm:prSet>
      <dgm:spPr/>
    </dgm:pt>
    <dgm:pt modelId="{67D92E70-519F-48D3-98E6-3AB6D13D1543}" type="pres">
      <dgm:prSet presAssocID="{BD20AC0E-532A-4DB8-9B1C-6BB1B95CC1C5}" presName="container" presStyleCnt="0">
        <dgm:presLayoutVars>
          <dgm:dir/>
          <dgm:resizeHandles val="exact"/>
        </dgm:presLayoutVars>
      </dgm:prSet>
      <dgm:spPr/>
    </dgm:pt>
    <dgm:pt modelId="{60CD1D80-9FAB-4ACC-ACD8-1D5A2ABFED84}" type="pres">
      <dgm:prSet presAssocID="{EF0C46DA-B5D8-4B9B-803F-A1C9FC4C9287}" presName="compNode" presStyleCnt="0"/>
      <dgm:spPr/>
    </dgm:pt>
    <dgm:pt modelId="{FD1555E6-7C8C-4C35-9F7E-50B5282DF8E5}" type="pres">
      <dgm:prSet presAssocID="{EF0C46DA-B5D8-4B9B-803F-A1C9FC4C9287}" presName="iconBgRect" presStyleLbl="bgShp" presStyleIdx="0" presStyleCnt="4"/>
      <dgm:spPr/>
    </dgm:pt>
    <dgm:pt modelId="{CC649DAE-F736-4EF4-A424-1DF7D813051C}" type="pres">
      <dgm:prSet presAssocID="{EF0C46DA-B5D8-4B9B-803F-A1C9FC4C928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1760976D-0F78-42B4-AAE1-BE9802DB0677}" type="pres">
      <dgm:prSet presAssocID="{EF0C46DA-B5D8-4B9B-803F-A1C9FC4C9287}" presName="spaceRect" presStyleCnt="0"/>
      <dgm:spPr/>
    </dgm:pt>
    <dgm:pt modelId="{9AEC3A35-CDA4-4078-BB12-11D5418B65EE}" type="pres">
      <dgm:prSet presAssocID="{EF0C46DA-B5D8-4B9B-803F-A1C9FC4C9287}" presName="textRect" presStyleLbl="revTx" presStyleIdx="0" presStyleCnt="4">
        <dgm:presLayoutVars>
          <dgm:chMax val="1"/>
          <dgm:chPref val="1"/>
        </dgm:presLayoutVars>
      </dgm:prSet>
      <dgm:spPr/>
    </dgm:pt>
    <dgm:pt modelId="{C8960B58-5B12-4DA2-9DA5-8F07657E5900}" type="pres">
      <dgm:prSet presAssocID="{CF8597B3-02DE-42A4-BCC2-7AB48403C72A}" presName="sibTrans" presStyleLbl="sibTrans2D1" presStyleIdx="0" presStyleCnt="0"/>
      <dgm:spPr/>
    </dgm:pt>
    <dgm:pt modelId="{B8298E66-CE0C-4FF0-A2D4-60B5F4868542}" type="pres">
      <dgm:prSet presAssocID="{AAB2724B-420D-4FF7-B363-5470FE51B824}" presName="compNode" presStyleCnt="0"/>
      <dgm:spPr/>
    </dgm:pt>
    <dgm:pt modelId="{E68BD1A5-3A52-45A7-8413-193E40FCC589}" type="pres">
      <dgm:prSet presAssocID="{AAB2724B-420D-4FF7-B363-5470FE51B824}" presName="iconBgRect" presStyleLbl="bgShp" presStyleIdx="1" presStyleCnt="4"/>
      <dgm:spPr/>
    </dgm:pt>
    <dgm:pt modelId="{0C61ECE9-5CF3-4773-A4DD-4BB0F36EF39C}" type="pres">
      <dgm:prSet presAssocID="{AAB2724B-420D-4FF7-B363-5470FE51B82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2FEEA407-D476-4434-A1BC-99637B17F515}" type="pres">
      <dgm:prSet presAssocID="{AAB2724B-420D-4FF7-B363-5470FE51B824}" presName="spaceRect" presStyleCnt="0"/>
      <dgm:spPr/>
    </dgm:pt>
    <dgm:pt modelId="{B320099F-BFDB-49E3-AE7D-B7F703296564}" type="pres">
      <dgm:prSet presAssocID="{AAB2724B-420D-4FF7-B363-5470FE51B824}" presName="textRect" presStyleLbl="revTx" presStyleIdx="1" presStyleCnt="4">
        <dgm:presLayoutVars>
          <dgm:chMax val="1"/>
          <dgm:chPref val="1"/>
        </dgm:presLayoutVars>
      </dgm:prSet>
      <dgm:spPr/>
    </dgm:pt>
    <dgm:pt modelId="{C5D041FF-1C75-4C87-8CA3-7A0D7FE50894}" type="pres">
      <dgm:prSet presAssocID="{5D2D5628-2A4F-444D-9A0C-266E84D5FA55}" presName="sibTrans" presStyleLbl="sibTrans2D1" presStyleIdx="0" presStyleCnt="0"/>
      <dgm:spPr/>
    </dgm:pt>
    <dgm:pt modelId="{18B2ACFF-7393-4FA3-97A1-E0EE38F0C430}" type="pres">
      <dgm:prSet presAssocID="{5D4125E5-159F-434B-88F9-2708F35395F6}" presName="compNode" presStyleCnt="0"/>
      <dgm:spPr/>
    </dgm:pt>
    <dgm:pt modelId="{B87ADC86-2DAF-47D9-B3B1-3A04F12DEEF0}" type="pres">
      <dgm:prSet presAssocID="{5D4125E5-159F-434B-88F9-2708F35395F6}" presName="iconBgRect" presStyleLbl="bgShp" presStyleIdx="2" presStyleCnt="4"/>
      <dgm:spPr/>
    </dgm:pt>
    <dgm:pt modelId="{F28C4931-33CC-43EC-B05F-86E7C2A5E568}" type="pres">
      <dgm:prSet presAssocID="{5D4125E5-159F-434B-88F9-2708F35395F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6687751C-BF88-4B4D-A908-FB3915EB69EA}" type="pres">
      <dgm:prSet presAssocID="{5D4125E5-159F-434B-88F9-2708F35395F6}" presName="spaceRect" presStyleCnt="0"/>
      <dgm:spPr/>
    </dgm:pt>
    <dgm:pt modelId="{16C6E4A8-2332-4F5E-86F4-C641B6098B4A}" type="pres">
      <dgm:prSet presAssocID="{5D4125E5-159F-434B-88F9-2708F35395F6}" presName="textRect" presStyleLbl="revTx" presStyleIdx="2" presStyleCnt="4">
        <dgm:presLayoutVars>
          <dgm:chMax val="1"/>
          <dgm:chPref val="1"/>
        </dgm:presLayoutVars>
      </dgm:prSet>
      <dgm:spPr/>
    </dgm:pt>
    <dgm:pt modelId="{A6A1AB37-7B4C-457E-8381-DFE2C66D949E}" type="pres">
      <dgm:prSet presAssocID="{671CF5A4-1644-4089-9633-F49F8084F53D}" presName="sibTrans" presStyleLbl="sibTrans2D1" presStyleIdx="0" presStyleCnt="0"/>
      <dgm:spPr/>
    </dgm:pt>
    <dgm:pt modelId="{866B0D01-84F4-4F65-8B76-45AE8AF4F128}" type="pres">
      <dgm:prSet presAssocID="{85ECA208-FB70-4843-8854-D5A930EAA3D4}" presName="compNode" presStyleCnt="0"/>
      <dgm:spPr/>
    </dgm:pt>
    <dgm:pt modelId="{6B8D9F97-E491-43FC-A8BD-1B533E900F21}" type="pres">
      <dgm:prSet presAssocID="{85ECA208-FB70-4843-8854-D5A930EAA3D4}" presName="iconBgRect" presStyleLbl="bgShp" presStyleIdx="3" presStyleCnt="4"/>
      <dgm:spPr/>
    </dgm:pt>
    <dgm:pt modelId="{43ED52EF-BF83-4BCA-81D8-1A73B1D44295}" type="pres">
      <dgm:prSet presAssocID="{85ECA208-FB70-4843-8854-D5A930EAA3D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76D7CC80-3A73-4185-9EB6-E07D635CFA98}" type="pres">
      <dgm:prSet presAssocID="{85ECA208-FB70-4843-8854-D5A930EAA3D4}" presName="spaceRect" presStyleCnt="0"/>
      <dgm:spPr/>
    </dgm:pt>
    <dgm:pt modelId="{B790603E-5B7D-4389-ADCC-E445AC84C0AE}" type="pres">
      <dgm:prSet presAssocID="{85ECA208-FB70-4843-8854-D5A930EAA3D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038D0406-6F7B-47C8-A13E-F0CDAEACEBB5}" srcId="{BD20AC0E-532A-4DB8-9B1C-6BB1B95CC1C5}" destId="{EF0C46DA-B5D8-4B9B-803F-A1C9FC4C9287}" srcOrd="0" destOrd="0" parTransId="{E0ED1235-6E8B-4E72-AD51-5BAABF7068B7}" sibTransId="{CF8597B3-02DE-42A4-BCC2-7AB48403C72A}"/>
    <dgm:cxn modelId="{D2687B33-512F-496D-A4DC-EF876114CACC}" type="presOf" srcId="{EF0C46DA-B5D8-4B9B-803F-A1C9FC4C9287}" destId="{9AEC3A35-CDA4-4078-BB12-11D5418B65EE}" srcOrd="0" destOrd="0" presId="urn:microsoft.com/office/officeart/2018/2/layout/IconCircleList"/>
    <dgm:cxn modelId="{2186273A-B132-435C-B665-A2CFE622CF5A}" srcId="{BD20AC0E-532A-4DB8-9B1C-6BB1B95CC1C5}" destId="{5D4125E5-159F-434B-88F9-2708F35395F6}" srcOrd="2" destOrd="0" parTransId="{8A60AA0E-7195-4526-BB3C-048FBF171735}" sibTransId="{671CF5A4-1644-4089-9633-F49F8084F53D}"/>
    <dgm:cxn modelId="{F643A95D-249A-4D2F-BFC7-46623C615545}" type="presOf" srcId="{BD20AC0E-532A-4DB8-9B1C-6BB1B95CC1C5}" destId="{977C305F-88E8-4EA2-A107-1FCA0811C9E0}" srcOrd="0" destOrd="0" presId="urn:microsoft.com/office/officeart/2018/2/layout/IconCircleList"/>
    <dgm:cxn modelId="{BD29FC5F-760C-4323-A855-6D043F2227A3}" srcId="{BD20AC0E-532A-4DB8-9B1C-6BB1B95CC1C5}" destId="{AAB2724B-420D-4FF7-B363-5470FE51B824}" srcOrd="1" destOrd="0" parTransId="{68140BDC-289D-4163-B5FB-C1096D0355C9}" sibTransId="{5D2D5628-2A4F-444D-9A0C-266E84D5FA55}"/>
    <dgm:cxn modelId="{A0E88065-648C-4DF7-A356-50F33B325F11}" srcId="{BD20AC0E-532A-4DB8-9B1C-6BB1B95CC1C5}" destId="{85ECA208-FB70-4843-8854-D5A930EAA3D4}" srcOrd="3" destOrd="0" parTransId="{5C02EB67-A868-47DD-8E20-21CD6E5E5447}" sibTransId="{A86EE16B-ED33-4182-A43C-3D89B857916F}"/>
    <dgm:cxn modelId="{545F6E52-42CE-400D-A2EC-782C91483681}" type="presOf" srcId="{85ECA208-FB70-4843-8854-D5A930EAA3D4}" destId="{B790603E-5B7D-4389-ADCC-E445AC84C0AE}" srcOrd="0" destOrd="0" presId="urn:microsoft.com/office/officeart/2018/2/layout/IconCircleList"/>
    <dgm:cxn modelId="{7D51B957-1CEE-4747-80A6-A550C8C75D15}" type="presOf" srcId="{5D2D5628-2A4F-444D-9A0C-266E84D5FA55}" destId="{C5D041FF-1C75-4C87-8CA3-7A0D7FE50894}" srcOrd="0" destOrd="0" presId="urn:microsoft.com/office/officeart/2018/2/layout/IconCircleList"/>
    <dgm:cxn modelId="{3C9A3C80-AA9A-480A-8CDF-4AF16566E944}" type="presOf" srcId="{5D4125E5-159F-434B-88F9-2708F35395F6}" destId="{16C6E4A8-2332-4F5E-86F4-C641B6098B4A}" srcOrd="0" destOrd="0" presId="urn:microsoft.com/office/officeart/2018/2/layout/IconCircleList"/>
    <dgm:cxn modelId="{51D92CAD-4D60-4806-8DB4-9E8B5083C03F}" type="presOf" srcId="{CF8597B3-02DE-42A4-BCC2-7AB48403C72A}" destId="{C8960B58-5B12-4DA2-9DA5-8F07657E5900}" srcOrd="0" destOrd="0" presId="urn:microsoft.com/office/officeart/2018/2/layout/IconCircleList"/>
    <dgm:cxn modelId="{632442B8-D21C-4C70-9E02-F733F3E35BF2}" type="presOf" srcId="{AAB2724B-420D-4FF7-B363-5470FE51B824}" destId="{B320099F-BFDB-49E3-AE7D-B7F703296564}" srcOrd="0" destOrd="0" presId="urn:microsoft.com/office/officeart/2018/2/layout/IconCircleList"/>
    <dgm:cxn modelId="{073A35C7-A54D-4299-8515-2EA66FFC407F}" type="presOf" srcId="{671CF5A4-1644-4089-9633-F49F8084F53D}" destId="{A6A1AB37-7B4C-457E-8381-DFE2C66D949E}" srcOrd="0" destOrd="0" presId="urn:microsoft.com/office/officeart/2018/2/layout/IconCircleList"/>
    <dgm:cxn modelId="{89993BED-E489-40E1-A816-00CC5010DEAE}" type="presParOf" srcId="{977C305F-88E8-4EA2-A107-1FCA0811C9E0}" destId="{67D92E70-519F-48D3-98E6-3AB6D13D1543}" srcOrd="0" destOrd="0" presId="urn:microsoft.com/office/officeart/2018/2/layout/IconCircleList"/>
    <dgm:cxn modelId="{24E475B3-4C65-43C2-8B41-CC621E22F501}" type="presParOf" srcId="{67D92E70-519F-48D3-98E6-3AB6D13D1543}" destId="{60CD1D80-9FAB-4ACC-ACD8-1D5A2ABFED84}" srcOrd="0" destOrd="0" presId="urn:microsoft.com/office/officeart/2018/2/layout/IconCircleList"/>
    <dgm:cxn modelId="{855944E3-8A28-436E-BFE4-F94A88C27E8C}" type="presParOf" srcId="{60CD1D80-9FAB-4ACC-ACD8-1D5A2ABFED84}" destId="{FD1555E6-7C8C-4C35-9F7E-50B5282DF8E5}" srcOrd="0" destOrd="0" presId="urn:microsoft.com/office/officeart/2018/2/layout/IconCircleList"/>
    <dgm:cxn modelId="{1D4DBDD9-C5C4-483E-89D1-2DF3228D7D38}" type="presParOf" srcId="{60CD1D80-9FAB-4ACC-ACD8-1D5A2ABFED84}" destId="{CC649DAE-F736-4EF4-A424-1DF7D813051C}" srcOrd="1" destOrd="0" presId="urn:microsoft.com/office/officeart/2018/2/layout/IconCircleList"/>
    <dgm:cxn modelId="{CE44CA3F-AE40-43A9-9386-F9F8C6A84E6C}" type="presParOf" srcId="{60CD1D80-9FAB-4ACC-ACD8-1D5A2ABFED84}" destId="{1760976D-0F78-42B4-AAE1-BE9802DB0677}" srcOrd="2" destOrd="0" presId="urn:microsoft.com/office/officeart/2018/2/layout/IconCircleList"/>
    <dgm:cxn modelId="{9EB333CA-75FC-4518-8886-54C1F8367739}" type="presParOf" srcId="{60CD1D80-9FAB-4ACC-ACD8-1D5A2ABFED84}" destId="{9AEC3A35-CDA4-4078-BB12-11D5418B65EE}" srcOrd="3" destOrd="0" presId="urn:microsoft.com/office/officeart/2018/2/layout/IconCircleList"/>
    <dgm:cxn modelId="{49B640E4-E9B0-4D23-A1BF-D55D40C08F65}" type="presParOf" srcId="{67D92E70-519F-48D3-98E6-3AB6D13D1543}" destId="{C8960B58-5B12-4DA2-9DA5-8F07657E5900}" srcOrd="1" destOrd="0" presId="urn:microsoft.com/office/officeart/2018/2/layout/IconCircleList"/>
    <dgm:cxn modelId="{6BB1563A-9850-4DF0-B3BC-AC98F0D39E43}" type="presParOf" srcId="{67D92E70-519F-48D3-98E6-3AB6D13D1543}" destId="{B8298E66-CE0C-4FF0-A2D4-60B5F4868542}" srcOrd="2" destOrd="0" presId="urn:microsoft.com/office/officeart/2018/2/layout/IconCircleList"/>
    <dgm:cxn modelId="{C2BAB196-CDB2-4D2B-BAC9-58C8420BF5BD}" type="presParOf" srcId="{B8298E66-CE0C-4FF0-A2D4-60B5F4868542}" destId="{E68BD1A5-3A52-45A7-8413-193E40FCC589}" srcOrd="0" destOrd="0" presId="urn:microsoft.com/office/officeart/2018/2/layout/IconCircleList"/>
    <dgm:cxn modelId="{5499FD92-CDE4-4C59-97B0-628749B81E4A}" type="presParOf" srcId="{B8298E66-CE0C-4FF0-A2D4-60B5F4868542}" destId="{0C61ECE9-5CF3-4773-A4DD-4BB0F36EF39C}" srcOrd="1" destOrd="0" presId="urn:microsoft.com/office/officeart/2018/2/layout/IconCircleList"/>
    <dgm:cxn modelId="{7D9A214F-BB84-4EB7-9DEF-6B60F65C3638}" type="presParOf" srcId="{B8298E66-CE0C-4FF0-A2D4-60B5F4868542}" destId="{2FEEA407-D476-4434-A1BC-99637B17F515}" srcOrd="2" destOrd="0" presId="urn:microsoft.com/office/officeart/2018/2/layout/IconCircleList"/>
    <dgm:cxn modelId="{702C7C36-BD0D-4B8A-9453-3B6427B2914B}" type="presParOf" srcId="{B8298E66-CE0C-4FF0-A2D4-60B5F4868542}" destId="{B320099F-BFDB-49E3-AE7D-B7F703296564}" srcOrd="3" destOrd="0" presId="urn:microsoft.com/office/officeart/2018/2/layout/IconCircleList"/>
    <dgm:cxn modelId="{F8EF876D-F39E-4CAD-B883-975FBA1B0CBE}" type="presParOf" srcId="{67D92E70-519F-48D3-98E6-3AB6D13D1543}" destId="{C5D041FF-1C75-4C87-8CA3-7A0D7FE50894}" srcOrd="3" destOrd="0" presId="urn:microsoft.com/office/officeart/2018/2/layout/IconCircleList"/>
    <dgm:cxn modelId="{7968ACED-3FFC-4323-B647-BFA717515C2A}" type="presParOf" srcId="{67D92E70-519F-48D3-98E6-3AB6D13D1543}" destId="{18B2ACFF-7393-4FA3-97A1-E0EE38F0C430}" srcOrd="4" destOrd="0" presId="urn:microsoft.com/office/officeart/2018/2/layout/IconCircleList"/>
    <dgm:cxn modelId="{8F5B64A3-7B8A-479F-9D51-BB6AA60E24F4}" type="presParOf" srcId="{18B2ACFF-7393-4FA3-97A1-E0EE38F0C430}" destId="{B87ADC86-2DAF-47D9-B3B1-3A04F12DEEF0}" srcOrd="0" destOrd="0" presId="urn:microsoft.com/office/officeart/2018/2/layout/IconCircleList"/>
    <dgm:cxn modelId="{5413EAA4-E225-4EE9-B056-0181BF32A999}" type="presParOf" srcId="{18B2ACFF-7393-4FA3-97A1-E0EE38F0C430}" destId="{F28C4931-33CC-43EC-B05F-86E7C2A5E568}" srcOrd="1" destOrd="0" presId="urn:microsoft.com/office/officeart/2018/2/layout/IconCircleList"/>
    <dgm:cxn modelId="{943F43B8-2DC1-45CB-9BE6-A25ABF225CCF}" type="presParOf" srcId="{18B2ACFF-7393-4FA3-97A1-E0EE38F0C430}" destId="{6687751C-BF88-4B4D-A908-FB3915EB69EA}" srcOrd="2" destOrd="0" presId="urn:microsoft.com/office/officeart/2018/2/layout/IconCircleList"/>
    <dgm:cxn modelId="{82946CA8-1E08-44C3-BD75-ABD0F597E53D}" type="presParOf" srcId="{18B2ACFF-7393-4FA3-97A1-E0EE38F0C430}" destId="{16C6E4A8-2332-4F5E-86F4-C641B6098B4A}" srcOrd="3" destOrd="0" presId="urn:microsoft.com/office/officeart/2018/2/layout/IconCircleList"/>
    <dgm:cxn modelId="{AA4743BD-1499-4537-922B-CA1206A7AD3C}" type="presParOf" srcId="{67D92E70-519F-48D3-98E6-3AB6D13D1543}" destId="{A6A1AB37-7B4C-457E-8381-DFE2C66D949E}" srcOrd="5" destOrd="0" presId="urn:microsoft.com/office/officeart/2018/2/layout/IconCircleList"/>
    <dgm:cxn modelId="{E1DD9571-3D0B-4A9B-9376-E9999EF7FBC6}" type="presParOf" srcId="{67D92E70-519F-48D3-98E6-3AB6D13D1543}" destId="{866B0D01-84F4-4F65-8B76-45AE8AF4F128}" srcOrd="6" destOrd="0" presId="urn:microsoft.com/office/officeart/2018/2/layout/IconCircleList"/>
    <dgm:cxn modelId="{8A9ABFF3-FDDC-4219-9520-005E432C6A87}" type="presParOf" srcId="{866B0D01-84F4-4F65-8B76-45AE8AF4F128}" destId="{6B8D9F97-E491-43FC-A8BD-1B533E900F21}" srcOrd="0" destOrd="0" presId="urn:microsoft.com/office/officeart/2018/2/layout/IconCircleList"/>
    <dgm:cxn modelId="{0939E885-F22B-40D4-BD37-D186311F3A47}" type="presParOf" srcId="{866B0D01-84F4-4F65-8B76-45AE8AF4F128}" destId="{43ED52EF-BF83-4BCA-81D8-1A73B1D44295}" srcOrd="1" destOrd="0" presId="urn:microsoft.com/office/officeart/2018/2/layout/IconCircleList"/>
    <dgm:cxn modelId="{66936114-974B-4F61-8DEB-184B1F7E4222}" type="presParOf" srcId="{866B0D01-84F4-4F65-8B76-45AE8AF4F128}" destId="{76D7CC80-3A73-4185-9EB6-E07D635CFA98}" srcOrd="2" destOrd="0" presId="urn:microsoft.com/office/officeart/2018/2/layout/IconCircleList"/>
    <dgm:cxn modelId="{0F09C990-EE4F-4040-98D2-51EB8B932F40}" type="presParOf" srcId="{866B0D01-84F4-4F65-8B76-45AE8AF4F128}" destId="{B790603E-5B7D-4389-ADCC-E445AC84C0AE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190CAD-7450-4266-BFDD-4DA6FED13F17}">
      <dsp:nvSpPr>
        <dsp:cNvPr id="0" name=""/>
        <dsp:cNvSpPr/>
      </dsp:nvSpPr>
      <dsp:spPr>
        <a:xfrm>
          <a:off x="1028185" y="1135409"/>
          <a:ext cx="1104468" cy="11044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28B7B8-FE54-4F83-9E66-60B70C9C2223}">
      <dsp:nvSpPr>
        <dsp:cNvPr id="0" name=""/>
        <dsp:cNvSpPr/>
      </dsp:nvSpPr>
      <dsp:spPr>
        <a:xfrm>
          <a:off x="2607" y="2321777"/>
          <a:ext cx="3155625" cy="473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TE Guidelines</a:t>
          </a:r>
        </a:p>
      </dsp:txBody>
      <dsp:txXfrm>
        <a:off x="2607" y="2321777"/>
        <a:ext cx="3155625" cy="473343"/>
      </dsp:txXfrm>
    </dsp:sp>
    <dsp:sp modelId="{8EE891CD-16A4-483F-9FCC-5B392D95FD01}">
      <dsp:nvSpPr>
        <dsp:cNvPr id="0" name=""/>
        <dsp:cNvSpPr/>
      </dsp:nvSpPr>
      <dsp:spPr>
        <a:xfrm>
          <a:off x="2607" y="2833214"/>
          <a:ext cx="3155625" cy="206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What’s in yours?</a:t>
          </a:r>
        </a:p>
      </dsp:txBody>
      <dsp:txXfrm>
        <a:off x="2607" y="2833214"/>
        <a:ext cx="3155625" cy="206844"/>
      </dsp:txXfrm>
    </dsp:sp>
    <dsp:sp modelId="{EBD54521-E5D1-406E-9C5D-4D675B882831}">
      <dsp:nvSpPr>
        <dsp:cNvPr id="0" name=""/>
        <dsp:cNvSpPr/>
      </dsp:nvSpPr>
      <dsp:spPr>
        <a:xfrm>
          <a:off x="4736044" y="1135409"/>
          <a:ext cx="1104468" cy="11044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4E4302-F4F1-4C38-90EE-CC03289EF89C}">
      <dsp:nvSpPr>
        <dsp:cNvPr id="0" name=""/>
        <dsp:cNvSpPr/>
      </dsp:nvSpPr>
      <dsp:spPr>
        <a:xfrm>
          <a:off x="3710466" y="2321777"/>
          <a:ext cx="3155625" cy="473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Balance Sheet scenarios</a:t>
          </a:r>
        </a:p>
      </dsp:txBody>
      <dsp:txXfrm>
        <a:off x="3710466" y="2321777"/>
        <a:ext cx="3155625" cy="473343"/>
      </dsp:txXfrm>
    </dsp:sp>
    <dsp:sp modelId="{3C2AA510-3098-464B-9BA6-D0416CDE3B09}">
      <dsp:nvSpPr>
        <dsp:cNvPr id="0" name=""/>
        <dsp:cNvSpPr/>
      </dsp:nvSpPr>
      <dsp:spPr>
        <a:xfrm>
          <a:off x="3710466" y="2833214"/>
          <a:ext cx="3155625" cy="206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Let’s do the Math</a:t>
          </a:r>
        </a:p>
      </dsp:txBody>
      <dsp:txXfrm>
        <a:off x="3710466" y="2833214"/>
        <a:ext cx="3155625" cy="206844"/>
      </dsp:txXfrm>
    </dsp:sp>
    <dsp:sp modelId="{5DD96B67-3B23-496A-B6A8-67DEC1A3B6CE}">
      <dsp:nvSpPr>
        <dsp:cNvPr id="0" name=""/>
        <dsp:cNvSpPr/>
      </dsp:nvSpPr>
      <dsp:spPr>
        <a:xfrm>
          <a:off x="8443904" y="1135409"/>
          <a:ext cx="1104468" cy="110446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F0D519-25D0-4902-A95D-6AAF765F753C}">
      <dsp:nvSpPr>
        <dsp:cNvPr id="0" name=""/>
        <dsp:cNvSpPr/>
      </dsp:nvSpPr>
      <dsp:spPr>
        <a:xfrm>
          <a:off x="7418325" y="2321777"/>
          <a:ext cx="3155625" cy="473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TE Central updates</a:t>
          </a:r>
        </a:p>
      </dsp:txBody>
      <dsp:txXfrm>
        <a:off x="7418325" y="2321777"/>
        <a:ext cx="3155625" cy="473343"/>
      </dsp:txXfrm>
    </dsp:sp>
    <dsp:sp modelId="{57B1A4D1-0578-4648-81E2-A34CC3767234}">
      <dsp:nvSpPr>
        <dsp:cNvPr id="0" name=""/>
        <dsp:cNvSpPr/>
      </dsp:nvSpPr>
      <dsp:spPr>
        <a:xfrm>
          <a:off x="7418325" y="2833214"/>
          <a:ext cx="3155625" cy="206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E2C24-AAF5-42FB-996C-ACF08401A12B}">
      <dsp:nvSpPr>
        <dsp:cNvPr id="0" name=""/>
        <dsp:cNvSpPr/>
      </dsp:nvSpPr>
      <dsp:spPr>
        <a:xfrm>
          <a:off x="626279" y="467733"/>
          <a:ext cx="1921500" cy="19215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E076664-67CE-4490-86F7-F5664B1AC1CD}">
      <dsp:nvSpPr>
        <dsp:cNvPr id="0" name=""/>
        <dsp:cNvSpPr/>
      </dsp:nvSpPr>
      <dsp:spPr>
        <a:xfrm>
          <a:off x="1035779" y="877233"/>
          <a:ext cx="1102500" cy="1102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70384A-853E-4D5A-8F66-9E4C5D9BD5AB}">
      <dsp:nvSpPr>
        <dsp:cNvPr id="0" name=""/>
        <dsp:cNvSpPr/>
      </dsp:nvSpPr>
      <dsp:spPr>
        <a:xfrm>
          <a:off x="12029" y="2987734"/>
          <a:ext cx="31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 dirty="0"/>
            <a:t>Define your program inclusions</a:t>
          </a:r>
        </a:p>
      </dsp:txBody>
      <dsp:txXfrm>
        <a:off x="12029" y="2987734"/>
        <a:ext cx="3150000" cy="720000"/>
      </dsp:txXfrm>
    </dsp:sp>
    <dsp:sp modelId="{EBD64712-1EEE-435F-A797-3F4F64E62D08}">
      <dsp:nvSpPr>
        <dsp:cNvPr id="0" name=""/>
        <dsp:cNvSpPr/>
      </dsp:nvSpPr>
      <dsp:spPr>
        <a:xfrm>
          <a:off x="4327529" y="467733"/>
          <a:ext cx="1921500" cy="19215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0075850-3BD9-404D-A9B1-F43011304794}">
      <dsp:nvSpPr>
        <dsp:cNvPr id="0" name=""/>
        <dsp:cNvSpPr/>
      </dsp:nvSpPr>
      <dsp:spPr>
        <a:xfrm>
          <a:off x="4737029" y="877233"/>
          <a:ext cx="1102500" cy="1102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A919D5-AE7E-4C2D-B576-309E806884F4}">
      <dsp:nvSpPr>
        <dsp:cNvPr id="0" name=""/>
        <dsp:cNvSpPr/>
      </dsp:nvSpPr>
      <dsp:spPr>
        <a:xfrm>
          <a:off x="3713279" y="2987734"/>
          <a:ext cx="31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 dirty="0"/>
            <a:t>Define your audience of participants</a:t>
          </a:r>
        </a:p>
      </dsp:txBody>
      <dsp:txXfrm>
        <a:off x="3713279" y="2987734"/>
        <a:ext cx="3150000" cy="720000"/>
      </dsp:txXfrm>
    </dsp:sp>
    <dsp:sp modelId="{A74D30AE-E37A-493C-89C2-04955F4DCA95}">
      <dsp:nvSpPr>
        <dsp:cNvPr id="0" name=""/>
        <dsp:cNvSpPr/>
      </dsp:nvSpPr>
      <dsp:spPr>
        <a:xfrm>
          <a:off x="8028779" y="467733"/>
          <a:ext cx="1921500" cy="19215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8B6BACA-841D-414D-A2A6-0434C953FB26}">
      <dsp:nvSpPr>
        <dsp:cNvPr id="0" name=""/>
        <dsp:cNvSpPr/>
      </dsp:nvSpPr>
      <dsp:spPr>
        <a:xfrm>
          <a:off x="8438279" y="877233"/>
          <a:ext cx="1102500" cy="11025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0FC2C4-AC2E-4E09-B136-752F0116AEDA}">
      <dsp:nvSpPr>
        <dsp:cNvPr id="0" name=""/>
        <dsp:cNvSpPr/>
      </dsp:nvSpPr>
      <dsp:spPr>
        <a:xfrm>
          <a:off x="7414529" y="2987734"/>
          <a:ext cx="31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 dirty="0"/>
            <a:t>Define your process</a:t>
          </a:r>
        </a:p>
      </dsp:txBody>
      <dsp:txXfrm>
        <a:off x="7414529" y="2987734"/>
        <a:ext cx="315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5641D-F810-4382-88EA-656C0DF01128}">
      <dsp:nvSpPr>
        <dsp:cNvPr id="0" name=""/>
        <dsp:cNvSpPr/>
      </dsp:nvSpPr>
      <dsp:spPr>
        <a:xfrm>
          <a:off x="1999020" y="0"/>
          <a:ext cx="1510523" cy="129780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117A26-EA5C-4A36-B8E6-D2AF06582F37}">
      <dsp:nvSpPr>
        <dsp:cNvPr id="0" name=""/>
        <dsp:cNvSpPr/>
      </dsp:nvSpPr>
      <dsp:spPr>
        <a:xfrm>
          <a:off x="596391" y="1410252"/>
          <a:ext cx="4315781" cy="55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500" kern="1200" dirty="0"/>
            <a:t>Program inclusions</a:t>
          </a:r>
        </a:p>
      </dsp:txBody>
      <dsp:txXfrm>
        <a:off x="596391" y="1410252"/>
        <a:ext cx="4315781" cy="556200"/>
      </dsp:txXfrm>
    </dsp:sp>
    <dsp:sp modelId="{8C8EA2AC-8003-48A8-8086-41177F203FF7}">
      <dsp:nvSpPr>
        <dsp:cNvPr id="0" name=""/>
        <dsp:cNvSpPr/>
      </dsp:nvSpPr>
      <dsp:spPr>
        <a:xfrm>
          <a:off x="596391" y="2018755"/>
          <a:ext cx="4315781" cy="1025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Undergraduate programs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Degree-completion programs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Graduate programs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Professional degree programs</a:t>
          </a:r>
        </a:p>
      </dsp:txBody>
      <dsp:txXfrm>
        <a:off x="596391" y="2018755"/>
        <a:ext cx="4315781" cy="1025017"/>
      </dsp:txXfrm>
    </dsp:sp>
    <dsp:sp modelId="{F86B3FCA-A30F-4781-A5B1-74BE0B56621B}">
      <dsp:nvSpPr>
        <dsp:cNvPr id="0" name=""/>
        <dsp:cNvSpPr/>
      </dsp:nvSpPr>
      <dsp:spPr>
        <a:xfrm>
          <a:off x="7070063" y="0"/>
          <a:ext cx="1510523" cy="129780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A0C31C-2B45-4EBA-81A8-76D08541B68B}">
      <dsp:nvSpPr>
        <dsp:cNvPr id="0" name=""/>
        <dsp:cNvSpPr/>
      </dsp:nvSpPr>
      <dsp:spPr>
        <a:xfrm>
          <a:off x="5667434" y="1410252"/>
          <a:ext cx="4315781" cy="55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500" kern="1200" dirty="0"/>
            <a:t>Locations</a:t>
          </a:r>
        </a:p>
      </dsp:txBody>
      <dsp:txXfrm>
        <a:off x="5667434" y="1410252"/>
        <a:ext cx="4315781" cy="556200"/>
      </dsp:txXfrm>
    </dsp:sp>
    <dsp:sp modelId="{1BB08D04-1669-472E-A09F-F44D76B5E738}">
      <dsp:nvSpPr>
        <dsp:cNvPr id="0" name=""/>
        <dsp:cNvSpPr/>
      </dsp:nvSpPr>
      <dsp:spPr>
        <a:xfrm>
          <a:off x="5667434" y="2018755"/>
          <a:ext cx="4315781" cy="1025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Main campus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Branch campuses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Online</a:t>
          </a:r>
        </a:p>
      </dsp:txBody>
      <dsp:txXfrm>
        <a:off x="5667434" y="2018755"/>
        <a:ext cx="4315781" cy="10250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1D4735-7B96-4BD0-B331-1DCFCECDFF93}">
      <dsp:nvSpPr>
        <dsp:cNvPr id="0" name=""/>
        <dsp:cNvSpPr/>
      </dsp:nvSpPr>
      <dsp:spPr>
        <a:xfrm>
          <a:off x="1997495" y="0"/>
          <a:ext cx="1510523" cy="135087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A023EB-6DE1-4B79-9D21-CA6C29DCB18F}">
      <dsp:nvSpPr>
        <dsp:cNvPr id="0" name=""/>
        <dsp:cNvSpPr/>
      </dsp:nvSpPr>
      <dsp:spPr>
        <a:xfrm>
          <a:off x="594866" y="1511444"/>
          <a:ext cx="4315781" cy="578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100" kern="1200" dirty="0"/>
            <a:t>Student enrollment expectations</a:t>
          </a:r>
        </a:p>
      </dsp:txBody>
      <dsp:txXfrm>
        <a:off x="594866" y="1511444"/>
        <a:ext cx="4315781" cy="578946"/>
      </dsp:txXfrm>
    </dsp:sp>
    <dsp:sp modelId="{DEFFF1ED-AFAB-4A0B-87E0-588345D14E70}">
      <dsp:nvSpPr>
        <dsp:cNvPr id="0" name=""/>
        <dsp:cNvSpPr/>
      </dsp:nvSpPr>
      <dsp:spPr>
        <a:xfrm>
          <a:off x="594866" y="2165075"/>
          <a:ext cx="4315781" cy="2010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Full time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Degree seeking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Undergraduate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Eight semesters or graduation, whichever comes first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Graduate or Terminal/professional degree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Four semesters or graduation, whichever comes first</a:t>
          </a:r>
        </a:p>
      </dsp:txBody>
      <dsp:txXfrm>
        <a:off x="594866" y="2165075"/>
        <a:ext cx="4315781" cy="2010392"/>
      </dsp:txXfrm>
    </dsp:sp>
    <dsp:sp modelId="{FCB7B96F-614B-4512-9CEF-FD41E79CD39F}">
      <dsp:nvSpPr>
        <dsp:cNvPr id="0" name=""/>
        <dsp:cNvSpPr/>
      </dsp:nvSpPr>
      <dsp:spPr>
        <a:xfrm>
          <a:off x="7068538" y="0"/>
          <a:ext cx="1510523" cy="135087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0709A7-35FF-4697-BDAF-78B8836DB4E5}">
      <dsp:nvSpPr>
        <dsp:cNvPr id="0" name=""/>
        <dsp:cNvSpPr/>
      </dsp:nvSpPr>
      <dsp:spPr>
        <a:xfrm>
          <a:off x="5665909" y="1511444"/>
          <a:ext cx="4315781" cy="578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100" kern="1200" dirty="0"/>
            <a:t>Other considerations</a:t>
          </a:r>
        </a:p>
      </dsp:txBody>
      <dsp:txXfrm>
        <a:off x="5665909" y="1511444"/>
        <a:ext cx="4315781" cy="578946"/>
      </dsp:txXfrm>
    </dsp:sp>
    <dsp:sp modelId="{55A7C75D-2B93-4B03-A438-A076A67A64FA}">
      <dsp:nvSpPr>
        <dsp:cNvPr id="0" name=""/>
        <dsp:cNvSpPr/>
      </dsp:nvSpPr>
      <dsp:spPr>
        <a:xfrm>
          <a:off x="5665909" y="2165075"/>
          <a:ext cx="4315781" cy="2010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Less than full time enrollment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 scholars wanting to transfer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 scholars taking a leave of absence for more than one consecutive semester</a:t>
          </a:r>
        </a:p>
      </dsp:txBody>
      <dsp:txXfrm>
        <a:off x="5665909" y="2165075"/>
        <a:ext cx="4315781" cy="20103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555E6-7C8C-4C35-9F7E-50B5282DF8E5}">
      <dsp:nvSpPr>
        <dsp:cNvPr id="0" name=""/>
        <dsp:cNvSpPr/>
      </dsp:nvSpPr>
      <dsp:spPr>
        <a:xfrm>
          <a:off x="150169" y="131869"/>
          <a:ext cx="1131296" cy="113129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649DAE-F736-4EF4-A424-1DF7D813051C}">
      <dsp:nvSpPr>
        <dsp:cNvPr id="0" name=""/>
        <dsp:cNvSpPr/>
      </dsp:nvSpPr>
      <dsp:spPr>
        <a:xfrm>
          <a:off x="387742" y="369441"/>
          <a:ext cx="656151" cy="6561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EC3A35-CDA4-4078-BB12-11D5418B65EE}">
      <dsp:nvSpPr>
        <dsp:cNvPr id="0" name=""/>
        <dsp:cNvSpPr/>
      </dsp:nvSpPr>
      <dsp:spPr>
        <a:xfrm>
          <a:off x="1523886" y="131869"/>
          <a:ext cx="2666626" cy="1131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Upcoming calendar events</a:t>
          </a:r>
        </a:p>
      </dsp:txBody>
      <dsp:txXfrm>
        <a:off x="1523886" y="131869"/>
        <a:ext cx="2666626" cy="1131296"/>
      </dsp:txXfrm>
    </dsp:sp>
    <dsp:sp modelId="{E68BD1A5-3A52-45A7-8413-193E40FCC589}">
      <dsp:nvSpPr>
        <dsp:cNvPr id="0" name=""/>
        <dsp:cNvSpPr/>
      </dsp:nvSpPr>
      <dsp:spPr>
        <a:xfrm>
          <a:off x="4655153" y="131869"/>
          <a:ext cx="1131296" cy="113129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61ECE9-5CF3-4773-A4DD-4BB0F36EF39C}">
      <dsp:nvSpPr>
        <dsp:cNvPr id="0" name=""/>
        <dsp:cNvSpPr/>
      </dsp:nvSpPr>
      <dsp:spPr>
        <a:xfrm>
          <a:off x="4892725" y="369441"/>
          <a:ext cx="656151" cy="6561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20099F-BFDB-49E3-AE7D-B7F703296564}">
      <dsp:nvSpPr>
        <dsp:cNvPr id="0" name=""/>
        <dsp:cNvSpPr/>
      </dsp:nvSpPr>
      <dsp:spPr>
        <a:xfrm>
          <a:off x="6028870" y="131869"/>
          <a:ext cx="2666626" cy="1131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Training calendar</a:t>
          </a:r>
        </a:p>
      </dsp:txBody>
      <dsp:txXfrm>
        <a:off x="6028870" y="131869"/>
        <a:ext cx="2666626" cy="1131296"/>
      </dsp:txXfrm>
    </dsp:sp>
    <dsp:sp modelId="{B87ADC86-2DAF-47D9-B3B1-3A04F12DEEF0}">
      <dsp:nvSpPr>
        <dsp:cNvPr id="0" name=""/>
        <dsp:cNvSpPr/>
      </dsp:nvSpPr>
      <dsp:spPr>
        <a:xfrm>
          <a:off x="150169" y="1780607"/>
          <a:ext cx="1131296" cy="113129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8C4931-33CC-43EC-B05F-86E7C2A5E568}">
      <dsp:nvSpPr>
        <dsp:cNvPr id="0" name=""/>
        <dsp:cNvSpPr/>
      </dsp:nvSpPr>
      <dsp:spPr>
        <a:xfrm>
          <a:off x="387742" y="2018179"/>
          <a:ext cx="656151" cy="6561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C6E4A8-2332-4F5E-86F4-C641B6098B4A}">
      <dsp:nvSpPr>
        <dsp:cNvPr id="0" name=""/>
        <dsp:cNvSpPr/>
      </dsp:nvSpPr>
      <dsp:spPr>
        <a:xfrm>
          <a:off x="1523886" y="1780607"/>
          <a:ext cx="2666626" cy="1131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Earning and receiving training credit(s)</a:t>
          </a:r>
        </a:p>
      </dsp:txBody>
      <dsp:txXfrm>
        <a:off x="1523886" y="1780607"/>
        <a:ext cx="2666626" cy="1131296"/>
      </dsp:txXfrm>
    </dsp:sp>
    <dsp:sp modelId="{6B8D9F97-E491-43FC-A8BD-1B533E900F21}">
      <dsp:nvSpPr>
        <dsp:cNvPr id="0" name=""/>
        <dsp:cNvSpPr/>
      </dsp:nvSpPr>
      <dsp:spPr>
        <a:xfrm>
          <a:off x="4655153" y="1780607"/>
          <a:ext cx="1131296" cy="1131296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ED52EF-BF83-4BCA-81D8-1A73B1D44295}">
      <dsp:nvSpPr>
        <dsp:cNvPr id="0" name=""/>
        <dsp:cNvSpPr/>
      </dsp:nvSpPr>
      <dsp:spPr>
        <a:xfrm>
          <a:off x="4892725" y="2018179"/>
          <a:ext cx="656151" cy="6561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90603E-5B7D-4389-ADCC-E445AC84C0AE}">
      <dsp:nvSpPr>
        <dsp:cNvPr id="0" name=""/>
        <dsp:cNvSpPr/>
      </dsp:nvSpPr>
      <dsp:spPr>
        <a:xfrm>
          <a:off x="6028870" y="1780607"/>
          <a:ext cx="2666626" cy="1131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Enrollment Report reminders</a:t>
          </a:r>
        </a:p>
      </dsp:txBody>
      <dsp:txXfrm>
        <a:off x="6028870" y="1780607"/>
        <a:ext cx="2666626" cy="1131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A4FFA12-1D98-4AF2-BA23-BEDF5EBA9976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E078B60-7FEA-4124-91C6-7A16ECD2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67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18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17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4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78B60-7FEA-4124-91C6-7A16ECD20A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79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ndom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itionexchange.org/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38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10205761@N02/4201198182/" TargetMode="External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DB8B2-A59A-4AB3-A09B-9DE2FB27C8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 103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47B164-DAFA-499E-94A2-147A6D4363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Janet Dodson and Bob Shorb</a:t>
            </a:r>
          </a:p>
          <a:p>
            <a:r>
              <a:rPr lang="en-US" dirty="0"/>
              <a:t>December 2018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F39B6-CF6C-4CE6-B436-F17AEA9BA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CAACC-B9B1-47C9-9B36-47D601D34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14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4F2777-797B-41B3-BB50-A4C352996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928" y="1134142"/>
            <a:ext cx="3456122" cy="4589717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TE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6E825-2DD3-4192-AC67-B09C820BB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803186"/>
            <a:ext cx="5427137" cy="5248622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Exports</a:t>
            </a:r>
          </a:p>
          <a:p>
            <a:pPr lvl="1"/>
            <a:r>
              <a:rPr lang="en-US" dirty="0"/>
              <a:t>Explain how employees are approved</a:t>
            </a:r>
          </a:p>
          <a:p>
            <a:pPr lvl="2"/>
            <a:r>
              <a:rPr lang="en-US" sz="1600" dirty="0"/>
              <a:t>Years of service</a:t>
            </a:r>
          </a:p>
          <a:p>
            <a:pPr lvl="2"/>
            <a:r>
              <a:rPr lang="en-US" sz="1600" dirty="0"/>
              <a:t>First-come, first-serve</a:t>
            </a:r>
          </a:p>
          <a:p>
            <a:pPr lvl="2"/>
            <a:r>
              <a:rPr lang="en-US" sz="1600" dirty="0"/>
              <a:t>Every application is assigned a number and on X date, using </a:t>
            </a:r>
            <a:r>
              <a:rPr lang="en-US" sz="1600" dirty="0">
                <a:hlinkClick r:id="rId2"/>
              </a:rPr>
              <a:t>www.random.org</a:t>
            </a:r>
            <a:r>
              <a:rPr lang="en-US" sz="1600" dirty="0"/>
              <a:t> a pre-determined number of applications are approved and entered into the TE system for Import consideration </a:t>
            </a:r>
          </a:p>
          <a:p>
            <a:pPr lvl="1"/>
            <a:r>
              <a:rPr lang="en-US" dirty="0"/>
              <a:t>Consider implementing an application priority date</a:t>
            </a:r>
          </a:p>
          <a:p>
            <a:pPr lvl="1"/>
            <a:r>
              <a:rPr lang="en-US" dirty="0"/>
              <a:t>Keep employees informed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Don’t forget mitigating circumstances occur</a:t>
            </a:r>
          </a:p>
          <a:p>
            <a:pPr lvl="2"/>
            <a:r>
              <a:rPr lang="en-US" dirty="0"/>
              <a:t>Consider allowing prior higher education experience in your years of service calculation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A31CC-3A49-466B-BEB6-70116778E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B32EF-F816-4740-A803-55B5353E2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678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0ED2A7-C1A7-41A1-BF3D-FE94D112A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928" y="1134142"/>
            <a:ext cx="3456122" cy="4589717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TE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EC2D5-5FEE-4208-A201-70403BE13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803186"/>
            <a:ext cx="5427137" cy="5248622"/>
          </a:xfrm>
        </p:spPr>
        <p:txBody>
          <a:bodyPr>
            <a:normAutofit/>
          </a:bodyPr>
          <a:lstStyle/>
          <a:p>
            <a:pPr lvl="0">
              <a:buClr>
                <a:srgbClr val="10B6F4"/>
              </a:buClr>
            </a:pPr>
            <a:r>
              <a:rPr lang="en-US" sz="1600" dirty="0"/>
              <a:t>Imports</a:t>
            </a:r>
          </a:p>
          <a:p>
            <a:pPr lvl="1">
              <a:buClr>
                <a:srgbClr val="10B6F4"/>
              </a:buClr>
            </a:pPr>
            <a:r>
              <a:rPr lang="en-US" dirty="0"/>
              <a:t>Explain how students are approved</a:t>
            </a:r>
          </a:p>
          <a:p>
            <a:pPr lvl="2">
              <a:buClr>
                <a:srgbClr val="10B6F4"/>
              </a:buClr>
            </a:pPr>
            <a:r>
              <a:rPr lang="en-US" sz="1600" dirty="0"/>
              <a:t>First-come, first-serve</a:t>
            </a:r>
          </a:p>
          <a:p>
            <a:pPr lvl="2">
              <a:buClr>
                <a:srgbClr val="10B6F4"/>
              </a:buClr>
            </a:pPr>
            <a:r>
              <a:rPr lang="en-US" sz="1600" dirty="0"/>
              <a:t>Academic requirement</a:t>
            </a:r>
          </a:p>
          <a:p>
            <a:pPr lvl="2">
              <a:buClr>
                <a:srgbClr val="10B6F4"/>
              </a:buClr>
            </a:pPr>
            <a:r>
              <a:rPr lang="en-US" sz="1600" dirty="0"/>
              <a:t>Geographic footprint</a:t>
            </a:r>
          </a:p>
          <a:p>
            <a:pPr lvl="2">
              <a:buClr>
                <a:srgbClr val="10B6F4"/>
              </a:buClr>
            </a:pPr>
            <a:r>
              <a:rPr lang="en-US" sz="1600" dirty="0"/>
              <a:t>Wait list considerations</a:t>
            </a:r>
          </a:p>
          <a:p>
            <a:pPr lvl="1">
              <a:buClr>
                <a:srgbClr val="10B6F4"/>
              </a:buClr>
            </a:pPr>
            <a:r>
              <a:rPr lang="en-US" dirty="0"/>
              <a:t>Consider implementing an application priority date</a:t>
            </a:r>
          </a:p>
          <a:p>
            <a:pPr lvl="1">
              <a:buClr>
                <a:srgbClr val="10B6F4"/>
              </a:buClr>
            </a:pPr>
            <a:r>
              <a:rPr lang="en-US" dirty="0"/>
              <a:t>Keep applicants informed</a:t>
            </a:r>
          </a:p>
          <a:p>
            <a:pPr lvl="1">
              <a:buClr>
                <a:srgbClr val="10B6F4"/>
              </a:buClr>
            </a:pPr>
            <a:endParaRPr lang="en-US" dirty="0"/>
          </a:p>
          <a:p>
            <a:pPr lvl="1">
              <a:buClr>
                <a:srgbClr val="10B6F4"/>
              </a:buClr>
            </a:pPr>
            <a:r>
              <a:rPr lang="en-US" dirty="0"/>
              <a:t>Don’t forget mitigating circumstances happen</a:t>
            </a:r>
          </a:p>
          <a:p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564D7-D281-4E84-81BD-24FFE072F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1A9D2A-51D8-461C-8DA4-01A9E46A6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88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266890-124D-4D5D-8FDA-50E0F0AFE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928" y="1134142"/>
            <a:ext cx="3456122" cy="4589717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TE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8F027-8847-4619-9CB6-706DE2509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803186"/>
            <a:ext cx="5427137" cy="524862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200" dirty="0"/>
              <a:t>Continuing student renewal</a:t>
            </a:r>
          </a:p>
          <a:p>
            <a:pPr lvl="1">
              <a:lnSpc>
                <a:spcPct val="110000"/>
              </a:lnSpc>
            </a:pPr>
            <a:r>
              <a:rPr lang="en-US" sz="1200" dirty="0"/>
              <a:t>Exports</a:t>
            </a:r>
          </a:p>
          <a:p>
            <a:pPr lvl="2">
              <a:lnSpc>
                <a:spcPct val="110000"/>
              </a:lnSpc>
            </a:pPr>
            <a:r>
              <a:rPr lang="en-US" sz="1200" dirty="0"/>
              <a:t>Continued eligible employees</a:t>
            </a:r>
          </a:p>
          <a:p>
            <a:pPr lvl="3">
              <a:lnSpc>
                <a:spcPct val="110000"/>
              </a:lnSpc>
            </a:pPr>
            <a:r>
              <a:rPr lang="en-US" dirty="0"/>
              <a:t>Recertify</a:t>
            </a:r>
          </a:p>
          <a:p>
            <a:pPr lvl="2">
              <a:lnSpc>
                <a:spcPct val="110000"/>
              </a:lnSpc>
            </a:pPr>
            <a:r>
              <a:rPr lang="en-US" sz="1200" dirty="0"/>
              <a:t>Employees who</a:t>
            </a:r>
          </a:p>
          <a:p>
            <a:pPr lvl="3">
              <a:lnSpc>
                <a:spcPct val="110000"/>
              </a:lnSpc>
            </a:pPr>
            <a:r>
              <a:rPr lang="en-US" dirty="0"/>
              <a:t>Resign</a:t>
            </a:r>
          </a:p>
          <a:p>
            <a:pPr lvl="4">
              <a:lnSpc>
                <a:spcPct val="110000"/>
              </a:lnSpc>
            </a:pPr>
            <a:r>
              <a:rPr lang="en-US" dirty="0"/>
              <a:t>Loose eligibility immediately or at the beginning of the next enrollment period</a:t>
            </a:r>
          </a:p>
          <a:p>
            <a:pPr lvl="3">
              <a:lnSpc>
                <a:spcPct val="110000"/>
              </a:lnSpc>
            </a:pPr>
            <a:r>
              <a:rPr lang="en-US" dirty="0"/>
              <a:t>Retire</a:t>
            </a:r>
          </a:p>
          <a:p>
            <a:pPr lvl="4">
              <a:lnSpc>
                <a:spcPct val="110000"/>
              </a:lnSpc>
            </a:pPr>
            <a:r>
              <a:rPr lang="en-US" dirty="0"/>
              <a:t>depends</a:t>
            </a:r>
          </a:p>
          <a:p>
            <a:pPr lvl="3">
              <a:lnSpc>
                <a:spcPct val="110000"/>
              </a:lnSpc>
            </a:pPr>
            <a:r>
              <a:rPr lang="en-US" dirty="0"/>
              <a:t>Reduction in Force (RIF)</a:t>
            </a:r>
          </a:p>
          <a:p>
            <a:pPr lvl="4">
              <a:lnSpc>
                <a:spcPct val="110000"/>
              </a:lnSpc>
            </a:pPr>
            <a:r>
              <a:rPr lang="en-US" dirty="0"/>
              <a:t>depends</a:t>
            </a:r>
          </a:p>
          <a:p>
            <a:pPr lvl="3">
              <a:lnSpc>
                <a:spcPct val="110000"/>
              </a:lnSpc>
            </a:pPr>
            <a:r>
              <a:rPr lang="en-US" dirty="0"/>
              <a:t>Pass-away while employed or on long-term disability</a:t>
            </a:r>
          </a:p>
          <a:p>
            <a:pPr lvl="4">
              <a:lnSpc>
                <a:spcPct val="110000"/>
              </a:lnSpc>
            </a:pPr>
            <a:r>
              <a:rPr lang="en-US" dirty="0"/>
              <a:t>TE Central suggests maintaining employment eligibility</a:t>
            </a:r>
          </a:p>
          <a:p>
            <a:pPr lvl="4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sz="1200" dirty="0"/>
              <a:t>Be sure to cover yourself with a mitigating clause</a:t>
            </a:r>
          </a:p>
          <a:p>
            <a:pPr lvl="3">
              <a:lnSpc>
                <a:spcPct val="110000"/>
              </a:lnSpc>
            </a:pPr>
            <a:endParaRPr lang="en-US" dirty="0"/>
          </a:p>
          <a:p>
            <a:pPr lvl="2">
              <a:lnSpc>
                <a:spcPct val="110000"/>
              </a:lnSpc>
            </a:pPr>
            <a:endParaRPr lang="en-US" sz="1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D921D-C633-4A33-8E2E-68A633A44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5810D4-496D-484D-90C2-4F576F7B4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047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096E6A-9AAA-4A89-9BEB-BB45D9D81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928" y="1134142"/>
            <a:ext cx="3456122" cy="4589717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TE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3BAA5-2D9D-4FDC-A688-90CD7138B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803186"/>
            <a:ext cx="5427137" cy="5248622"/>
          </a:xfrm>
        </p:spPr>
        <p:txBody>
          <a:bodyPr>
            <a:normAutofit/>
          </a:bodyPr>
          <a:lstStyle/>
          <a:p>
            <a:r>
              <a:rPr lang="en-US" sz="1600" dirty="0"/>
              <a:t>Continuing student renewal</a:t>
            </a:r>
          </a:p>
          <a:p>
            <a:pPr lvl="1"/>
            <a:r>
              <a:rPr lang="en-US" dirty="0"/>
              <a:t>Imports</a:t>
            </a:r>
          </a:p>
          <a:p>
            <a:pPr lvl="2"/>
            <a:r>
              <a:rPr lang="en-US" sz="1600" dirty="0"/>
              <a:t>Continuing scholars</a:t>
            </a:r>
          </a:p>
          <a:p>
            <a:pPr lvl="2"/>
            <a:r>
              <a:rPr lang="en-US" sz="1600" dirty="0"/>
              <a:t>Enrollment</a:t>
            </a:r>
          </a:p>
          <a:p>
            <a:pPr lvl="3"/>
            <a:r>
              <a:rPr lang="en-US" sz="1600" dirty="0"/>
              <a:t>Full time each term</a:t>
            </a:r>
          </a:p>
          <a:p>
            <a:pPr lvl="2"/>
            <a:r>
              <a:rPr lang="en-US" sz="1600" dirty="0"/>
              <a:t>Academic credentials</a:t>
            </a:r>
          </a:p>
          <a:p>
            <a:pPr lvl="3"/>
            <a:r>
              <a:rPr lang="en-US" sz="1600" dirty="0"/>
              <a:t>Meet or exceed the credentials</a:t>
            </a:r>
          </a:p>
          <a:p>
            <a:pPr lvl="4"/>
            <a:r>
              <a:rPr lang="en-US" sz="1600" dirty="0"/>
              <a:t>Maintain eligibility</a:t>
            </a:r>
          </a:p>
          <a:p>
            <a:pPr lvl="3"/>
            <a:r>
              <a:rPr lang="en-US" sz="1600" dirty="0"/>
              <a:t>Below the required credentials</a:t>
            </a:r>
          </a:p>
          <a:p>
            <a:pPr lvl="4"/>
            <a:r>
              <a:rPr lang="en-US" sz="1600" dirty="0"/>
              <a:t>Loose funding at the beginning at the next term</a:t>
            </a:r>
          </a:p>
          <a:p>
            <a:pPr marL="1371600" lvl="3" indent="0">
              <a:buNone/>
            </a:pPr>
            <a:endParaRPr lang="en-US" sz="1600" dirty="0"/>
          </a:p>
          <a:p>
            <a:r>
              <a:rPr lang="en-US" sz="1600" dirty="0"/>
              <a:t>Be sure to cover yourself with a mitigating clause</a:t>
            </a:r>
          </a:p>
          <a:p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E4E8A-7356-4176-AFE9-642C3570B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704F80-B87C-4B4F-BDC4-1D5171CB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494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0C59A1-6085-4A16-9FE5-80E5807D0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928" y="1134142"/>
            <a:ext cx="3456122" cy="4589717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TE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53D35-91A4-45CD-8D15-BCFB8D6D3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803186"/>
            <a:ext cx="5427137" cy="5248622"/>
          </a:xfrm>
        </p:spPr>
        <p:txBody>
          <a:bodyPr>
            <a:normAutofit/>
          </a:bodyPr>
          <a:lstStyle/>
          <a:p>
            <a:r>
              <a:rPr lang="en-US" sz="1600" dirty="0"/>
              <a:t>Where are TE Guidelines published?</a:t>
            </a:r>
          </a:p>
          <a:p>
            <a:pPr lvl="1"/>
            <a:r>
              <a:rPr lang="en-US" dirty="0"/>
              <a:t>Employee Handbook</a:t>
            </a:r>
          </a:p>
          <a:p>
            <a:pPr lvl="1"/>
            <a:r>
              <a:rPr lang="en-US" dirty="0"/>
              <a:t>College Catalogue</a:t>
            </a:r>
          </a:p>
          <a:p>
            <a:pPr lvl="1"/>
            <a:r>
              <a:rPr lang="en-US" dirty="0"/>
              <a:t>Student Handbook</a:t>
            </a:r>
          </a:p>
          <a:p>
            <a:pPr lvl="1"/>
            <a:endParaRPr lang="en-US" dirty="0"/>
          </a:p>
          <a:p>
            <a:r>
              <a:rPr lang="en-US" sz="1600" dirty="0"/>
              <a:t>How do you insure EXPORT families understand program expectations?</a:t>
            </a:r>
          </a:p>
          <a:p>
            <a:pPr lvl="1"/>
            <a:r>
              <a:rPr lang="en-US" dirty="0"/>
              <a:t>Memo of Understanding</a:t>
            </a:r>
          </a:p>
          <a:p>
            <a:r>
              <a:rPr lang="en-US" sz="1600" dirty="0"/>
              <a:t>How do you insure IMPORT students understand program requirements?</a:t>
            </a:r>
          </a:p>
          <a:p>
            <a:pPr lvl="1"/>
            <a:r>
              <a:rPr lang="en-US" dirty="0"/>
              <a:t>College catalogue</a:t>
            </a:r>
          </a:p>
          <a:p>
            <a:pPr lvl="1"/>
            <a:r>
              <a:rPr lang="en-US" dirty="0"/>
              <a:t>Student handbook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ABB10-E01E-4DE7-8C44-824F834DB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ACD14D-0D2A-4061-9304-6288C6841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832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86A4A7BC-77D8-4805-9231-659498CC5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55EFB23-7D5B-436F-8BB7-D00752486A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50" name="Freeform 5">
              <a:extLst>
                <a:ext uri="{FF2B5EF4-FFF2-40B4-BE49-F238E27FC236}">
                  <a16:creationId xmlns:a16="http://schemas.microsoft.com/office/drawing/2014/main" id="{F223448E-7740-4F83-9B91-3FE1874B5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id="{54041782-5F56-45C6-9DFF-8448BB3F2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7">
              <a:extLst>
                <a:ext uri="{FF2B5EF4-FFF2-40B4-BE49-F238E27FC236}">
                  <a16:creationId xmlns:a16="http://schemas.microsoft.com/office/drawing/2014/main" id="{5D8DE9A0-55FB-4F0D-A8BA-30E0BD2486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8">
              <a:extLst>
                <a:ext uri="{FF2B5EF4-FFF2-40B4-BE49-F238E27FC236}">
                  <a16:creationId xmlns:a16="http://schemas.microsoft.com/office/drawing/2014/main" id="{5BAB5395-AC18-477D-BB4C-E786E2E07F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Freeform 9">
              <a:extLst>
                <a:ext uri="{FF2B5EF4-FFF2-40B4-BE49-F238E27FC236}">
                  <a16:creationId xmlns:a16="http://schemas.microsoft.com/office/drawing/2014/main" id="{EFB2F8CF-71DD-4D00-9D12-EE1E3F285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10">
              <a:extLst>
                <a:ext uri="{FF2B5EF4-FFF2-40B4-BE49-F238E27FC236}">
                  <a16:creationId xmlns:a16="http://schemas.microsoft.com/office/drawing/2014/main" id="{B05F2004-FA01-489C-83FD-59538D955B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D7F17554-9366-40D8-BC32-6D50C7FC1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Freeform 12">
              <a:extLst>
                <a:ext uri="{FF2B5EF4-FFF2-40B4-BE49-F238E27FC236}">
                  <a16:creationId xmlns:a16="http://schemas.microsoft.com/office/drawing/2014/main" id="{8897B7B5-DAEF-4E6E-A8F5-08370082BC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13">
              <a:extLst>
                <a:ext uri="{FF2B5EF4-FFF2-40B4-BE49-F238E27FC236}">
                  <a16:creationId xmlns:a16="http://schemas.microsoft.com/office/drawing/2014/main" id="{17E245BD-FAE5-44AE-A4A1-06712F260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Freeform 14">
              <a:extLst>
                <a:ext uri="{FF2B5EF4-FFF2-40B4-BE49-F238E27FC236}">
                  <a16:creationId xmlns:a16="http://schemas.microsoft.com/office/drawing/2014/main" id="{21606FCE-7558-4F9B-BDF8-CFCC0ADDEE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15">
              <a:extLst>
                <a:ext uri="{FF2B5EF4-FFF2-40B4-BE49-F238E27FC236}">
                  <a16:creationId xmlns:a16="http://schemas.microsoft.com/office/drawing/2014/main" id="{FF845C57-2E18-430B-858D-2FF56A5EA3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16">
              <a:extLst>
                <a:ext uri="{FF2B5EF4-FFF2-40B4-BE49-F238E27FC236}">
                  <a16:creationId xmlns:a16="http://schemas.microsoft.com/office/drawing/2014/main" id="{7C4715CD-C981-461D-BE7A-4F2EAE6713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17">
              <a:extLst>
                <a:ext uri="{FF2B5EF4-FFF2-40B4-BE49-F238E27FC236}">
                  <a16:creationId xmlns:a16="http://schemas.microsoft.com/office/drawing/2014/main" id="{EF0F6E73-378E-469C-B52A-6AB2690945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Freeform 18">
              <a:extLst>
                <a:ext uri="{FF2B5EF4-FFF2-40B4-BE49-F238E27FC236}">
                  <a16:creationId xmlns:a16="http://schemas.microsoft.com/office/drawing/2014/main" id="{46BD0DC6-B17C-4ED1-8A0C-FDF4DBA59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Freeform 19">
              <a:extLst>
                <a:ext uri="{FF2B5EF4-FFF2-40B4-BE49-F238E27FC236}">
                  <a16:creationId xmlns:a16="http://schemas.microsoft.com/office/drawing/2014/main" id="{A1CFF211-6220-41D0-A959-61B421F9A7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Freeform 20">
              <a:extLst>
                <a:ext uri="{FF2B5EF4-FFF2-40B4-BE49-F238E27FC236}">
                  <a16:creationId xmlns:a16="http://schemas.microsoft.com/office/drawing/2014/main" id="{AB745C08-4496-47B5-8E4E-F53DD5FBF1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Freeform 21">
              <a:extLst>
                <a:ext uri="{FF2B5EF4-FFF2-40B4-BE49-F238E27FC236}">
                  <a16:creationId xmlns:a16="http://schemas.microsoft.com/office/drawing/2014/main" id="{7931007B-25B3-4A01-B5D9-78B729791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7" name="Freeform 22">
              <a:extLst>
                <a:ext uri="{FF2B5EF4-FFF2-40B4-BE49-F238E27FC236}">
                  <a16:creationId xmlns:a16="http://schemas.microsoft.com/office/drawing/2014/main" id="{0DED2F70-81AD-468B-A952-03E6C27D4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Freeform 23">
              <a:extLst>
                <a:ext uri="{FF2B5EF4-FFF2-40B4-BE49-F238E27FC236}">
                  <a16:creationId xmlns:a16="http://schemas.microsoft.com/office/drawing/2014/main" id="{4A06242B-2422-4041-9CE9-8173DE090D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Freeform 24">
              <a:extLst>
                <a:ext uri="{FF2B5EF4-FFF2-40B4-BE49-F238E27FC236}">
                  <a16:creationId xmlns:a16="http://schemas.microsoft.com/office/drawing/2014/main" id="{91D9EE3B-7A7C-44C1-A9BD-77335B1A1B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25">
              <a:extLst>
                <a:ext uri="{FF2B5EF4-FFF2-40B4-BE49-F238E27FC236}">
                  <a16:creationId xmlns:a16="http://schemas.microsoft.com/office/drawing/2014/main" id="{6A99CD50-E1AE-49D1-A3BD-A5766D9EB2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63E25DF-0BE3-467A-B521-E455154EDE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BBDFD177-6D5B-4749-9889-B6AD010EC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Isosceles Triangle 22">
              <a:extLst>
                <a:ext uri="{FF2B5EF4-FFF2-40B4-BE49-F238E27FC236}">
                  <a16:creationId xmlns:a16="http://schemas.microsoft.com/office/drawing/2014/main" id="{D992FDAC-F232-4EF7-BA8F-6FE55DAA2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B4BF2FC-A4EE-4871-9617-7BB006BD7B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9D4FB03-02C2-4D82-BBBD-ADFDBE0CC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r>
              <a:rPr lang="en-US" dirty="0"/>
              <a:t>TE Guidelines</a:t>
            </a:r>
          </a:p>
        </p:txBody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12ADD898-8A29-4997-B60E-14600C410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264" y="803186"/>
            <a:ext cx="6269015" cy="2978319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664794E1-52D1-4BDC-8784-AC365AA92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9811" y="1368337"/>
            <a:ext cx="5953177" cy="1945134"/>
          </a:xfrm>
          <a:prstGeom prst="rect">
            <a:avLst/>
          </a:prstGeom>
          <a:ln w="9525">
            <a:noFill/>
          </a:ln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BAD5F6-579C-4E56-A7F9-97DD270EE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255" y="574676"/>
            <a:ext cx="6191065" cy="949425"/>
          </a:xfrm>
        </p:spPr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www.tuitionexchange.org</a:t>
            </a:r>
            <a:endParaRPr lang="en-US" dirty="0"/>
          </a:p>
          <a:p>
            <a:pPr lvl="1"/>
            <a:r>
              <a:rPr lang="en-US" dirty="0"/>
              <a:t>Select the TELO ONLY Resource section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501642-5770-4A01-9B7C-E359260228B9}"/>
              </a:ext>
            </a:extLst>
          </p:cNvPr>
          <p:cNvSpPr txBox="1"/>
          <p:nvPr/>
        </p:nvSpPr>
        <p:spPr>
          <a:xfrm>
            <a:off x="5121792" y="3974277"/>
            <a:ext cx="4709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skeleton template is available inside the </a:t>
            </a:r>
          </a:p>
          <a:p>
            <a:r>
              <a:rPr lang="en-US" dirty="0"/>
              <a:t>Prospective Membership tab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DBCAEB-ED7A-404B-9E82-1E491B838836}"/>
              </a:ext>
            </a:extLst>
          </p:cNvPr>
          <p:cNvSpPr txBox="1"/>
          <p:nvPr/>
        </p:nvSpPr>
        <p:spPr>
          <a:xfrm>
            <a:off x="5121792" y="3587770"/>
            <a:ext cx="6171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Communication folder – look for TE Guidelines template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34B6A6-28EE-4DA8-81F8-C6FC65592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361FE3-9985-4E64-9278-5E678EB7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981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069CE7-30A0-43C8-BE32-BDE8217AB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928" y="1134142"/>
            <a:ext cx="3456122" cy="4589717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Balance Sheet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00B00-2D2F-4C15-B1BE-7610738C6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803186"/>
            <a:ext cx="5427137" cy="5248622"/>
          </a:xfrm>
        </p:spPr>
        <p:txBody>
          <a:bodyPr>
            <a:normAutofit/>
          </a:bodyPr>
          <a:lstStyle/>
          <a:p>
            <a:r>
              <a:rPr lang="en-US" sz="1600" dirty="0"/>
              <a:t>Four schools </a:t>
            </a:r>
          </a:p>
          <a:p>
            <a:r>
              <a:rPr lang="en-US" sz="1600" dirty="0"/>
              <a:t>Four different scenarios</a:t>
            </a:r>
          </a:p>
          <a:p>
            <a:endParaRPr lang="en-US" sz="1600" dirty="0"/>
          </a:p>
          <a:p>
            <a:r>
              <a:rPr lang="en-US" sz="1600" dirty="0"/>
              <a:t>Please make note of any questions you might have until the four scenarios are explained.  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A4829-8B9A-4CA9-9682-F45D1912C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782739-4C91-4A16-9A6F-421E7E665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18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EC8720-9F9E-4991-A56C-3C877628D3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FC9D3DE-EE5E-47CA-87FC-CBFE121115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5F78302-DF59-42A7-93A8-13DB2AE5F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BF00806F-B6DC-4958-9FB6-5BFB98A35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9B3D04FA-035E-4EA1-8FD8-645822B379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5073C624-0F5E-4EF7-A516-22F668EC43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55D3D35-FA65-4EAD-8BBA-3572F92C9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AAD3EAC0-9C71-461C-9DF2-9198CD378F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8043B5E2-73A2-4F55-9C33-3F1203BE2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D206F3AA-5F82-497A-9377-4752C6CB8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3BDC3A29-240A-4A90-9EB1-C034BEECF2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0BBB9EE2-DB8A-47E5-B035-568BF1BC8B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71D6DE99-4D86-49C3-853F-B6CBC1EF7B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E429F2E4-3CC9-4002-B225-4ED4E8542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91D64939-F442-4648-8508-C255BB010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FEC920D6-C72C-4AAF-9D4A-E3DB14CB1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FC186720-3B9A-49E3-925C-CD3117A1B3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6A498171-D325-453C-AB63-2DD92B925D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2C008D0D-10F4-4CA6-B1A7-367EFB1E5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AD021622-1CF4-47F2-9721-82558A06B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03C0B8F8-3E67-40CD-AF81-35783736C5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A6CA7BB0-C646-4235-93D7-E3D862519E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E0CB8FBE-17E7-48A1-A248-385A6EC59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D703C27-FC5D-4D45-A79A-781E602E0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047102"/>
            <a:ext cx="5936885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22">
            <a:extLst>
              <a:ext uri="{FF2B5EF4-FFF2-40B4-BE49-F238E27FC236}">
                <a16:creationId xmlns:a16="http://schemas.microsoft.com/office/drawing/2014/main" id="{2DCA3515-2ECA-4A04-92E6-BF19804EC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2131" y="5546507"/>
            <a:ext cx="315988" cy="2724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5AEABE3-02E1-42CD-8375-3018E794A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634393"/>
            <a:ext cx="5935796" cy="3917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3B8A2C-A495-43EB-93A8-092188473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978" y="1718735"/>
            <a:ext cx="5767566" cy="1072378"/>
          </a:xfrm>
        </p:spPr>
        <p:txBody>
          <a:bodyPr anchor="ctr">
            <a:normAutofit/>
          </a:bodyPr>
          <a:lstStyle/>
          <a:p>
            <a:r>
              <a:rPr lang="en-US" sz="3600"/>
              <a:t>TE Program options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3BA66-69EF-44BE-9B13-9FB10496A2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5973" y="320040"/>
            <a:ext cx="4836099" cy="32004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12/13/2018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63A223-4E25-41FB-BA98-7860A88C4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03934" y="320040"/>
            <a:ext cx="914400" cy="32004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E3B2C-F506-42A1-9BBB-108D362AC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102" y="2789239"/>
            <a:ext cx="5768442" cy="2683606"/>
          </a:xfrm>
        </p:spPr>
        <p:txBody>
          <a:bodyPr>
            <a:normAutofit/>
          </a:bodyPr>
          <a:lstStyle/>
          <a:p>
            <a:r>
              <a:rPr lang="en-US" sz="1600">
                <a:solidFill>
                  <a:srgbClr val="FFFFFE"/>
                </a:solidFill>
              </a:rPr>
              <a:t>Feeling stressed about too many Exports and not enough Imports?  Consider the following</a:t>
            </a:r>
          </a:p>
          <a:p>
            <a:r>
              <a:rPr lang="en-US" sz="1600">
                <a:solidFill>
                  <a:srgbClr val="FFFFFE"/>
                </a:solidFill>
              </a:rPr>
              <a:t>Export/Import 3 (E/I 3)</a:t>
            </a:r>
          </a:p>
          <a:p>
            <a:r>
              <a:rPr lang="en-US" sz="1600">
                <a:solidFill>
                  <a:srgbClr val="FFFFFE"/>
                </a:solidFill>
              </a:rPr>
              <a:t>Double Credit 3 (DC 3)</a:t>
            </a:r>
          </a:p>
          <a:p>
            <a:r>
              <a:rPr lang="en-US" sz="1600">
                <a:solidFill>
                  <a:srgbClr val="FFFFFE"/>
                </a:solidFill>
              </a:rPr>
              <a:t>Co-Op – old program that is phasing out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BA39A47-44BB-497B-8222-8E441D8F7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9862" y="-6706"/>
            <a:ext cx="4642138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796318AF-B624-46F8-A4F0-EE714146A4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6652" y="915877"/>
            <a:ext cx="3990545" cy="5035389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F0A758-8B5C-44D5-8DD0-E30AEE5EE3A0}"/>
              </a:ext>
            </a:extLst>
          </p:cNvPr>
          <p:cNvCxnSpPr/>
          <p:nvPr/>
        </p:nvCxnSpPr>
        <p:spPr>
          <a:xfrm>
            <a:off x="3316288" y="4145280"/>
            <a:ext cx="4925504" cy="134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763A456-D5C5-42F1-B9BE-27DD55E5921C}"/>
              </a:ext>
            </a:extLst>
          </p:cNvPr>
          <p:cNvCxnSpPr/>
          <p:nvPr/>
        </p:nvCxnSpPr>
        <p:spPr>
          <a:xfrm flipV="1">
            <a:off x="3316288" y="3805382"/>
            <a:ext cx="4996439" cy="701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063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892DD75-0F21-4634-99B7-E84CA5367F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FF33740-2A83-42E8-A598-9AE61A3F0A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6899C82F-20B6-4E2D-AB9D-1713FB3E67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D89ADB3-2D4B-4770-A268-498E3840E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5034FDD9-592C-44B5-BC27-2E924BF3BA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4770B370-A883-43EB-9548-9F4DF8AFB0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B4352703-BD5E-41FD-B464-679A4C6B7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5030174A-A42D-4ECB-8A60-CF7D87327B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28551ADF-F4C9-471C-B42F-D2D31E333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93A66B57-AB21-4F33-AA9A-B7EB77A1E7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4A1B8DCE-9DBF-48EC-85D4-5FC8358151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52FA78DE-98F5-44CD-B9E3-7A5ED0ABC9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F3E719C3-D321-48DD-8374-FF3B01E3CB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CA9A2902-2BBF-4AD3-BA2E-88A033E76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3052E19B-E780-4BD7-AAE5-F0087C6DE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26318BCD-2E45-42B7-81DD-3D91924DDF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F32B7AC7-D1A6-46B1-91B3-36A119862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B04127CF-94AE-471B-AABC-7884E900E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0AB28A6D-6244-4B44-9B35-11BB6B8A1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220F393F-FEF8-4D1A-A959-F0EC20D65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F0CE6A4D-5C7D-460B-B2FD-8E85CD5AB7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id="{8A535C9C-6C1A-4BCF-BA51-CD74AA7E7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25">
              <a:extLst>
                <a:ext uri="{FF2B5EF4-FFF2-40B4-BE49-F238E27FC236}">
                  <a16:creationId xmlns:a16="http://schemas.microsoft.com/office/drawing/2014/main" id="{36530B88-C8C1-478A-B785-86E745DD5C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5F3E568-EF44-4CB2-8819-77CD316CC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686" y="795527"/>
            <a:ext cx="4123738" cy="143332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tx2"/>
                </a:solidFill>
              </a:rPr>
              <a:t>Scenario One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720" y="795527"/>
            <a:ext cx="5970638" cy="5248847"/>
          </a:xfrm>
          <a:prstGeom prst="rect">
            <a:avLst/>
          </a:prstGeom>
          <a:solidFill>
            <a:schemeClr val="bg1"/>
          </a:solidFill>
          <a:ln w="19050">
            <a:solidFill>
              <a:srgbClr val="8CE0F7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419F52DC-4D08-4EF6-8A02-1D1EBF7056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77" r="-3" b="17598"/>
          <a:stretch/>
        </p:blipFill>
        <p:spPr>
          <a:xfrm>
            <a:off x="972115" y="960214"/>
            <a:ext cx="5641848" cy="4919472"/>
          </a:xfrm>
          <a:prstGeom prst="rect">
            <a:avLst/>
          </a:prstGeom>
          <a:ln w="12700">
            <a:noFill/>
          </a:ln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BDB4164-B1CB-43B5-AB02-C1D0FE55A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3817" y="2338388"/>
            <a:ext cx="4099607" cy="3678237"/>
          </a:xfrm>
        </p:spPr>
        <p:txBody>
          <a:bodyPr>
            <a:normAutofit/>
          </a:bodyPr>
          <a:lstStyle/>
          <a:p>
            <a:pPr>
              <a:buClr>
                <a:srgbClr val="8CE0F7"/>
              </a:buClr>
            </a:pPr>
            <a:r>
              <a:rPr lang="en-US" dirty="0"/>
              <a:t>141 Import semesters</a:t>
            </a:r>
          </a:p>
          <a:p>
            <a:pPr>
              <a:buClr>
                <a:srgbClr val="8CE0F7"/>
              </a:buClr>
            </a:pPr>
            <a:r>
              <a:rPr lang="en-US" dirty="0"/>
              <a:t>114 Export semesters</a:t>
            </a:r>
          </a:p>
          <a:p>
            <a:pPr>
              <a:buClr>
                <a:srgbClr val="8CE0F7"/>
              </a:buClr>
            </a:pPr>
            <a:r>
              <a:rPr lang="en-US" dirty="0"/>
              <a:t>27 more Import semesters than export semesters</a:t>
            </a:r>
          </a:p>
          <a:p>
            <a:pPr>
              <a:buClr>
                <a:srgbClr val="8CE0F7"/>
              </a:buClr>
            </a:pPr>
            <a:r>
              <a:rPr lang="en-US" dirty="0"/>
              <a:t>(27/141) * 100 = 19%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49E03C-B46F-451B-BD4D-7AB5E8AED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5F915A-7070-4EFE-ACE1-ECF8C8560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00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892DD75-0F21-4634-99B7-E84CA5367F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FF33740-2A83-42E8-A598-9AE61A3F0A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6899C82F-20B6-4E2D-AB9D-1713FB3E67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D89ADB3-2D4B-4770-A268-498E3840E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5034FDD9-592C-44B5-BC27-2E924BF3BA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4770B370-A883-43EB-9548-9F4DF8AFB0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B4352703-BD5E-41FD-B464-679A4C6B7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5030174A-A42D-4ECB-8A60-CF7D87327B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28551ADF-F4C9-471C-B42F-D2D31E333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93A66B57-AB21-4F33-AA9A-B7EB77A1E7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4A1B8DCE-9DBF-48EC-85D4-5FC8358151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52FA78DE-98F5-44CD-B9E3-7A5ED0ABC9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F3E719C3-D321-48DD-8374-FF3B01E3CB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CA9A2902-2BBF-4AD3-BA2E-88A033E76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3052E19B-E780-4BD7-AAE5-F0087C6DE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26318BCD-2E45-42B7-81DD-3D91924DDF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F32B7AC7-D1A6-46B1-91B3-36A119862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B04127CF-94AE-471B-AABC-7884E900E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0AB28A6D-6244-4B44-9B35-11BB6B8A1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220F393F-FEF8-4D1A-A959-F0EC20D65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F0CE6A4D-5C7D-460B-B2FD-8E85CD5AB7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id="{8A535C9C-6C1A-4BCF-BA51-CD74AA7E7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25">
              <a:extLst>
                <a:ext uri="{FF2B5EF4-FFF2-40B4-BE49-F238E27FC236}">
                  <a16:creationId xmlns:a16="http://schemas.microsoft.com/office/drawing/2014/main" id="{36530B88-C8C1-478A-B785-86E745DD5C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78F619A-534D-436B-8A3D-CC12E511D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686" y="795527"/>
            <a:ext cx="4123738" cy="143332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tx2"/>
                </a:solidFill>
              </a:rPr>
              <a:t>Scenario Two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720" y="795527"/>
            <a:ext cx="5970638" cy="5248847"/>
          </a:xfrm>
          <a:prstGeom prst="rect">
            <a:avLst/>
          </a:prstGeom>
          <a:solidFill>
            <a:schemeClr val="bg1"/>
          </a:solidFill>
          <a:ln w="19050">
            <a:solidFill>
              <a:srgbClr val="9EE5F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88D6357E-7299-402E-A559-5B5744AAE7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051" r="-1" b="13382"/>
          <a:stretch/>
        </p:blipFill>
        <p:spPr>
          <a:xfrm>
            <a:off x="829567" y="258858"/>
            <a:ext cx="5641848" cy="4919472"/>
          </a:xfrm>
          <a:prstGeom prst="rect">
            <a:avLst/>
          </a:prstGeom>
          <a:ln w="12700">
            <a:noFill/>
          </a:ln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23543DD-9278-4706-8B4D-007B0C7DA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3817" y="2338389"/>
            <a:ext cx="4099607" cy="1090612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9EE5F9"/>
              </a:buClr>
            </a:pPr>
            <a:r>
              <a:rPr lang="en-US" dirty="0"/>
              <a:t>Double Credit 3</a:t>
            </a:r>
          </a:p>
          <a:p>
            <a:pPr>
              <a:buClr>
                <a:srgbClr val="9EE5F9"/>
              </a:buClr>
            </a:pPr>
            <a:r>
              <a:rPr lang="en-US" dirty="0"/>
              <a:t>Export/Import 3</a:t>
            </a:r>
          </a:p>
          <a:p>
            <a:pPr>
              <a:buClr>
                <a:srgbClr val="9EE5F9"/>
              </a:buClr>
            </a:pPr>
            <a:r>
              <a:rPr lang="en-US" dirty="0"/>
              <a:t>TE Co-Op Credit</a:t>
            </a:r>
          </a:p>
          <a:p>
            <a:pPr marL="0" indent="0">
              <a:buClr>
                <a:srgbClr val="9EE5F9"/>
              </a:buClr>
              <a:buNone/>
            </a:pPr>
            <a:endParaRPr lang="en-US" dirty="0"/>
          </a:p>
          <a:p>
            <a:pPr>
              <a:buClr>
                <a:srgbClr val="9EE5F9"/>
              </a:buClr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FF9341-9245-4EE8-9E2D-45632799DD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804" y="5013325"/>
            <a:ext cx="5953554" cy="13778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616B9F4-9490-45A5-AB3C-E87CF649A5B6}"/>
              </a:ext>
            </a:extLst>
          </p:cNvPr>
          <p:cNvSpPr txBox="1"/>
          <p:nvPr/>
        </p:nvSpPr>
        <p:spPr>
          <a:xfrm>
            <a:off x="7440328" y="3628724"/>
            <a:ext cx="3445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Without DC 3, E/I 3, and Co-Op credit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DD9380-83E7-44DF-83FE-111655E8F48D}"/>
              </a:ext>
            </a:extLst>
          </p:cNvPr>
          <p:cNvSpPr txBox="1"/>
          <p:nvPr/>
        </p:nvSpPr>
        <p:spPr>
          <a:xfrm>
            <a:off x="4934825" y="1327522"/>
            <a:ext cx="52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3FFD40-3B36-40A3-8B26-833369EF43DC}"/>
              </a:ext>
            </a:extLst>
          </p:cNvPr>
          <p:cNvSpPr txBox="1"/>
          <p:nvPr/>
        </p:nvSpPr>
        <p:spPr>
          <a:xfrm>
            <a:off x="4845258" y="2066186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193A32-DB9F-474B-A608-F2F5E9F1003C}"/>
              </a:ext>
            </a:extLst>
          </p:cNvPr>
          <p:cNvSpPr txBox="1"/>
          <p:nvPr/>
        </p:nvSpPr>
        <p:spPr>
          <a:xfrm>
            <a:off x="4968618" y="4643993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46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4A0DB02-200B-470F-B436-D3B8008981BF}"/>
              </a:ext>
            </a:extLst>
          </p:cNvPr>
          <p:cNvSpPr/>
          <p:nvPr/>
        </p:nvSpPr>
        <p:spPr>
          <a:xfrm>
            <a:off x="5281686" y="1385651"/>
            <a:ext cx="523470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AE72FFA-B2CA-4846-9640-59473AA0C88B}"/>
              </a:ext>
            </a:extLst>
          </p:cNvPr>
          <p:cNvSpPr/>
          <p:nvPr/>
        </p:nvSpPr>
        <p:spPr>
          <a:xfrm>
            <a:off x="5310999" y="2041979"/>
            <a:ext cx="523470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C524601-D40D-4803-AC9E-3163AA158F42}"/>
              </a:ext>
            </a:extLst>
          </p:cNvPr>
          <p:cNvSpPr/>
          <p:nvPr/>
        </p:nvSpPr>
        <p:spPr>
          <a:xfrm>
            <a:off x="4259693" y="2699029"/>
            <a:ext cx="523470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FF60274-10C1-499A-A76E-71C6133802FC}"/>
              </a:ext>
            </a:extLst>
          </p:cNvPr>
          <p:cNvSpPr/>
          <p:nvPr/>
        </p:nvSpPr>
        <p:spPr>
          <a:xfrm>
            <a:off x="5211499" y="3232177"/>
            <a:ext cx="523470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FBE26A1-82FC-4856-8F68-79C65F16622A}"/>
              </a:ext>
            </a:extLst>
          </p:cNvPr>
          <p:cNvSpPr/>
          <p:nvPr/>
        </p:nvSpPr>
        <p:spPr>
          <a:xfrm>
            <a:off x="5222487" y="3720662"/>
            <a:ext cx="523470" cy="659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15341D56-5F68-4590-861A-855FCBF7D279}"/>
              </a:ext>
            </a:extLst>
          </p:cNvPr>
          <p:cNvSpPr/>
          <p:nvPr/>
        </p:nvSpPr>
        <p:spPr>
          <a:xfrm>
            <a:off x="4295802" y="4061564"/>
            <a:ext cx="523470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2362AE0-66EE-466B-9298-7B79CDFBAD4B}"/>
              </a:ext>
            </a:extLst>
          </p:cNvPr>
          <p:cNvSpPr/>
          <p:nvPr/>
        </p:nvSpPr>
        <p:spPr>
          <a:xfrm>
            <a:off x="5324679" y="4685454"/>
            <a:ext cx="523470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A5A9E93-1395-4CD9-BCC8-5AE18DB17192}"/>
              </a:ext>
            </a:extLst>
          </p:cNvPr>
          <p:cNvSpPr/>
          <p:nvPr/>
        </p:nvSpPr>
        <p:spPr>
          <a:xfrm>
            <a:off x="5960371" y="1385651"/>
            <a:ext cx="290029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EF45AC6-1EAD-4FB8-A4FC-B73C86875FF0}"/>
              </a:ext>
            </a:extLst>
          </p:cNvPr>
          <p:cNvSpPr/>
          <p:nvPr/>
        </p:nvSpPr>
        <p:spPr>
          <a:xfrm>
            <a:off x="5933765" y="2041979"/>
            <a:ext cx="290029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9481D36-65A4-4F11-B2BD-0557DA9B53D7}"/>
              </a:ext>
            </a:extLst>
          </p:cNvPr>
          <p:cNvSpPr txBox="1"/>
          <p:nvPr/>
        </p:nvSpPr>
        <p:spPr>
          <a:xfrm>
            <a:off x="6280397" y="1386673"/>
            <a:ext cx="422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6120E7A-2C3F-4C43-A76B-6C4B08198C2E}"/>
              </a:ext>
            </a:extLst>
          </p:cNvPr>
          <p:cNvSpPr txBox="1"/>
          <p:nvPr/>
        </p:nvSpPr>
        <p:spPr>
          <a:xfrm>
            <a:off x="6319019" y="2014864"/>
            <a:ext cx="442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-8</a:t>
            </a:r>
          </a:p>
          <a:p>
            <a:endParaRPr lang="en-US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BF11F23-90DD-460F-AB68-CA067111B7BF}"/>
              </a:ext>
            </a:extLst>
          </p:cNvPr>
          <p:cNvSpPr/>
          <p:nvPr/>
        </p:nvSpPr>
        <p:spPr>
          <a:xfrm>
            <a:off x="5937369" y="4685454"/>
            <a:ext cx="290029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21D4F07-C997-4AAD-AB18-A287540ED4E2}"/>
              </a:ext>
            </a:extLst>
          </p:cNvPr>
          <p:cNvSpPr txBox="1"/>
          <p:nvPr/>
        </p:nvSpPr>
        <p:spPr>
          <a:xfrm>
            <a:off x="6316618" y="4685454"/>
            <a:ext cx="597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9C07C4F-FC2F-405F-A0CB-E45BBE4E20D4}"/>
              </a:ext>
            </a:extLst>
          </p:cNvPr>
          <p:cNvSpPr txBox="1"/>
          <p:nvPr/>
        </p:nvSpPr>
        <p:spPr>
          <a:xfrm>
            <a:off x="7956176" y="4380481"/>
            <a:ext cx="2375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(34-46) * 100 = -35%</a:t>
            </a:r>
          </a:p>
          <a:p>
            <a:r>
              <a:rPr lang="en-US" dirty="0"/>
              <a:t>On Alert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DD9111-9D21-461E-B077-24F6FBC53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17729E-10FC-414E-B72C-71EB034CA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07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0F2DE27-1297-4129-8109-8A8F621F6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E3576CE-E327-4733-A289-BEFB35F75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F2E2475-8B34-4000-B8B4-D1C0480EA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AFF0158B-67CA-4E5D-82E9-032946005C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E791B238-571A-4C82-9B16-63D94A891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70F10DD1-A998-4B23-8C15-31B7FD35E9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AE6BBC61-DC1C-44DA-9B00-6F69CE21D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906CAA79-7669-426E-AB78-3E141D4751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DA6EE275-29A0-4962-AFA6-FAD32DF50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2274EE13-0D62-4489-9B61-C616736FA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71730B6-C7FB-45ED-BCC5-40FD45BF2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D6FE80FB-C4EF-4D79-9559-D63549F146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C9CBAF19-21AE-40E8-8965-D5E6042F25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EBA99019-E134-4FD1-9B9C-5F2DCAAA9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00B654CA-DF8B-44BB-BF62-5B028D522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32411C03-987B-42CB-833D-E31A279010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5F9F126A-997B-4B39-8984-6563BA5D7F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49617DFE-E17F-4F67-9D22-C419793921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E5441641-3AA6-42CE-8E3B-D39246DDE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6A578EBB-B60C-404B-B968-F9D46DC8B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6A6D1E40-DD2C-4558-954C-47EC7417E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6C40FCAF-C578-4360-9094-9F66028B7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63EAC42D-DC17-4FCB-B8F4-6AFBDA29CF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6E8764C-0BA5-4BC2-B3E1-B2A91BD8A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Today’s Focus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4B88D5C-30DE-4D59-A6E6-FD073D17CC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693715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C89ACB-1E88-4ED9-A438-7F491797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96DDFE-0E6B-4546-B7DA-FDE4CC5EF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200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EC414-B08E-4B89-9E61-B85E84661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Two</a:t>
            </a:r>
            <a:br>
              <a:rPr lang="en-US" dirty="0"/>
            </a:br>
            <a:r>
              <a:rPr lang="en-US" dirty="0"/>
              <a:t>with DC 3 and E/I 3 credits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1530437-1121-4568-97BB-63C34F0636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82226" y="273887"/>
            <a:ext cx="4707489" cy="52413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DEB01F6-1EF2-4B18-AB6E-3738CAC9B4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2226" y="5139891"/>
            <a:ext cx="4707488" cy="1329087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AA3EDC-7916-427B-84AB-8BC9F152E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2C5D6-97B1-4883-B5B7-4CFCDD86F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314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>
            <a:extLst>
              <a:ext uri="{FF2B5EF4-FFF2-40B4-BE49-F238E27FC236}">
                <a16:creationId xmlns:a16="http://schemas.microsoft.com/office/drawing/2014/main" id="{4DB07893-3BE3-42E0-BC35-1ED54907A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67" name="Freeform 5">
              <a:extLst>
                <a:ext uri="{FF2B5EF4-FFF2-40B4-BE49-F238E27FC236}">
                  <a16:creationId xmlns:a16="http://schemas.microsoft.com/office/drawing/2014/main" id="{017C40D5-034D-4017-BF93-E3AF61334D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6">
              <a:extLst>
                <a:ext uri="{FF2B5EF4-FFF2-40B4-BE49-F238E27FC236}">
                  <a16:creationId xmlns:a16="http://schemas.microsoft.com/office/drawing/2014/main" id="{8927D23A-8D45-4A3B-8292-9802CAFAE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7">
              <a:extLst>
                <a:ext uri="{FF2B5EF4-FFF2-40B4-BE49-F238E27FC236}">
                  <a16:creationId xmlns:a16="http://schemas.microsoft.com/office/drawing/2014/main" id="{54AC8502-82EF-488F-A769-2C9758D575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8">
              <a:extLst>
                <a:ext uri="{FF2B5EF4-FFF2-40B4-BE49-F238E27FC236}">
                  <a16:creationId xmlns:a16="http://schemas.microsoft.com/office/drawing/2014/main" id="{45863BAB-21F5-40D8-8054-4F5A5A71E7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9">
              <a:extLst>
                <a:ext uri="{FF2B5EF4-FFF2-40B4-BE49-F238E27FC236}">
                  <a16:creationId xmlns:a16="http://schemas.microsoft.com/office/drawing/2014/main" id="{D6CDFFA9-CB9B-4224-8693-FAE0CA7534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0">
              <a:extLst>
                <a:ext uri="{FF2B5EF4-FFF2-40B4-BE49-F238E27FC236}">
                  <a16:creationId xmlns:a16="http://schemas.microsoft.com/office/drawing/2014/main" id="{B6A01934-284E-4BCA-8E7F-4EA1ADCD0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1">
              <a:extLst>
                <a:ext uri="{FF2B5EF4-FFF2-40B4-BE49-F238E27FC236}">
                  <a16:creationId xmlns:a16="http://schemas.microsoft.com/office/drawing/2014/main" id="{BD25195C-9A0F-42C0-BCFA-8AE824C6B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2">
              <a:extLst>
                <a:ext uri="{FF2B5EF4-FFF2-40B4-BE49-F238E27FC236}">
                  <a16:creationId xmlns:a16="http://schemas.microsoft.com/office/drawing/2014/main" id="{B24C254B-4197-4951-84F7-896F441B10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3">
              <a:extLst>
                <a:ext uri="{FF2B5EF4-FFF2-40B4-BE49-F238E27FC236}">
                  <a16:creationId xmlns:a16="http://schemas.microsoft.com/office/drawing/2014/main" id="{71F330C8-1F40-4D4E-B39D-0251795038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14">
              <a:extLst>
                <a:ext uri="{FF2B5EF4-FFF2-40B4-BE49-F238E27FC236}">
                  <a16:creationId xmlns:a16="http://schemas.microsoft.com/office/drawing/2014/main" id="{2715F280-155E-440C-8A04-ADB44B96B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5">
              <a:extLst>
                <a:ext uri="{FF2B5EF4-FFF2-40B4-BE49-F238E27FC236}">
                  <a16:creationId xmlns:a16="http://schemas.microsoft.com/office/drawing/2014/main" id="{581EA02B-84E6-4BDF-802F-5380897207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6">
              <a:extLst>
                <a:ext uri="{FF2B5EF4-FFF2-40B4-BE49-F238E27FC236}">
                  <a16:creationId xmlns:a16="http://schemas.microsoft.com/office/drawing/2014/main" id="{0A8D6E22-477E-4554-9DD7-4AAF82DC8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7">
              <a:extLst>
                <a:ext uri="{FF2B5EF4-FFF2-40B4-BE49-F238E27FC236}">
                  <a16:creationId xmlns:a16="http://schemas.microsoft.com/office/drawing/2014/main" id="{FABD280D-079A-453F-BB67-25DE0CFFA7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8">
              <a:extLst>
                <a:ext uri="{FF2B5EF4-FFF2-40B4-BE49-F238E27FC236}">
                  <a16:creationId xmlns:a16="http://schemas.microsoft.com/office/drawing/2014/main" id="{A65E1FB9-E675-439E-B4AD-7A83D28374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9">
              <a:extLst>
                <a:ext uri="{FF2B5EF4-FFF2-40B4-BE49-F238E27FC236}">
                  <a16:creationId xmlns:a16="http://schemas.microsoft.com/office/drawing/2014/main" id="{73F22E98-36D4-4717-BD18-7D82C5C6C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20">
              <a:extLst>
                <a:ext uri="{FF2B5EF4-FFF2-40B4-BE49-F238E27FC236}">
                  <a16:creationId xmlns:a16="http://schemas.microsoft.com/office/drawing/2014/main" id="{8D514B26-F1E3-4FC5-9971-32D9BD659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21">
              <a:extLst>
                <a:ext uri="{FF2B5EF4-FFF2-40B4-BE49-F238E27FC236}">
                  <a16:creationId xmlns:a16="http://schemas.microsoft.com/office/drawing/2014/main" id="{625A493F-B70E-453E-879D-AF04AAC500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22">
              <a:extLst>
                <a:ext uri="{FF2B5EF4-FFF2-40B4-BE49-F238E27FC236}">
                  <a16:creationId xmlns:a16="http://schemas.microsoft.com/office/drawing/2014/main" id="{F7B5899C-8596-4D71-8853-45318E111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23">
              <a:extLst>
                <a:ext uri="{FF2B5EF4-FFF2-40B4-BE49-F238E27FC236}">
                  <a16:creationId xmlns:a16="http://schemas.microsoft.com/office/drawing/2014/main" id="{3B9C14FC-56CE-46EA-B8CA-5AC43CEEB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20A4E56-ACC6-4224-90CA-D55AFD870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C651636-2851-41D1-8CA5-308118F36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59909CA5-DB2C-4B0F-A986-58751C05A5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8C7AC88B-4F8C-418E-9D03-D36DE2792A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92" name="Rectangle 91">
            <a:extLst>
              <a:ext uri="{FF2B5EF4-FFF2-40B4-BE49-F238E27FC236}">
                <a16:creationId xmlns:a16="http://schemas.microsoft.com/office/drawing/2014/main" id="{8A1FB2DD-F939-4CBA-ABDB-29E35D8BE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2306E72-4678-4841-A0F6-AFEECD9F4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5" name="Freeform 5">
              <a:extLst>
                <a:ext uri="{FF2B5EF4-FFF2-40B4-BE49-F238E27FC236}">
                  <a16:creationId xmlns:a16="http://schemas.microsoft.com/office/drawing/2014/main" id="{8E5FF42C-D098-4EE3-B636-744F9A270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6">
              <a:extLst>
                <a:ext uri="{FF2B5EF4-FFF2-40B4-BE49-F238E27FC236}">
                  <a16:creationId xmlns:a16="http://schemas.microsoft.com/office/drawing/2014/main" id="{D3A105A7-0F44-492C-A33A-D5661AD97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7">
              <a:extLst>
                <a:ext uri="{FF2B5EF4-FFF2-40B4-BE49-F238E27FC236}">
                  <a16:creationId xmlns:a16="http://schemas.microsoft.com/office/drawing/2014/main" id="{42B5C533-8981-49E3-A535-D0CADF931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8">
              <a:extLst>
                <a:ext uri="{FF2B5EF4-FFF2-40B4-BE49-F238E27FC236}">
                  <a16:creationId xmlns:a16="http://schemas.microsoft.com/office/drawing/2014/main" id="{D39599A7-F061-4457-8C3F-62809355A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">
              <a:extLst>
                <a:ext uri="{FF2B5EF4-FFF2-40B4-BE49-F238E27FC236}">
                  <a16:creationId xmlns:a16="http://schemas.microsoft.com/office/drawing/2014/main" id="{A6B43EB1-CA60-4B9E-8D27-9B0887B877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0">
              <a:extLst>
                <a:ext uri="{FF2B5EF4-FFF2-40B4-BE49-F238E27FC236}">
                  <a16:creationId xmlns:a16="http://schemas.microsoft.com/office/drawing/2014/main" id="{08D2414E-0DA7-4C56-95E1-F3926EED8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1">
              <a:extLst>
                <a:ext uri="{FF2B5EF4-FFF2-40B4-BE49-F238E27FC236}">
                  <a16:creationId xmlns:a16="http://schemas.microsoft.com/office/drawing/2014/main" id="{19966D48-4ACC-4AC0-9C9D-49F57671C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2">
              <a:extLst>
                <a:ext uri="{FF2B5EF4-FFF2-40B4-BE49-F238E27FC236}">
                  <a16:creationId xmlns:a16="http://schemas.microsoft.com/office/drawing/2014/main" id="{15EC7369-59DF-4C60-B0E3-ECF88497A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3">
              <a:extLst>
                <a:ext uri="{FF2B5EF4-FFF2-40B4-BE49-F238E27FC236}">
                  <a16:creationId xmlns:a16="http://schemas.microsoft.com/office/drawing/2014/main" id="{81EB7200-856D-431E-BB9C-51206BE1D7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4">
              <a:extLst>
                <a:ext uri="{FF2B5EF4-FFF2-40B4-BE49-F238E27FC236}">
                  <a16:creationId xmlns:a16="http://schemas.microsoft.com/office/drawing/2014/main" id="{8BA702C9-BDE5-4D2B-B486-68C8730EE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5">
              <a:extLst>
                <a:ext uri="{FF2B5EF4-FFF2-40B4-BE49-F238E27FC236}">
                  <a16:creationId xmlns:a16="http://schemas.microsoft.com/office/drawing/2014/main" id="{D46F8467-DA99-4476-A5FB-FB93829113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6">
              <a:extLst>
                <a:ext uri="{FF2B5EF4-FFF2-40B4-BE49-F238E27FC236}">
                  <a16:creationId xmlns:a16="http://schemas.microsoft.com/office/drawing/2014/main" id="{D1D3F243-9E9C-4242-967D-A546E642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7">
              <a:extLst>
                <a:ext uri="{FF2B5EF4-FFF2-40B4-BE49-F238E27FC236}">
                  <a16:creationId xmlns:a16="http://schemas.microsoft.com/office/drawing/2014/main" id="{06917902-FC8A-4D60-8048-3DFBD3E2E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8">
              <a:extLst>
                <a:ext uri="{FF2B5EF4-FFF2-40B4-BE49-F238E27FC236}">
                  <a16:creationId xmlns:a16="http://schemas.microsoft.com/office/drawing/2014/main" id="{995A7C48-2EB6-4969-B323-7D607A3E09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9">
              <a:extLst>
                <a:ext uri="{FF2B5EF4-FFF2-40B4-BE49-F238E27FC236}">
                  <a16:creationId xmlns:a16="http://schemas.microsoft.com/office/drawing/2014/main" id="{71E39251-94EA-466C-8167-2552A4CA1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20">
              <a:extLst>
                <a:ext uri="{FF2B5EF4-FFF2-40B4-BE49-F238E27FC236}">
                  <a16:creationId xmlns:a16="http://schemas.microsoft.com/office/drawing/2014/main" id="{F9AEAFF2-BFAC-48E1-8038-7881240208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21">
              <a:extLst>
                <a:ext uri="{FF2B5EF4-FFF2-40B4-BE49-F238E27FC236}">
                  <a16:creationId xmlns:a16="http://schemas.microsoft.com/office/drawing/2014/main" id="{F87BFF95-3D1E-45B2-945C-CFAFEC3D64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22">
              <a:extLst>
                <a:ext uri="{FF2B5EF4-FFF2-40B4-BE49-F238E27FC236}">
                  <a16:creationId xmlns:a16="http://schemas.microsoft.com/office/drawing/2014/main" id="{E79531B4-B233-4802-8EDF-96C75D042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23">
              <a:extLst>
                <a:ext uri="{FF2B5EF4-FFF2-40B4-BE49-F238E27FC236}">
                  <a16:creationId xmlns:a16="http://schemas.microsoft.com/office/drawing/2014/main" id="{01E8A3D8-8FFF-4C3A-BA7F-D11B1C616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B4BB06CC-48BD-4621-A671-5502A7BF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7084" y="1186483"/>
            <a:ext cx="3822597" cy="4477933"/>
            <a:chOff x="807084" y="1186483"/>
            <a:chExt cx="3822597" cy="4477933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A13B6631-6FCE-48BF-B70E-387713D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Isosceles Triangle 39">
              <a:extLst>
                <a:ext uri="{FF2B5EF4-FFF2-40B4-BE49-F238E27FC236}">
                  <a16:creationId xmlns:a16="http://schemas.microsoft.com/office/drawing/2014/main" id="{DDB93067-F481-441A-A376-C0E7513B5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B2CBF682-D16A-42C2-8992-90C6D1CF79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D71E9DF-54D8-41C6-9F91-C3FB1E386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415" y="2075504"/>
            <a:ext cx="3654569" cy="204272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400" dirty="0"/>
              <a:t>Scenario Three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C30BCE-DEE7-4CE2-A055-FB65A0DAD7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3" y="320040"/>
            <a:ext cx="2744018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12/13/2018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C42F80-FE82-4C12-B30A-6A449E218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19434" y="320040"/>
            <a:ext cx="914400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smtClean="0"/>
              <a:pPr>
                <a:spcAft>
                  <a:spcPts val="600"/>
                </a:spcAft>
              </a:pPr>
              <a:t>21</a:t>
            </a:fld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A7B753C6-0598-4947-9B65-3AD74C778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0150" y="-6706"/>
            <a:ext cx="6751849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1A39F3-6BBF-406D-9480-239E9CC25D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6268" y="459240"/>
            <a:ext cx="6120318" cy="4039409"/>
          </a:xfrm>
          <a:prstGeom prst="rect">
            <a:avLst/>
          </a:prstGeom>
          <a:ln w="9525"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8883F07-5C7F-48E1-8DCD-0C41399504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7347" y="4660160"/>
            <a:ext cx="6299617" cy="1598072"/>
          </a:xfrm>
          <a:prstGeom prst="rect">
            <a:avLst/>
          </a:prstGeom>
        </p:spPr>
      </p:pic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2032EE8-AE91-476A-88BC-B689328401C9}"/>
              </a:ext>
            </a:extLst>
          </p:cNvPr>
          <p:cNvCxnSpPr/>
          <p:nvPr/>
        </p:nvCxnSpPr>
        <p:spPr>
          <a:xfrm flipV="1">
            <a:off x="9235014" y="2938272"/>
            <a:ext cx="1279946" cy="2628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417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95C8-4DED-44BC-B5A1-700F6C0B8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do the math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BAE2C6-4902-4AC4-BFF4-BD4E5C7CC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E49C99-A55A-431E-A44E-00DBD14BB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06D961-4AAF-4A8E-8C4B-13AEAF82811A}"/>
              </a:ext>
            </a:extLst>
          </p:cNvPr>
          <p:cNvSpPr txBox="1"/>
          <p:nvPr/>
        </p:nvSpPr>
        <p:spPr>
          <a:xfrm>
            <a:off x="6243782" y="1320800"/>
            <a:ext cx="26019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21 – 48 = -27</a:t>
            </a:r>
          </a:p>
          <a:p>
            <a:r>
              <a:rPr lang="en-US" dirty="0"/>
              <a:t>(-27/21) * 100 = -128%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B0EF405-DF82-497A-935A-D8BEE57B1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5200" y="2051752"/>
            <a:ext cx="6936509" cy="2186245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EAEC306-5AD6-44D7-9C0A-2D2F8257BD07}"/>
              </a:ext>
            </a:extLst>
          </p:cNvPr>
          <p:cNvCxnSpPr>
            <a:cxnSpLocks/>
          </p:cNvCxnSpPr>
          <p:nvPr/>
        </p:nvCxnSpPr>
        <p:spPr>
          <a:xfrm flipH="1">
            <a:off x="6096001" y="1893455"/>
            <a:ext cx="2147453" cy="1485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0E779E7E-8D1C-4C03-8610-F5AE85E07E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8910" y="4661377"/>
            <a:ext cx="5755123" cy="7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5648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DB07893-3BE3-42E0-BC35-1ED54907A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017C40D5-034D-4017-BF93-E3AF61334D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8927D23A-8D45-4A3B-8292-9802CAFAE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54AC8502-82EF-488F-A769-2C9758D575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45863BAB-21F5-40D8-8054-4F5A5A71E7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D6CDFFA9-CB9B-4224-8693-FAE0CA7534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B6A01934-284E-4BCA-8E7F-4EA1ADCD0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BD25195C-9A0F-42C0-BCFA-8AE824C6B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B24C254B-4197-4951-84F7-896F441B10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71F330C8-1F40-4D4E-B39D-0251795038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2715F280-155E-440C-8A04-ADB44B96B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581EA02B-84E6-4BDF-802F-5380897207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0A8D6E22-477E-4554-9DD7-4AAF82DC8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ABD280D-079A-453F-BB67-25DE0CFFA7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A65E1FB9-E675-439E-B4AD-7A83D28374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73F22E98-36D4-4717-BD18-7D82C5C6C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8D514B26-F1E3-4FC5-9971-32D9BD659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625A493F-B70E-453E-879D-AF04AAC500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F7B5899C-8596-4D71-8853-45318E111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3B9C14FC-56CE-46EA-B8CA-5AC43CEEB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20A4E56-ACC6-4224-90CA-D55AFD870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C651636-2851-41D1-8CA5-308118F36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59909CA5-DB2C-4B0F-A986-58751C05A5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C7AC88B-4F8C-418E-9D03-D36DE2792A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8A1FB2DD-F939-4CBA-ABDB-29E35D8BE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2306E72-4678-4841-A0F6-AFEECD9F4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8" name="Freeform 5">
              <a:extLst>
                <a:ext uri="{FF2B5EF4-FFF2-40B4-BE49-F238E27FC236}">
                  <a16:creationId xmlns:a16="http://schemas.microsoft.com/office/drawing/2014/main" id="{8E5FF42C-D098-4EE3-B636-744F9A270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D3A105A7-0F44-492C-A33A-D5661AD97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42B5C533-8981-49E3-A535-D0CADF931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8">
              <a:extLst>
                <a:ext uri="{FF2B5EF4-FFF2-40B4-BE49-F238E27FC236}">
                  <a16:creationId xmlns:a16="http://schemas.microsoft.com/office/drawing/2014/main" id="{D39599A7-F061-4457-8C3F-62809355A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9">
              <a:extLst>
                <a:ext uri="{FF2B5EF4-FFF2-40B4-BE49-F238E27FC236}">
                  <a16:creationId xmlns:a16="http://schemas.microsoft.com/office/drawing/2014/main" id="{A6B43EB1-CA60-4B9E-8D27-9B0887B877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10">
              <a:extLst>
                <a:ext uri="{FF2B5EF4-FFF2-40B4-BE49-F238E27FC236}">
                  <a16:creationId xmlns:a16="http://schemas.microsoft.com/office/drawing/2014/main" id="{08D2414E-0DA7-4C56-95E1-F3926EED8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id="{19966D48-4ACC-4AC0-9C9D-49F57671C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id="{15EC7369-59DF-4C60-B0E3-ECF88497A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id="{81EB7200-856D-431E-BB9C-51206BE1D7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id="{8BA702C9-BDE5-4D2B-B486-68C8730EE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id="{D46F8467-DA99-4476-A5FB-FB93829113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D1D3F243-9E9C-4242-967D-A546E642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id="{06917902-FC8A-4D60-8048-3DFBD3E2E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18">
              <a:extLst>
                <a:ext uri="{FF2B5EF4-FFF2-40B4-BE49-F238E27FC236}">
                  <a16:creationId xmlns:a16="http://schemas.microsoft.com/office/drawing/2014/main" id="{995A7C48-2EB6-4969-B323-7D607A3E09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19">
              <a:extLst>
                <a:ext uri="{FF2B5EF4-FFF2-40B4-BE49-F238E27FC236}">
                  <a16:creationId xmlns:a16="http://schemas.microsoft.com/office/drawing/2014/main" id="{71E39251-94EA-466C-8167-2552A4CA1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20">
              <a:extLst>
                <a:ext uri="{FF2B5EF4-FFF2-40B4-BE49-F238E27FC236}">
                  <a16:creationId xmlns:a16="http://schemas.microsoft.com/office/drawing/2014/main" id="{F9AEAFF2-BFAC-48E1-8038-7881240208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id="{F87BFF95-3D1E-45B2-945C-CFAFEC3D64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id="{E79531B4-B233-4802-8EDF-96C75D042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Freeform 23">
              <a:extLst>
                <a:ext uri="{FF2B5EF4-FFF2-40B4-BE49-F238E27FC236}">
                  <a16:creationId xmlns:a16="http://schemas.microsoft.com/office/drawing/2014/main" id="{01E8A3D8-8FFF-4C3A-BA7F-D11B1C616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4BB06CC-48BD-4621-A671-5502A7BF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7084" y="1186483"/>
            <a:ext cx="3822597" cy="4477933"/>
            <a:chOff x="807084" y="1186483"/>
            <a:chExt cx="3822597" cy="4477933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13B6631-6FCE-48BF-B70E-387713D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Isosceles Triangle 39">
              <a:extLst>
                <a:ext uri="{FF2B5EF4-FFF2-40B4-BE49-F238E27FC236}">
                  <a16:creationId xmlns:a16="http://schemas.microsoft.com/office/drawing/2014/main" id="{DDB93067-F481-441A-A376-C0E7513B5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B2CBF682-D16A-42C2-8992-90C6D1CF79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5FDC80B-9A5E-4149-85C6-1DEFB96AF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415" y="2075504"/>
            <a:ext cx="3654569" cy="204272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400" dirty="0"/>
              <a:t>Scenario Four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7B753C6-0598-4947-9B65-3AD74C778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0150" y="-6706"/>
            <a:ext cx="6751849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037C427-2EC4-43B4-A462-70CEFA8984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61945" y="320040"/>
            <a:ext cx="5510951" cy="6227064"/>
          </a:xfrm>
          <a:prstGeom prst="rect">
            <a:avLst/>
          </a:prstGeom>
          <a:ln w="9525">
            <a:noFill/>
          </a:ln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E97609-43A3-42DD-9E0E-ED6402016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83171D-4250-4359-BC36-ED278B8C1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492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9">
            <a:extLst>
              <a:ext uri="{FF2B5EF4-FFF2-40B4-BE49-F238E27FC236}">
                <a16:creationId xmlns:a16="http://schemas.microsoft.com/office/drawing/2014/main" id="{42787184-55BE-4A6D-9E31-4F01EAFBAE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9" name="Group 11">
            <a:extLst>
              <a:ext uri="{FF2B5EF4-FFF2-40B4-BE49-F238E27FC236}">
                <a16:creationId xmlns:a16="http://schemas.microsoft.com/office/drawing/2014/main" id="{A8CABC8C-2A60-4F44-A3C1-34A36377F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C24613FA-9FA4-4582-867E-E2BF897CCE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28DB98EF-1A74-47BA-A322-AB788BBDD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A929F729-1866-4DAF-B29B-401094BCD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8">
              <a:extLst>
                <a:ext uri="{FF2B5EF4-FFF2-40B4-BE49-F238E27FC236}">
                  <a16:creationId xmlns:a16="http://schemas.microsoft.com/office/drawing/2014/main" id="{11136A94-0884-47E3-B72D-F6E947ECC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9">
              <a:extLst>
                <a:ext uri="{FF2B5EF4-FFF2-40B4-BE49-F238E27FC236}">
                  <a16:creationId xmlns:a16="http://schemas.microsoft.com/office/drawing/2014/main" id="{D7E5CFE8-3651-4AE0-9F78-BF6A2FBD0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10">
              <a:extLst>
                <a:ext uri="{FF2B5EF4-FFF2-40B4-BE49-F238E27FC236}">
                  <a16:creationId xmlns:a16="http://schemas.microsoft.com/office/drawing/2014/main" id="{54F1E2A4-AECA-4C97-A31D-0FC7A153E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id="{4907006A-46D1-46C5-9063-E4CA89A557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id="{D6925502-477D-48C4-8E3E-E7322820C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id="{7B42BAFE-55AA-4031-95D3-46A6995E3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id="{844B6607-1825-40AB-96C8-F9758F55EE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id="{DA5169BB-18DE-4DA2-B2D5-6242C3D2A6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id="{A638E149-7E07-40A6-9DEC-77D2FC855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id="{89921A2F-76C3-4B6C-A3F2-D8DBD4CE17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878457E1-1D8D-47F5-9A74-A394826B9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id="{3E7C0655-4571-4C65-92EB-4FBD74197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id="{4CA6F3EE-5B40-4508-82FA-3C909ED5B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id="{2A570154-40BB-4FD6-BBA2-03D654172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id="{F7314F30-CFAD-4366-8F81-5948EFFB50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23">
              <a:extLst>
                <a:ext uri="{FF2B5EF4-FFF2-40B4-BE49-F238E27FC236}">
                  <a16:creationId xmlns:a16="http://schemas.microsoft.com/office/drawing/2014/main" id="{841AF7D3-4AEC-491F-A150-B27AB05F06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Freeform 24">
              <a:extLst>
                <a:ext uri="{FF2B5EF4-FFF2-40B4-BE49-F238E27FC236}">
                  <a16:creationId xmlns:a16="http://schemas.microsoft.com/office/drawing/2014/main" id="{39BC4A9D-7AF8-4332-990B-7EF1DF386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25">
              <a:extLst>
                <a:ext uri="{FF2B5EF4-FFF2-40B4-BE49-F238E27FC236}">
                  <a16:creationId xmlns:a16="http://schemas.microsoft.com/office/drawing/2014/main" id="{5B9DDF3D-05EA-44E7-9D9B-F3182A7277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6BC9580-A9F3-447E-8608-FE7FE4EDA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4281677"/>
            <a:ext cx="8845667" cy="1771275"/>
            <a:chOff x="1669293" y="3893141"/>
            <a:chExt cx="8845667" cy="1771275"/>
          </a:xfrm>
        </p:grpSpPr>
        <p:sp>
          <p:nvSpPr>
            <p:cNvPr id="36" name="Isosceles Triangle 39">
              <a:extLst>
                <a:ext uri="{FF2B5EF4-FFF2-40B4-BE49-F238E27FC236}">
                  <a16:creationId xmlns:a16="http://schemas.microsoft.com/office/drawing/2014/main" id="{52880440-A606-4CC1-AF7D-0317797DCD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C8DF351-EF11-45FF-8E2D-91E6BE672B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3893141"/>
              <a:ext cx="8845667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DD28A61-31AD-4EF0-9F91-3E3AF44AC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37" y="4368773"/>
            <a:ext cx="8673427" cy="1250384"/>
          </a:xfrm>
        </p:spPr>
        <p:txBody>
          <a:bodyPr>
            <a:normAutofit/>
          </a:bodyPr>
          <a:lstStyle/>
          <a:p>
            <a:r>
              <a:rPr lang="en-US" dirty="0"/>
              <a:t>TE Central updates</a:t>
            </a:r>
          </a:p>
        </p:txBody>
      </p:sp>
      <p:graphicFrame>
        <p:nvGraphicFramePr>
          <p:cNvPr id="61" name="Content Placeholder 2">
            <a:extLst>
              <a:ext uri="{FF2B5EF4-FFF2-40B4-BE49-F238E27FC236}">
                <a16:creationId xmlns:a16="http://schemas.microsoft.com/office/drawing/2014/main" id="{A05D3C9C-2DC4-4701-AC4B-8F72A826C6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332712"/>
              </p:ext>
            </p:extLst>
          </p:nvPr>
        </p:nvGraphicFramePr>
        <p:xfrm>
          <a:off x="1669293" y="803186"/>
          <a:ext cx="8845667" cy="3043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A8DCA61F-2EE8-4976-9C80-785E46A8D6B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41932" y="1686971"/>
            <a:ext cx="2281258" cy="10837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D70F20E-2F30-488D-BAB6-711D667B8A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80040" y="3518348"/>
            <a:ext cx="2343150" cy="657225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9424D9-7DFB-41D6-AAD1-9C9784B00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DF999C-2ACC-4A17-85B0-BB0D60BAE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13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FAF5D36-7988-4310-8B2D-E5F09D9BE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F953B1DA-E7D8-48BB-8D67-425C7F7E0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319C148B-5C23-49B7-A373-AC1B7510B3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10B3CBEC-E6ED-4132-A94F-47AB0B93A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6607A26B-7FD4-4FE9-BCFA-2D1303693C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C00169AA-D2E0-467C-9CAE-BBF421EA30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24C43ADE-E7DB-48BC-B5F6-0C48D7AE4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9B6CF03-8C6F-4A69-B803-56DF556167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0A6864AE-A239-4CD6-9D34-6CF7188F1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B71C308D-6936-4397-A8AF-6D19C6EC0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FBD50843-2012-4AE6-91C9-537612E738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A676FD4C-815C-452E-8046-28FEA7382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66D402BD-5FE7-427A-8AE9-02D604B4C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AA120BAC-3891-4E44-8E77-F37600AC7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DCD27D48-C30F-4CF5-8C39-64561E5AC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BFB24C59-0439-4A08-B2D7-11CBD9E230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55E56104-C1D3-474D-8F49-E66410000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17D49068-5D60-449A-95AE-939E83EB96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4D4CF5CD-E36E-43E6-8712-A4880FFEA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56A4EB06-C425-440E-BFF0-2D0E82E70D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F2E2BED-E728-4BDF-A0D9-965E2E6CE3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D555CD5-B818-433B-91B0-050C20215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942D9584-E3E3-42F2-A08D-053C795536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2A66E12-53B9-47C5-AA58-6A50081950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5A17D615-1394-4658-9590-9022F62D6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E07FB0A-C89F-4BB9-849D-20E98C22EF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AC964818-8B3D-4D37-A1A9-2543356EF9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6F9D3FEF-024D-4A22-9A50-CE3C65793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88E0512B-187F-4D7C-8071-E0D2290C5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8">
              <a:extLst>
                <a:ext uri="{FF2B5EF4-FFF2-40B4-BE49-F238E27FC236}">
                  <a16:creationId xmlns:a16="http://schemas.microsoft.com/office/drawing/2014/main" id="{F0AFB43C-A5DA-419B-8152-263CCCDC5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9">
              <a:extLst>
                <a:ext uri="{FF2B5EF4-FFF2-40B4-BE49-F238E27FC236}">
                  <a16:creationId xmlns:a16="http://schemas.microsoft.com/office/drawing/2014/main" id="{373752EA-8BC2-437C-AF76-73C86464C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10">
              <a:extLst>
                <a:ext uri="{FF2B5EF4-FFF2-40B4-BE49-F238E27FC236}">
                  <a16:creationId xmlns:a16="http://schemas.microsoft.com/office/drawing/2014/main" id="{801100C7-EE1E-4A5E-BB5E-92649BB4EA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id="{FCEDF26C-D7C3-4D65-9947-BDF154BAB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id="{C35AF583-0EF0-4F98-8538-CE685E0708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id="{368AFD0D-45AC-4653-BE29-4F1172E10E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id="{6438CC29-BF55-41CD-AAA8-49D78F3BB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id="{6A6E0CE8-49F3-4548-8406-3458F2FFB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id="{E4CFC039-EC6B-46A4-83D7-A911821ECA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id="{DB630E96-6498-40BC-A4C0-C6BEF956B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65AE7716-DB70-4BD7-AAC5-0120012FB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id="{7E5E7089-D280-4F95-9353-2CDA3F6A9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id="{8B292DAD-B743-4C97-9C23-943618D4C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id="{D6461074-285F-4983-9304-74D10A7CF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id="{F90880AB-2D3F-4E91-8F02-D83C79F023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23">
              <a:extLst>
                <a:ext uri="{FF2B5EF4-FFF2-40B4-BE49-F238E27FC236}">
                  <a16:creationId xmlns:a16="http://schemas.microsoft.com/office/drawing/2014/main" id="{592E0C8A-2965-4EA6-A917-3DFC9F666D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40DC082-8EDD-44C6-8D55-1CCA1F82B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793" y="4614902"/>
            <a:ext cx="8081960" cy="943954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chemeClr val="tx2"/>
                </a:solidFill>
              </a:rPr>
              <a:t>Thank you for all you do to help families afford higher education.  See you next year!</a:t>
            </a:r>
          </a:p>
        </p:txBody>
      </p:sp>
      <p:sp>
        <p:nvSpPr>
          <p:cNvPr id="60" name="Isosceles Triangle 39">
            <a:extLst>
              <a:ext uri="{FF2B5EF4-FFF2-40B4-BE49-F238E27FC236}">
                <a16:creationId xmlns:a16="http://schemas.microsoft.com/office/drawing/2014/main" id="{4F37E7FB-7372-47E3-914E-7CF7E94B1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892384" y="4386808"/>
            <a:ext cx="407233" cy="351063"/>
          </a:xfrm>
          <a:prstGeom prst="triangle">
            <a:avLst/>
          </a:prstGeom>
          <a:solidFill>
            <a:srgbClr val="F9FF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6E168E2-3256-43A5-9298-9E5A6AE8F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2847" y="954593"/>
            <a:ext cx="6086306" cy="3432215"/>
          </a:xfrm>
          <a:prstGeom prst="rect">
            <a:avLst/>
          </a:prstGeom>
          <a:solidFill>
            <a:schemeClr val="bg1"/>
          </a:solidFill>
          <a:ln w="19050">
            <a:solidFill>
              <a:srgbClr val="F9FF6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9410ABEA-8DE3-44A1-9485-F24A264C70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4014" r="1" b="5071"/>
          <a:stretch/>
        </p:blipFill>
        <p:spPr>
          <a:xfrm>
            <a:off x="3215640" y="1120792"/>
            <a:ext cx="5760720" cy="3099816"/>
          </a:xfrm>
          <a:prstGeom prst="rect">
            <a:avLst/>
          </a:prstGeom>
          <a:ln w="12700"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CA3423-736E-4532-B2C1-14556996C08D}"/>
              </a:ext>
            </a:extLst>
          </p:cNvPr>
          <p:cNvSpPr txBox="1"/>
          <p:nvPr/>
        </p:nvSpPr>
        <p:spPr>
          <a:xfrm>
            <a:off x="6499400" y="4020553"/>
            <a:ext cx="247696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3" tooltip="https://www.flickr.com/photos/10205761@N02/4201198182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US" sz="700" dirty="0">
              <a:solidFill>
                <a:srgbClr val="FFFFFF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76F6ED-9B13-41D4-B7BF-70B52CB16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F492E0-07B1-4A22-BB40-B43FFC81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660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0F2DE27-1297-4129-8109-8A8F621F6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E3576CE-E327-4733-A289-BEFB35F75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F2E2475-8B34-4000-B8B4-D1C0480EA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AFF0158B-67CA-4E5D-82E9-032946005C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E791B238-571A-4C82-9B16-63D94A891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70F10DD1-A998-4B23-8C15-31B7FD35E9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AE6BBC61-DC1C-44DA-9B00-6F69CE21D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906CAA79-7669-426E-AB78-3E141D4751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DA6EE275-29A0-4962-AFA6-FAD32DF50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2274EE13-0D62-4489-9B61-C616736FA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71730B6-C7FB-45ED-BCC5-40FD45BF2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D6FE80FB-C4EF-4D79-9559-D63549F146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C9CBAF19-21AE-40E8-8965-D5E6042F25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EBA99019-E134-4FD1-9B9C-5F2DCAAA9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00B654CA-DF8B-44BB-BF62-5B028D522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32411C03-987B-42CB-833D-E31A279010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5F9F126A-997B-4B39-8984-6563BA5D7F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49617DFE-E17F-4F67-9D22-C419793921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E5441641-3AA6-42CE-8E3B-D39246DDE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6A578EBB-B60C-404B-B968-F9D46DC8B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6A6D1E40-DD2C-4558-954C-47EC7417E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6C40FCAF-C578-4360-9094-9F66028B7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63EAC42D-DC17-4FCB-B8F4-6AFBDA29CF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8CBB239-3516-4308-B6BC-77C40630E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TE Guidelines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296AA54-4857-48DC-B706-B85265DE98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14889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428B37-6745-4AC7-BAEE-87D7EDCAF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568E3-5036-470C-B81E-A3DC988A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57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0035DA4-5399-40B5-93A2-8E79F1F34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486F71-0D93-48BA-A787-4B8FA3DBED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5519F4C-CF3F-4BFF-8445-A31335E98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3D0C846-62A4-458F-A921-DB09B7C130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3363D0E-95B5-4206-93C7-E886DC1A3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CFC827A6-9314-4678-B82E-C7FCBC385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B9A317B-A8C5-4957-81F4-90147E922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E9A6A179-4D99-4C8D-BADC-CE9A0E7114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A83F2278-2B4D-4C7C-A199-652E69FBA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8DFBC880-B458-4B78-97A0-E1139E47FE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CCA70564-73BE-4A3E-B919-18B32D17DA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68FAE93E-8DF7-4794-BAB3-A6212CD70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42AA2677-F8D2-4478-BF71-1AEF93FB6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EBEC96C6-EDD7-4C36-A35D-C6B228D04B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B2393DFB-30C1-4478-997C-1C7A1DF5F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122F16BC-DD9B-46E9-8860-A1A3E51154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9FCFB71B-32B5-4252-B525-2A04A25BE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C19A12E4-B299-4CE4-9211-020D21A6FF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D910CDFE-5B8E-4D45-8C12-C7B7112AD3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97F16A99-072F-4C4A-BB72-F001A0D85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68E85FB7-6018-4C2D-8532-59CCDB4F2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09423473-766D-42B7-B66B-6838C84FF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147136A4-F79F-464D-922E-92DB5DFF2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2CDD201-07A7-449A-9D87-41EEC6D80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4672" y="4281677"/>
            <a:ext cx="10579607" cy="1771275"/>
            <a:chOff x="804672" y="3893141"/>
            <a:chExt cx="10579607" cy="1771275"/>
          </a:xfrm>
          <a:solidFill>
            <a:schemeClr val="tx2"/>
          </a:solidFill>
        </p:grpSpPr>
        <p:sp>
          <p:nvSpPr>
            <p:cNvPr id="36" name="Isosceles Triangle 39">
              <a:extLst>
                <a:ext uri="{FF2B5EF4-FFF2-40B4-BE49-F238E27FC236}">
                  <a16:creationId xmlns:a16="http://schemas.microsoft.com/office/drawing/2014/main" id="{8DF33221-BE19-4846-AFDB-E658B355FA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168056B-DE12-469B-97B5-33F2E093A5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672" y="3893141"/>
              <a:ext cx="10579607" cy="14202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C15C789-17B1-4088-95B7-1E51B6019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968" y="4368773"/>
            <a:ext cx="10417231" cy="125038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TE Guidelines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AB23737-9EA3-41D0-8B70-FCFEFA051A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8544353"/>
              </p:ext>
            </p:extLst>
          </p:nvPr>
        </p:nvGraphicFramePr>
        <p:xfrm>
          <a:off x="804672" y="803186"/>
          <a:ext cx="10579607" cy="3043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5F7D1D-EC8C-4376-A774-5019F265E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C44E9D-DDAF-43E9-8DCB-DBEB3C654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62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133F2A-8264-41E3-81E1-A430280F7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928" y="1134142"/>
            <a:ext cx="3456122" cy="4589717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TE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B4EA3-CCDE-481D-BFB6-164D73BFB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803186"/>
            <a:ext cx="5427137" cy="524862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600" dirty="0"/>
              <a:t>Define audience participants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Employees</a:t>
            </a:r>
          </a:p>
          <a:p>
            <a:pPr lvl="2">
              <a:lnSpc>
                <a:spcPct val="110000"/>
              </a:lnSpc>
            </a:pPr>
            <a:r>
              <a:rPr lang="en-US" sz="1600" dirty="0"/>
              <a:t>Required length of employment</a:t>
            </a:r>
          </a:p>
          <a:p>
            <a:pPr lvl="2">
              <a:lnSpc>
                <a:spcPct val="110000"/>
              </a:lnSpc>
            </a:pPr>
            <a:r>
              <a:rPr lang="en-US" sz="1600" dirty="0"/>
              <a:t>Type of eligible employment</a:t>
            </a:r>
          </a:p>
          <a:p>
            <a:pPr lvl="3">
              <a:lnSpc>
                <a:spcPct val="110000"/>
              </a:lnSpc>
            </a:pPr>
            <a:r>
              <a:rPr lang="en-US" sz="1600" dirty="0"/>
              <a:t>Full time</a:t>
            </a:r>
          </a:p>
          <a:p>
            <a:pPr lvl="3">
              <a:lnSpc>
                <a:spcPct val="110000"/>
              </a:lnSpc>
            </a:pPr>
            <a:r>
              <a:rPr lang="en-US" sz="1600" dirty="0"/>
              <a:t>Regular part-time</a:t>
            </a:r>
          </a:p>
          <a:p>
            <a:pPr lvl="3">
              <a:lnSpc>
                <a:spcPct val="110000"/>
              </a:lnSpc>
            </a:pPr>
            <a:r>
              <a:rPr lang="en-US" sz="1600" dirty="0"/>
              <a:t>Adjunct</a:t>
            </a:r>
          </a:p>
          <a:p>
            <a:pPr lvl="3">
              <a:lnSpc>
                <a:spcPct val="110000"/>
              </a:lnSpc>
            </a:pPr>
            <a:r>
              <a:rPr lang="en-US" sz="1600" dirty="0"/>
              <a:t>Visiting faculty</a:t>
            </a:r>
          </a:p>
          <a:p>
            <a:pPr lvl="3">
              <a:lnSpc>
                <a:spcPct val="110000"/>
              </a:lnSpc>
            </a:pPr>
            <a:r>
              <a:rPr lang="en-US" sz="1600" dirty="0"/>
              <a:t>Consultant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Eligibility </a:t>
            </a:r>
          </a:p>
          <a:p>
            <a:pPr lvl="2">
              <a:lnSpc>
                <a:spcPct val="110000"/>
              </a:lnSpc>
            </a:pPr>
            <a:r>
              <a:rPr lang="en-US" sz="1600" dirty="0"/>
              <a:t>Calculation and determination of years of service</a:t>
            </a:r>
          </a:p>
          <a:p>
            <a:pPr lvl="2">
              <a:lnSpc>
                <a:spcPct val="110000"/>
              </a:lnSpc>
            </a:pPr>
            <a:r>
              <a:rPr lang="en-US" sz="1600" dirty="0"/>
              <a:t>Application priority deadline</a:t>
            </a:r>
          </a:p>
          <a:p>
            <a:pPr lvl="2">
              <a:lnSpc>
                <a:spcPct val="110000"/>
              </a:lnSpc>
            </a:pPr>
            <a:r>
              <a:rPr lang="en-US" sz="1600" dirty="0"/>
              <a:t>What if both parents are employed at a TE school</a:t>
            </a:r>
          </a:p>
          <a:p>
            <a:pPr lvl="2">
              <a:lnSpc>
                <a:spcPct val="110000"/>
              </a:lnSpc>
            </a:pPr>
            <a:r>
              <a:rPr lang="en-US" sz="1600" dirty="0"/>
              <a:t>Multiple student issues</a:t>
            </a:r>
          </a:p>
          <a:p>
            <a:pPr>
              <a:lnSpc>
                <a:spcPct val="110000"/>
              </a:lnSpc>
            </a:pP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090F7-E045-487F-94D5-9D9048CA8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CE194E-9B90-4CD7-A4B3-4F0C5F890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94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96D34F-F7AE-44A3-A816-95BC4C8D0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928" y="1134142"/>
            <a:ext cx="3456122" cy="4589717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TE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1197F-6953-4BBA-B7B6-C54087CBA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803186"/>
            <a:ext cx="5427137" cy="5248622"/>
          </a:xfrm>
        </p:spPr>
        <p:txBody>
          <a:bodyPr>
            <a:normAutofit/>
          </a:bodyPr>
          <a:lstStyle/>
          <a:p>
            <a:r>
              <a:rPr lang="en-US" sz="1600" dirty="0"/>
              <a:t>Define audience participants</a:t>
            </a:r>
          </a:p>
          <a:p>
            <a:pPr lvl="1"/>
            <a:r>
              <a:rPr lang="en-US" dirty="0"/>
              <a:t>Who is a dependent</a:t>
            </a:r>
          </a:p>
          <a:p>
            <a:pPr lvl="2"/>
            <a:r>
              <a:rPr lang="en-US" sz="1600" dirty="0"/>
              <a:t>Biological child</a:t>
            </a:r>
          </a:p>
          <a:p>
            <a:pPr lvl="2"/>
            <a:r>
              <a:rPr lang="en-US" sz="1600" dirty="0"/>
              <a:t>Step-children</a:t>
            </a:r>
          </a:p>
          <a:p>
            <a:pPr lvl="2"/>
            <a:r>
              <a:rPr lang="en-US" sz="1600" dirty="0"/>
              <a:t>Other child issues</a:t>
            </a:r>
          </a:p>
          <a:p>
            <a:pPr lvl="2"/>
            <a:r>
              <a:rPr lang="en-US" sz="1600" dirty="0"/>
              <a:t>Employee</a:t>
            </a:r>
          </a:p>
          <a:p>
            <a:pPr lvl="2"/>
            <a:r>
              <a:rPr lang="en-US" sz="1600" dirty="0"/>
              <a:t>Employee spouse/partner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359F3-8C80-42A8-AD0A-B19616B70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0AF7A2-6F11-478D-940F-7783AB275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23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0F2DE27-1297-4129-8109-8A8F621F6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E3576CE-E327-4733-A289-BEFB35F75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F2E2475-8B34-4000-B8B4-D1C0480EA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AFF0158B-67CA-4E5D-82E9-032946005C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E791B238-571A-4C82-9B16-63D94A891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70F10DD1-A998-4B23-8C15-31B7FD35E9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AE6BBC61-DC1C-44DA-9B00-6F69CE21D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906CAA79-7669-426E-AB78-3E141D4751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DA6EE275-29A0-4962-AFA6-FAD32DF50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2274EE13-0D62-4489-9B61-C616736FA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471730B6-C7FB-45ED-BCC5-40FD45BF2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D6FE80FB-C4EF-4D79-9559-D63549F146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C9CBAF19-21AE-40E8-8965-D5E6042F25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EBA99019-E134-4FD1-9B9C-5F2DCAAA9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00B654CA-DF8B-44BB-BF62-5B028D522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32411C03-987B-42CB-833D-E31A279010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5F9F126A-997B-4B39-8984-6563BA5D7F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49617DFE-E17F-4F67-9D22-C419793921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E5441641-3AA6-42CE-8E3B-D39246DDE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6A578EBB-B60C-404B-B968-F9D46DC8B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6A6D1E40-DD2C-4558-954C-47EC7417E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6C40FCAF-C578-4360-9094-9F66028B7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63EAC42D-DC17-4FCB-B8F4-6AFBDA29CF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9BC506-6D09-4439-BFCC-0174DB50D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TE Guidelines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0444E0F-8B19-43CC-87D1-B5FCCFB37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248358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42908A-328A-4FCF-B15A-50D98425B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0D529-69AD-495B-B2F1-CD9CD88BC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746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CE3618-1D7A-4256-B2AF-9DB692996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984687B-789E-453B-921F-7804CCA6BA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0495A546-1866-442A-8EF9-B683FCB3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FC9B1F-EB6E-40D2-8261-0142E7326F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8DB0E74-FB47-4298-AF40-FAC8939F9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08813488-5B66-4FB7-A177-9B9B4658D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35E4BF3-25DA-41E9-B880-A0DC6C1EF9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813C1F92-ED6B-4F19-9415-BFB5B5B5A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E40EF46-D7B9-447E-ACB4-D78972199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23CAE24-12FF-43D7-A6C0-6AA792E3AB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B372F5DB-BF3F-4325-85B0-CDCE7A6A68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B25A9653-2959-449B-BA93-64D5656B1A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83D52E0-024E-49EA-B58E-AFCB54B93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42DB067-C8BB-4763-B3AC-A1AFC1F94C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4BFADE60-883C-490B-8717-29178631E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276CDC4A-1010-43AB-BD13-E9BC487D68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E6DA892F-7AE7-4A83-9BFB-D5FDBA16D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2079130B-2394-449B-80DB-0B9946C7B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2F852A68-5FD2-4BD4-902A-37D580B79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1CD48066-FF17-425E-9EEC-795CD0CA40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374D862B-A8E1-4CB9-8529-077C6DBA5C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5A3B1A83-9C72-4407-A5BF-A9EAA5C4D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C73AF399-B36E-419F-92C0-533EFBD935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928324A-3DFC-4099-B12A-8A48D0D44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1477651"/>
            <a:ext cx="3756774" cy="4575659"/>
          </a:xfrm>
        </p:spPr>
        <p:txBody>
          <a:bodyPr anchor="t">
            <a:normAutofit/>
          </a:bodyPr>
          <a:lstStyle/>
          <a:p>
            <a:pPr algn="l"/>
            <a:r>
              <a:rPr lang="en-US" sz="5400" dirty="0">
                <a:solidFill>
                  <a:schemeClr val="accent1"/>
                </a:solidFill>
              </a:rPr>
              <a:t>TE Guidelines</a:t>
            </a:r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F39476B-1A6D-47CB-AC7A-FB87EF00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27553" y="1375241"/>
            <a:ext cx="175681" cy="16659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F174E-F148-4460-A276-C2C8BE488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9764" y="1477651"/>
            <a:ext cx="6160555" cy="4575660"/>
          </a:xfrm>
        </p:spPr>
        <p:txBody>
          <a:bodyPr anchor="t">
            <a:normAutofit/>
          </a:bodyPr>
          <a:lstStyle/>
          <a:p>
            <a:r>
              <a:rPr lang="en-US" dirty="0"/>
              <a:t>Defining your process</a:t>
            </a:r>
          </a:p>
          <a:p>
            <a:pPr lvl="1"/>
            <a:r>
              <a:rPr lang="en-US" dirty="0"/>
              <a:t>Export</a:t>
            </a:r>
          </a:p>
          <a:p>
            <a:pPr lvl="1"/>
            <a:r>
              <a:rPr lang="en-US" dirty="0"/>
              <a:t>Import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38A79-F923-43E2-B0DA-C2491737D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E0C894-A4CE-4A9A-89F0-7DEC74B9F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150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8890C-DA60-47B0-A07E-5430FDB1B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E0859-0EBE-4696-8AE7-388EA9011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Tuition Exchange is not an employee benefit</a:t>
            </a:r>
          </a:p>
          <a:p>
            <a:r>
              <a:rPr lang="en-US" dirty="0"/>
              <a:t>Consider mirroring your campus Tuition Remission guidelines</a:t>
            </a:r>
          </a:p>
          <a:p>
            <a:r>
              <a:rPr lang="en-US" dirty="0"/>
              <a:t>Tuition Exchange is truly a scholarship program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130F6-6EA9-4FA7-8201-BF078AB35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12/13/2018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3B3E22-96BF-4428-B1ED-09099F5E6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466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749</Words>
  <Application>Microsoft Office PowerPoint</Application>
  <PresentationFormat>Widescreen</PresentationFormat>
  <Paragraphs>229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Calibri</vt:lpstr>
      <vt:lpstr>Calibri Light</vt:lpstr>
      <vt:lpstr>Rockwell</vt:lpstr>
      <vt:lpstr>Wingdings</vt:lpstr>
      <vt:lpstr>Atlas</vt:lpstr>
      <vt:lpstr>TE 103</vt:lpstr>
      <vt:lpstr>Today’s Focus</vt:lpstr>
      <vt:lpstr>TE Guidelines</vt:lpstr>
      <vt:lpstr>TE Guidelines</vt:lpstr>
      <vt:lpstr>TE Guidelines</vt:lpstr>
      <vt:lpstr>TE Guidelines</vt:lpstr>
      <vt:lpstr>TE Guidelines</vt:lpstr>
      <vt:lpstr>TE Guidelines</vt:lpstr>
      <vt:lpstr>TE Guidelines</vt:lpstr>
      <vt:lpstr>TE Guidelines</vt:lpstr>
      <vt:lpstr>TE Guidelines</vt:lpstr>
      <vt:lpstr>TE Guidelines</vt:lpstr>
      <vt:lpstr>TE Guidelines</vt:lpstr>
      <vt:lpstr>TE Guidelines</vt:lpstr>
      <vt:lpstr>TE Guidelines</vt:lpstr>
      <vt:lpstr>Balance Sheet Scenarios</vt:lpstr>
      <vt:lpstr>TE Program options </vt:lpstr>
      <vt:lpstr>Scenario One</vt:lpstr>
      <vt:lpstr>Scenario Two</vt:lpstr>
      <vt:lpstr>Scenario Two with DC 3 and E/I 3 credits</vt:lpstr>
      <vt:lpstr>Scenario Three</vt:lpstr>
      <vt:lpstr>Let’s do the math</vt:lpstr>
      <vt:lpstr>Scenario Four</vt:lpstr>
      <vt:lpstr>TE Central updates</vt:lpstr>
      <vt:lpstr>Thank you for all you do to help families afford higher education.  See you next year!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 103</dc:title>
  <dc:creator>Janet Dodson</dc:creator>
  <cp:lastModifiedBy>Janet Dodson</cp:lastModifiedBy>
  <cp:revision>1</cp:revision>
  <dcterms:created xsi:type="dcterms:W3CDTF">2018-12-13T16:42:34Z</dcterms:created>
  <dcterms:modified xsi:type="dcterms:W3CDTF">2018-12-13T16:58:43Z</dcterms:modified>
</cp:coreProperties>
</file>