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53893" autoAdjust="0"/>
  </p:normalViewPr>
  <p:slideViewPr>
    <p:cSldViewPr snapToGrid="0">
      <p:cViewPr varScale="1">
        <p:scale>
          <a:sx n="56" d="100"/>
          <a:sy n="56" d="100"/>
        </p:scale>
        <p:origin x="25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0BD0E-1C1D-403D-8A41-DA9B0F0AD914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307669E-43E3-43DF-9820-517FED3D297C}">
      <dgm:prSet/>
      <dgm:spPr/>
      <dgm:t>
        <a:bodyPr/>
        <a:lstStyle/>
        <a:p>
          <a:pPr>
            <a:defRPr b="1"/>
          </a:pPr>
          <a:r>
            <a:rPr lang="en-US"/>
            <a:t>Who promotes Tuition Exchange?</a:t>
          </a:r>
        </a:p>
      </dgm:t>
    </dgm:pt>
    <dgm:pt modelId="{3D59341C-8B26-4B2C-AA2E-BC7AB57B511A}" type="parTrans" cxnId="{D68897C9-4228-45BE-910D-B9045B71948B}">
      <dgm:prSet/>
      <dgm:spPr/>
      <dgm:t>
        <a:bodyPr/>
        <a:lstStyle/>
        <a:p>
          <a:endParaRPr lang="en-US"/>
        </a:p>
      </dgm:t>
    </dgm:pt>
    <dgm:pt modelId="{B23A7ABC-E8A7-485E-9DAD-7CA7614C8E76}" type="sibTrans" cxnId="{D68897C9-4228-45BE-910D-B9045B71948B}">
      <dgm:prSet/>
      <dgm:spPr/>
      <dgm:t>
        <a:bodyPr/>
        <a:lstStyle/>
        <a:p>
          <a:endParaRPr lang="en-US"/>
        </a:p>
      </dgm:t>
    </dgm:pt>
    <dgm:pt modelId="{08DF8154-57DE-4AE9-866E-01D2D883613D}">
      <dgm:prSet/>
      <dgm:spPr/>
      <dgm:t>
        <a:bodyPr/>
        <a:lstStyle/>
        <a:p>
          <a:r>
            <a:rPr lang="en-US"/>
            <a:t>Internal Annual Report concept</a:t>
          </a:r>
        </a:p>
      </dgm:t>
    </dgm:pt>
    <dgm:pt modelId="{2FEE23C7-EFC8-414D-9A58-C8417EE045F3}" type="parTrans" cxnId="{C9C53482-BE73-43B3-83DA-EFD6D8E37C96}">
      <dgm:prSet/>
      <dgm:spPr/>
      <dgm:t>
        <a:bodyPr/>
        <a:lstStyle/>
        <a:p>
          <a:endParaRPr lang="en-US"/>
        </a:p>
      </dgm:t>
    </dgm:pt>
    <dgm:pt modelId="{07A6A4E2-B827-456C-9644-3728FCD3FE81}" type="sibTrans" cxnId="{C9C53482-BE73-43B3-83DA-EFD6D8E37C96}">
      <dgm:prSet/>
      <dgm:spPr/>
      <dgm:t>
        <a:bodyPr/>
        <a:lstStyle/>
        <a:p>
          <a:endParaRPr lang="en-US"/>
        </a:p>
      </dgm:t>
    </dgm:pt>
    <dgm:pt modelId="{2CE4759B-9DE8-4A36-B895-16125E7741EE}">
      <dgm:prSet/>
      <dgm:spPr/>
      <dgm:t>
        <a:bodyPr/>
        <a:lstStyle/>
        <a:p>
          <a:r>
            <a:rPr lang="en-US"/>
            <a:t>Internal Fall Workshop hosted by Financial Aid and Admissions</a:t>
          </a:r>
        </a:p>
      </dgm:t>
    </dgm:pt>
    <dgm:pt modelId="{D725BD7F-63CD-42F6-9056-07B4C029A045}" type="parTrans" cxnId="{5F88CCFE-8A97-4564-B54E-55205B3F51FA}">
      <dgm:prSet/>
      <dgm:spPr/>
      <dgm:t>
        <a:bodyPr/>
        <a:lstStyle/>
        <a:p>
          <a:endParaRPr lang="en-US"/>
        </a:p>
      </dgm:t>
    </dgm:pt>
    <dgm:pt modelId="{F986C066-300F-40C2-9346-85BA6AC6F09B}" type="sibTrans" cxnId="{5F88CCFE-8A97-4564-B54E-55205B3F51FA}">
      <dgm:prSet/>
      <dgm:spPr/>
      <dgm:t>
        <a:bodyPr/>
        <a:lstStyle/>
        <a:p>
          <a:endParaRPr lang="en-US"/>
        </a:p>
      </dgm:t>
    </dgm:pt>
    <dgm:pt modelId="{CD63213F-D5A0-45A6-93F0-0ACBE7E6DA2D}">
      <dgm:prSet/>
      <dgm:spPr/>
      <dgm:t>
        <a:bodyPr/>
        <a:lstStyle/>
        <a:p>
          <a:r>
            <a:rPr lang="en-US"/>
            <a:t>Tuition Remission</a:t>
          </a:r>
        </a:p>
      </dgm:t>
    </dgm:pt>
    <dgm:pt modelId="{99DF76F4-01D2-4E3B-86C8-209EDF702A06}" type="parTrans" cxnId="{461A7D41-0679-4B46-8E20-4B7FF963A14A}">
      <dgm:prSet/>
      <dgm:spPr/>
      <dgm:t>
        <a:bodyPr/>
        <a:lstStyle/>
        <a:p>
          <a:endParaRPr lang="en-US"/>
        </a:p>
      </dgm:t>
    </dgm:pt>
    <dgm:pt modelId="{581079A3-76E7-4E35-BB7A-B15D6EF1A9E2}" type="sibTrans" cxnId="{461A7D41-0679-4B46-8E20-4B7FF963A14A}">
      <dgm:prSet/>
      <dgm:spPr/>
      <dgm:t>
        <a:bodyPr/>
        <a:lstStyle/>
        <a:p>
          <a:endParaRPr lang="en-US"/>
        </a:p>
      </dgm:t>
    </dgm:pt>
    <dgm:pt modelId="{2C32C282-F243-40A2-869C-DEB1F6F33163}">
      <dgm:prSet/>
      <dgm:spPr/>
      <dgm:t>
        <a:bodyPr/>
        <a:lstStyle/>
        <a:p>
          <a:r>
            <a:rPr lang="en-US"/>
            <a:t>Tuition Exchange</a:t>
          </a:r>
        </a:p>
      </dgm:t>
    </dgm:pt>
    <dgm:pt modelId="{626066F3-5A1D-4C2F-B1FE-71009EBDE687}" type="parTrans" cxnId="{0A2BD0F0-B213-4803-B133-AF3D2A989259}">
      <dgm:prSet/>
      <dgm:spPr/>
      <dgm:t>
        <a:bodyPr/>
        <a:lstStyle/>
        <a:p>
          <a:endParaRPr lang="en-US"/>
        </a:p>
      </dgm:t>
    </dgm:pt>
    <dgm:pt modelId="{3ED9DB97-DACF-470A-8C0C-6063F573550D}" type="sibTrans" cxnId="{0A2BD0F0-B213-4803-B133-AF3D2A989259}">
      <dgm:prSet/>
      <dgm:spPr/>
      <dgm:t>
        <a:bodyPr/>
        <a:lstStyle/>
        <a:p>
          <a:endParaRPr lang="en-US"/>
        </a:p>
      </dgm:t>
    </dgm:pt>
    <dgm:pt modelId="{85BAC234-8FE1-454E-B90F-B6A369DB12D8}">
      <dgm:prSet/>
      <dgm:spPr/>
      <dgm:t>
        <a:bodyPr/>
        <a:lstStyle/>
        <a:p>
          <a:r>
            <a:rPr lang="en-US"/>
            <a:t>Frequently Asked Questions</a:t>
          </a:r>
        </a:p>
      </dgm:t>
    </dgm:pt>
    <dgm:pt modelId="{13D65F15-03AE-45FF-814B-BBFB705C2B35}" type="parTrans" cxnId="{6526358A-6BE2-4519-9071-B5E1EDD6E64C}">
      <dgm:prSet/>
      <dgm:spPr/>
      <dgm:t>
        <a:bodyPr/>
        <a:lstStyle/>
        <a:p>
          <a:endParaRPr lang="en-US"/>
        </a:p>
      </dgm:t>
    </dgm:pt>
    <dgm:pt modelId="{5F6A51D2-2E86-4977-BF81-C1F9B63A7308}" type="sibTrans" cxnId="{6526358A-6BE2-4519-9071-B5E1EDD6E64C}">
      <dgm:prSet/>
      <dgm:spPr/>
      <dgm:t>
        <a:bodyPr/>
        <a:lstStyle/>
        <a:p>
          <a:endParaRPr lang="en-US"/>
        </a:p>
      </dgm:t>
    </dgm:pt>
    <dgm:pt modelId="{A3A3E5A3-2CEF-49DA-86FE-A3D6A95CF89B}">
      <dgm:prSet/>
      <dgm:spPr/>
      <dgm:t>
        <a:bodyPr/>
        <a:lstStyle/>
        <a:p>
          <a:r>
            <a:rPr lang="en-US"/>
            <a:t>Internal</a:t>
          </a:r>
        </a:p>
      </dgm:t>
    </dgm:pt>
    <dgm:pt modelId="{5F0F13D1-5F7D-4C0A-A8C4-F0EDCDB4BD07}" type="parTrans" cxnId="{5ECF9A5A-1553-4261-9962-272C1CB5E7A4}">
      <dgm:prSet/>
      <dgm:spPr/>
      <dgm:t>
        <a:bodyPr/>
        <a:lstStyle/>
        <a:p>
          <a:endParaRPr lang="en-US"/>
        </a:p>
      </dgm:t>
    </dgm:pt>
    <dgm:pt modelId="{B0AC3170-CA78-464F-89B1-846FAB0EE154}" type="sibTrans" cxnId="{5ECF9A5A-1553-4261-9962-272C1CB5E7A4}">
      <dgm:prSet/>
      <dgm:spPr/>
      <dgm:t>
        <a:bodyPr/>
        <a:lstStyle/>
        <a:p>
          <a:endParaRPr lang="en-US"/>
        </a:p>
      </dgm:t>
    </dgm:pt>
    <dgm:pt modelId="{6977DCFF-F2BC-4628-904B-9FD007F8E298}">
      <dgm:prSet/>
      <dgm:spPr/>
      <dgm:t>
        <a:bodyPr/>
        <a:lstStyle/>
        <a:p>
          <a:r>
            <a:rPr lang="en-US"/>
            <a:t>External</a:t>
          </a:r>
        </a:p>
      </dgm:t>
    </dgm:pt>
    <dgm:pt modelId="{918FAE5A-FD30-4071-ADBC-4B913DB65E9B}" type="parTrans" cxnId="{9DFCB023-BBE5-47A5-9BBD-10BCBEC2530A}">
      <dgm:prSet/>
      <dgm:spPr/>
      <dgm:t>
        <a:bodyPr/>
        <a:lstStyle/>
        <a:p>
          <a:endParaRPr lang="en-US"/>
        </a:p>
      </dgm:t>
    </dgm:pt>
    <dgm:pt modelId="{93C80D07-CAED-45CA-8075-4E25CC382566}" type="sibTrans" cxnId="{9DFCB023-BBE5-47A5-9BBD-10BCBEC2530A}">
      <dgm:prSet/>
      <dgm:spPr/>
      <dgm:t>
        <a:bodyPr/>
        <a:lstStyle/>
        <a:p>
          <a:endParaRPr lang="en-US"/>
        </a:p>
      </dgm:t>
    </dgm:pt>
    <dgm:pt modelId="{37DE8690-F46A-47AD-B070-7D120CA17701}">
      <dgm:prSet/>
      <dgm:spPr/>
      <dgm:t>
        <a:bodyPr/>
        <a:lstStyle/>
        <a:p>
          <a:pPr>
            <a:defRPr b="1"/>
          </a:pPr>
          <a:r>
            <a:rPr lang="en-US"/>
            <a:t>Promotion and program materials available through TE Central</a:t>
          </a:r>
        </a:p>
      </dgm:t>
    </dgm:pt>
    <dgm:pt modelId="{3CD45196-E4D8-4910-9107-22449D22B459}" type="parTrans" cxnId="{5AAFF74D-DD6C-4827-B92A-C01585CDA258}">
      <dgm:prSet/>
      <dgm:spPr/>
      <dgm:t>
        <a:bodyPr/>
        <a:lstStyle/>
        <a:p>
          <a:endParaRPr lang="en-US"/>
        </a:p>
      </dgm:t>
    </dgm:pt>
    <dgm:pt modelId="{76A37A28-7BB8-4EA7-BE39-4CAC4F1A2BE7}" type="sibTrans" cxnId="{5AAFF74D-DD6C-4827-B92A-C01585CDA258}">
      <dgm:prSet/>
      <dgm:spPr/>
      <dgm:t>
        <a:bodyPr/>
        <a:lstStyle/>
        <a:p>
          <a:endParaRPr lang="en-US"/>
        </a:p>
      </dgm:t>
    </dgm:pt>
    <dgm:pt modelId="{61A3AF98-14BE-4D38-8C61-D8111AE03DD0}">
      <dgm:prSet/>
      <dgm:spPr/>
      <dgm:t>
        <a:bodyPr/>
        <a:lstStyle/>
        <a:p>
          <a:r>
            <a:rPr lang="en-US"/>
            <a:t>Membership services</a:t>
          </a:r>
        </a:p>
      </dgm:t>
    </dgm:pt>
    <dgm:pt modelId="{CCB28A65-E226-4C41-854F-A51A24135F99}" type="parTrans" cxnId="{EB98DD69-69AF-45C8-BC24-4C27174FEFBA}">
      <dgm:prSet/>
      <dgm:spPr/>
      <dgm:t>
        <a:bodyPr/>
        <a:lstStyle/>
        <a:p>
          <a:endParaRPr lang="en-US"/>
        </a:p>
      </dgm:t>
    </dgm:pt>
    <dgm:pt modelId="{345BF1FC-3845-405C-A64A-6F3C3CE077F5}" type="sibTrans" cxnId="{EB98DD69-69AF-45C8-BC24-4C27174FEFBA}">
      <dgm:prSet/>
      <dgm:spPr/>
      <dgm:t>
        <a:bodyPr/>
        <a:lstStyle/>
        <a:p>
          <a:endParaRPr lang="en-US"/>
        </a:p>
      </dgm:t>
    </dgm:pt>
    <dgm:pt modelId="{0EE84360-5336-4022-AE59-1EF90BF121B5}">
      <dgm:prSet/>
      <dgm:spPr/>
      <dgm:t>
        <a:bodyPr/>
        <a:lstStyle/>
        <a:p>
          <a:r>
            <a:rPr lang="en-US"/>
            <a:t>Professional materials</a:t>
          </a:r>
        </a:p>
      </dgm:t>
    </dgm:pt>
    <dgm:pt modelId="{3E9F9AC4-54B3-4D01-BC75-06A769A911AC}" type="parTrans" cxnId="{3460B211-8E0C-4A06-B28A-E4C37DD64043}">
      <dgm:prSet/>
      <dgm:spPr/>
      <dgm:t>
        <a:bodyPr/>
        <a:lstStyle/>
        <a:p>
          <a:endParaRPr lang="en-US"/>
        </a:p>
      </dgm:t>
    </dgm:pt>
    <dgm:pt modelId="{42EF1A46-7EF3-4E4E-B8DF-A1F261B6FCC4}" type="sibTrans" cxnId="{3460B211-8E0C-4A06-B28A-E4C37DD64043}">
      <dgm:prSet/>
      <dgm:spPr/>
      <dgm:t>
        <a:bodyPr/>
        <a:lstStyle/>
        <a:p>
          <a:endParaRPr lang="en-US"/>
        </a:p>
      </dgm:t>
    </dgm:pt>
    <dgm:pt modelId="{7CA74231-ED5E-46EF-B66F-ACC2259C2270}">
      <dgm:prSet/>
      <dgm:spPr/>
      <dgm:t>
        <a:bodyPr/>
        <a:lstStyle/>
        <a:p>
          <a:r>
            <a:rPr lang="en-US"/>
            <a:t>Online and mobile apps</a:t>
          </a:r>
        </a:p>
      </dgm:t>
    </dgm:pt>
    <dgm:pt modelId="{BC769A98-4F63-459C-B44F-2BFCE11FE7DB}" type="parTrans" cxnId="{013FED90-600E-4BF0-9300-6DF4F2E1AA05}">
      <dgm:prSet/>
      <dgm:spPr/>
      <dgm:t>
        <a:bodyPr/>
        <a:lstStyle/>
        <a:p>
          <a:endParaRPr lang="en-US"/>
        </a:p>
      </dgm:t>
    </dgm:pt>
    <dgm:pt modelId="{812B8A6F-DC21-428C-9F15-3AA3F5CC3718}" type="sibTrans" cxnId="{013FED90-600E-4BF0-9300-6DF4F2E1AA05}">
      <dgm:prSet/>
      <dgm:spPr/>
      <dgm:t>
        <a:bodyPr/>
        <a:lstStyle/>
        <a:p>
          <a:endParaRPr lang="en-US"/>
        </a:p>
      </dgm:t>
    </dgm:pt>
    <dgm:pt modelId="{89CDDD7C-7E0A-44CE-A983-8EA38D3DA6F1}" type="pres">
      <dgm:prSet presAssocID="{8F00BD0E-1C1D-403D-8A41-DA9B0F0AD914}" presName="root" presStyleCnt="0">
        <dgm:presLayoutVars>
          <dgm:dir/>
          <dgm:resizeHandles val="exact"/>
        </dgm:presLayoutVars>
      </dgm:prSet>
      <dgm:spPr/>
    </dgm:pt>
    <dgm:pt modelId="{ABE5BC0E-1EAD-4D61-A79F-72881ABA689B}" type="pres">
      <dgm:prSet presAssocID="{A307669E-43E3-43DF-9820-517FED3D297C}" presName="compNode" presStyleCnt="0"/>
      <dgm:spPr/>
    </dgm:pt>
    <dgm:pt modelId="{01328C93-FAD9-4F8F-83F8-22250C633F5C}" type="pres">
      <dgm:prSet presAssocID="{A307669E-43E3-43DF-9820-517FED3D297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3AE8DC8C-0B81-4EB8-A9FE-9C2E00F832B9}" type="pres">
      <dgm:prSet presAssocID="{A307669E-43E3-43DF-9820-517FED3D297C}" presName="iconSpace" presStyleCnt="0"/>
      <dgm:spPr/>
    </dgm:pt>
    <dgm:pt modelId="{0A760371-9C96-4E98-B336-B0B37B63C7D3}" type="pres">
      <dgm:prSet presAssocID="{A307669E-43E3-43DF-9820-517FED3D297C}" presName="parTx" presStyleLbl="revTx" presStyleIdx="0" presStyleCnt="4">
        <dgm:presLayoutVars>
          <dgm:chMax val="0"/>
          <dgm:chPref val="0"/>
        </dgm:presLayoutVars>
      </dgm:prSet>
      <dgm:spPr/>
    </dgm:pt>
    <dgm:pt modelId="{927AAECE-6AAD-453D-8669-5BB68BC82901}" type="pres">
      <dgm:prSet presAssocID="{A307669E-43E3-43DF-9820-517FED3D297C}" presName="txSpace" presStyleCnt="0"/>
      <dgm:spPr/>
    </dgm:pt>
    <dgm:pt modelId="{8FC25A47-1FA9-46E8-A538-22B652B49B07}" type="pres">
      <dgm:prSet presAssocID="{A307669E-43E3-43DF-9820-517FED3D297C}" presName="desTx" presStyleLbl="revTx" presStyleIdx="1" presStyleCnt="4">
        <dgm:presLayoutVars/>
      </dgm:prSet>
      <dgm:spPr/>
    </dgm:pt>
    <dgm:pt modelId="{5FEB1802-1B3E-41E8-915F-07FA172E0238}" type="pres">
      <dgm:prSet presAssocID="{B23A7ABC-E8A7-485E-9DAD-7CA7614C8E76}" presName="sibTrans" presStyleCnt="0"/>
      <dgm:spPr/>
    </dgm:pt>
    <dgm:pt modelId="{03944BA6-2D58-4040-A576-406D43E298EB}" type="pres">
      <dgm:prSet presAssocID="{37DE8690-F46A-47AD-B070-7D120CA17701}" presName="compNode" presStyleCnt="0"/>
      <dgm:spPr/>
    </dgm:pt>
    <dgm:pt modelId="{D018630F-D565-476B-BE0A-48EA98F9FC54}" type="pres">
      <dgm:prSet presAssocID="{37DE8690-F46A-47AD-B070-7D120CA177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6E83F36-6FD7-4AFC-9F85-E6D7A9883FEA}" type="pres">
      <dgm:prSet presAssocID="{37DE8690-F46A-47AD-B070-7D120CA17701}" presName="iconSpace" presStyleCnt="0"/>
      <dgm:spPr/>
    </dgm:pt>
    <dgm:pt modelId="{91190F72-9A19-48EF-A055-9A249C844DFC}" type="pres">
      <dgm:prSet presAssocID="{37DE8690-F46A-47AD-B070-7D120CA17701}" presName="parTx" presStyleLbl="revTx" presStyleIdx="2" presStyleCnt="4">
        <dgm:presLayoutVars>
          <dgm:chMax val="0"/>
          <dgm:chPref val="0"/>
        </dgm:presLayoutVars>
      </dgm:prSet>
      <dgm:spPr/>
    </dgm:pt>
    <dgm:pt modelId="{0BC461F5-9DB9-419A-B072-875DA0BD41F6}" type="pres">
      <dgm:prSet presAssocID="{37DE8690-F46A-47AD-B070-7D120CA17701}" presName="txSpace" presStyleCnt="0"/>
      <dgm:spPr/>
    </dgm:pt>
    <dgm:pt modelId="{714EEEA2-BCC6-4C0B-B090-4B6068903779}" type="pres">
      <dgm:prSet presAssocID="{37DE8690-F46A-47AD-B070-7D120CA17701}" presName="desTx" presStyleLbl="revTx" presStyleIdx="3" presStyleCnt="4">
        <dgm:presLayoutVars/>
      </dgm:prSet>
      <dgm:spPr/>
    </dgm:pt>
  </dgm:ptLst>
  <dgm:cxnLst>
    <dgm:cxn modelId="{AEEB310F-AB88-40E4-95F2-E3F3FB527521}" type="presOf" srcId="{85BAC234-8FE1-454E-B90F-B6A369DB12D8}" destId="{8FC25A47-1FA9-46E8-A538-22B652B49B07}" srcOrd="0" destOrd="4" presId="urn:microsoft.com/office/officeart/2018/5/layout/CenteredIconLabelDescriptionList"/>
    <dgm:cxn modelId="{3460B211-8E0C-4A06-B28A-E4C37DD64043}" srcId="{37DE8690-F46A-47AD-B070-7D120CA17701}" destId="{0EE84360-5336-4022-AE59-1EF90BF121B5}" srcOrd="1" destOrd="0" parTransId="{3E9F9AC4-54B3-4D01-BC75-06A769A911AC}" sibTransId="{42EF1A46-7EF3-4E4E-B8DF-A1F261B6FCC4}"/>
    <dgm:cxn modelId="{EB624A17-FA52-4B45-8296-F51B79B2CD9A}" type="presOf" srcId="{08DF8154-57DE-4AE9-866E-01D2D883613D}" destId="{8FC25A47-1FA9-46E8-A538-22B652B49B07}" srcOrd="0" destOrd="0" presId="urn:microsoft.com/office/officeart/2018/5/layout/CenteredIconLabelDescriptionList"/>
    <dgm:cxn modelId="{6D73FA1E-CBA0-40A0-897A-1A3E2BE20915}" type="presOf" srcId="{6977DCFF-F2BC-4628-904B-9FD007F8E298}" destId="{8FC25A47-1FA9-46E8-A538-22B652B49B07}" srcOrd="0" destOrd="6" presId="urn:microsoft.com/office/officeart/2018/5/layout/CenteredIconLabelDescriptionList"/>
    <dgm:cxn modelId="{9DFCB023-BBE5-47A5-9BBD-10BCBEC2530A}" srcId="{85BAC234-8FE1-454E-B90F-B6A369DB12D8}" destId="{6977DCFF-F2BC-4628-904B-9FD007F8E298}" srcOrd="1" destOrd="0" parTransId="{918FAE5A-FD30-4071-ADBC-4B913DB65E9B}" sibTransId="{93C80D07-CAED-45CA-8075-4E25CC382566}"/>
    <dgm:cxn modelId="{85ACAF25-2502-4DEE-BEE7-B40AC86B63B6}" type="presOf" srcId="{7CA74231-ED5E-46EF-B66F-ACC2259C2270}" destId="{714EEEA2-BCC6-4C0B-B090-4B6068903779}" srcOrd="0" destOrd="2" presId="urn:microsoft.com/office/officeart/2018/5/layout/CenteredIconLabelDescriptionList"/>
    <dgm:cxn modelId="{35521B29-49A5-49DD-A47F-70CD36759674}" type="presOf" srcId="{37DE8690-F46A-47AD-B070-7D120CA17701}" destId="{91190F72-9A19-48EF-A055-9A249C844DFC}" srcOrd="0" destOrd="0" presId="urn:microsoft.com/office/officeart/2018/5/layout/CenteredIconLabelDescriptionList"/>
    <dgm:cxn modelId="{C08F8431-249B-4AD2-AA09-640E5777931E}" type="presOf" srcId="{CD63213F-D5A0-45A6-93F0-0ACBE7E6DA2D}" destId="{8FC25A47-1FA9-46E8-A538-22B652B49B07}" srcOrd="0" destOrd="2" presId="urn:microsoft.com/office/officeart/2018/5/layout/CenteredIconLabelDescriptionList"/>
    <dgm:cxn modelId="{32020936-BA97-4998-9896-98E50B35CFBF}" type="presOf" srcId="{61A3AF98-14BE-4D38-8C61-D8111AE03DD0}" destId="{714EEEA2-BCC6-4C0B-B090-4B6068903779}" srcOrd="0" destOrd="0" presId="urn:microsoft.com/office/officeart/2018/5/layout/CenteredIconLabelDescriptionList"/>
    <dgm:cxn modelId="{461A7D41-0679-4B46-8E20-4B7FF963A14A}" srcId="{2CE4759B-9DE8-4A36-B895-16125E7741EE}" destId="{CD63213F-D5A0-45A6-93F0-0ACBE7E6DA2D}" srcOrd="0" destOrd="0" parTransId="{99DF76F4-01D2-4E3B-86C8-209EDF702A06}" sibTransId="{581079A3-76E7-4E35-BB7A-B15D6EF1A9E2}"/>
    <dgm:cxn modelId="{EB98DD69-69AF-45C8-BC24-4C27174FEFBA}" srcId="{37DE8690-F46A-47AD-B070-7D120CA17701}" destId="{61A3AF98-14BE-4D38-8C61-D8111AE03DD0}" srcOrd="0" destOrd="0" parTransId="{CCB28A65-E226-4C41-854F-A51A24135F99}" sibTransId="{345BF1FC-3845-405C-A64A-6F3C3CE077F5}"/>
    <dgm:cxn modelId="{E010E54B-21F9-4963-921A-0501F06C3BAB}" type="presOf" srcId="{2C32C282-F243-40A2-869C-DEB1F6F33163}" destId="{8FC25A47-1FA9-46E8-A538-22B652B49B07}" srcOrd="0" destOrd="3" presId="urn:microsoft.com/office/officeart/2018/5/layout/CenteredIconLabelDescriptionList"/>
    <dgm:cxn modelId="{7138464C-5B41-4F51-9C91-942AD345C06F}" type="presOf" srcId="{0EE84360-5336-4022-AE59-1EF90BF121B5}" destId="{714EEEA2-BCC6-4C0B-B090-4B6068903779}" srcOrd="0" destOrd="1" presId="urn:microsoft.com/office/officeart/2018/5/layout/CenteredIconLabelDescriptionList"/>
    <dgm:cxn modelId="{5AAFF74D-DD6C-4827-B92A-C01585CDA258}" srcId="{8F00BD0E-1C1D-403D-8A41-DA9B0F0AD914}" destId="{37DE8690-F46A-47AD-B070-7D120CA17701}" srcOrd="1" destOrd="0" parTransId="{3CD45196-E4D8-4910-9107-22449D22B459}" sibTransId="{76A37A28-7BB8-4EA7-BE39-4CAC4F1A2BE7}"/>
    <dgm:cxn modelId="{5ECF9A5A-1553-4261-9962-272C1CB5E7A4}" srcId="{85BAC234-8FE1-454E-B90F-B6A369DB12D8}" destId="{A3A3E5A3-2CEF-49DA-86FE-A3D6A95CF89B}" srcOrd="0" destOrd="0" parTransId="{5F0F13D1-5F7D-4C0A-A8C4-F0EDCDB4BD07}" sibTransId="{B0AC3170-CA78-464F-89B1-846FAB0EE154}"/>
    <dgm:cxn modelId="{C9C53482-BE73-43B3-83DA-EFD6D8E37C96}" srcId="{A307669E-43E3-43DF-9820-517FED3D297C}" destId="{08DF8154-57DE-4AE9-866E-01D2D883613D}" srcOrd="0" destOrd="0" parTransId="{2FEE23C7-EFC8-414D-9A58-C8417EE045F3}" sibTransId="{07A6A4E2-B827-456C-9644-3728FCD3FE81}"/>
    <dgm:cxn modelId="{6526358A-6BE2-4519-9071-B5E1EDD6E64C}" srcId="{A307669E-43E3-43DF-9820-517FED3D297C}" destId="{85BAC234-8FE1-454E-B90F-B6A369DB12D8}" srcOrd="2" destOrd="0" parTransId="{13D65F15-03AE-45FF-814B-BBFB705C2B35}" sibTransId="{5F6A51D2-2E86-4977-BF81-C1F9B63A7308}"/>
    <dgm:cxn modelId="{013FED90-600E-4BF0-9300-6DF4F2E1AA05}" srcId="{37DE8690-F46A-47AD-B070-7D120CA17701}" destId="{7CA74231-ED5E-46EF-B66F-ACC2259C2270}" srcOrd="2" destOrd="0" parTransId="{BC769A98-4F63-459C-B44F-2BFCE11FE7DB}" sibTransId="{812B8A6F-DC21-428C-9F15-3AA3F5CC3718}"/>
    <dgm:cxn modelId="{4118E5A1-B203-42D7-8AB8-054D8CFF6E46}" type="presOf" srcId="{8F00BD0E-1C1D-403D-8A41-DA9B0F0AD914}" destId="{89CDDD7C-7E0A-44CE-A983-8EA38D3DA6F1}" srcOrd="0" destOrd="0" presId="urn:microsoft.com/office/officeart/2018/5/layout/CenteredIconLabelDescriptionList"/>
    <dgm:cxn modelId="{F31580AF-0A62-4333-8516-B7145E694896}" type="presOf" srcId="{2CE4759B-9DE8-4A36-B895-16125E7741EE}" destId="{8FC25A47-1FA9-46E8-A538-22B652B49B07}" srcOrd="0" destOrd="1" presId="urn:microsoft.com/office/officeart/2018/5/layout/CenteredIconLabelDescriptionList"/>
    <dgm:cxn modelId="{D68897C9-4228-45BE-910D-B9045B71948B}" srcId="{8F00BD0E-1C1D-403D-8A41-DA9B0F0AD914}" destId="{A307669E-43E3-43DF-9820-517FED3D297C}" srcOrd="0" destOrd="0" parTransId="{3D59341C-8B26-4B2C-AA2E-BC7AB57B511A}" sibTransId="{B23A7ABC-E8A7-485E-9DAD-7CA7614C8E76}"/>
    <dgm:cxn modelId="{0AB06BD8-E814-4673-8EA2-E4918F5F4501}" type="presOf" srcId="{A3A3E5A3-2CEF-49DA-86FE-A3D6A95CF89B}" destId="{8FC25A47-1FA9-46E8-A538-22B652B49B07}" srcOrd="0" destOrd="5" presId="urn:microsoft.com/office/officeart/2018/5/layout/CenteredIconLabelDescriptionList"/>
    <dgm:cxn modelId="{82A5AFEB-8D03-40AD-B57F-E11707FC0381}" type="presOf" srcId="{A307669E-43E3-43DF-9820-517FED3D297C}" destId="{0A760371-9C96-4E98-B336-B0B37B63C7D3}" srcOrd="0" destOrd="0" presId="urn:microsoft.com/office/officeart/2018/5/layout/CenteredIconLabelDescriptionList"/>
    <dgm:cxn modelId="{0A2BD0F0-B213-4803-B133-AF3D2A989259}" srcId="{2CE4759B-9DE8-4A36-B895-16125E7741EE}" destId="{2C32C282-F243-40A2-869C-DEB1F6F33163}" srcOrd="1" destOrd="0" parTransId="{626066F3-5A1D-4C2F-B1FE-71009EBDE687}" sibTransId="{3ED9DB97-DACF-470A-8C0C-6063F573550D}"/>
    <dgm:cxn modelId="{5F88CCFE-8A97-4564-B54E-55205B3F51FA}" srcId="{A307669E-43E3-43DF-9820-517FED3D297C}" destId="{2CE4759B-9DE8-4A36-B895-16125E7741EE}" srcOrd="1" destOrd="0" parTransId="{D725BD7F-63CD-42F6-9056-07B4C029A045}" sibTransId="{F986C066-300F-40C2-9346-85BA6AC6F09B}"/>
    <dgm:cxn modelId="{144B9647-DF63-4744-920B-C45529AE2A6D}" type="presParOf" srcId="{89CDDD7C-7E0A-44CE-A983-8EA38D3DA6F1}" destId="{ABE5BC0E-1EAD-4D61-A79F-72881ABA689B}" srcOrd="0" destOrd="0" presId="urn:microsoft.com/office/officeart/2018/5/layout/CenteredIconLabelDescriptionList"/>
    <dgm:cxn modelId="{C451CB48-F1EF-4BB5-9261-D172C304B4C1}" type="presParOf" srcId="{ABE5BC0E-1EAD-4D61-A79F-72881ABA689B}" destId="{01328C93-FAD9-4F8F-83F8-22250C633F5C}" srcOrd="0" destOrd="0" presId="urn:microsoft.com/office/officeart/2018/5/layout/CenteredIconLabelDescriptionList"/>
    <dgm:cxn modelId="{F433F352-79AD-44AA-84D7-7B122502DF44}" type="presParOf" srcId="{ABE5BC0E-1EAD-4D61-A79F-72881ABA689B}" destId="{3AE8DC8C-0B81-4EB8-A9FE-9C2E00F832B9}" srcOrd="1" destOrd="0" presId="urn:microsoft.com/office/officeart/2018/5/layout/CenteredIconLabelDescriptionList"/>
    <dgm:cxn modelId="{F9F12E9C-91B6-46C4-A939-EE5A63A3D81B}" type="presParOf" srcId="{ABE5BC0E-1EAD-4D61-A79F-72881ABA689B}" destId="{0A760371-9C96-4E98-B336-B0B37B63C7D3}" srcOrd="2" destOrd="0" presId="urn:microsoft.com/office/officeart/2018/5/layout/CenteredIconLabelDescriptionList"/>
    <dgm:cxn modelId="{C1BBD7A0-702C-48A9-8B8F-B4CCF1AEF77A}" type="presParOf" srcId="{ABE5BC0E-1EAD-4D61-A79F-72881ABA689B}" destId="{927AAECE-6AAD-453D-8669-5BB68BC82901}" srcOrd="3" destOrd="0" presId="urn:microsoft.com/office/officeart/2018/5/layout/CenteredIconLabelDescriptionList"/>
    <dgm:cxn modelId="{DAF9ACB6-8B52-4900-9989-589D84E9B8BB}" type="presParOf" srcId="{ABE5BC0E-1EAD-4D61-A79F-72881ABA689B}" destId="{8FC25A47-1FA9-46E8-A538-22B652B49B07}" srcOrd="4" destOrd="0" presId="urn:microsoft.com/office/officeart/2018/5/layout/CenteredIconLabelDescriptionList"/>
    <dgm:cxn modelId="{F4675DCF-2B84-4375-8177-19D34AADBD9F}" type="presParOf" srcId="{89CDDD7C-7E0A-44CE-A983-8EA38D3DA6F1}" destId="{5FEB1802-1B3E-41E8-915F-07FA172E0238}" srcOrd="1" destOrd="0" presId="urn:microsoft.com/office/officeart/2018/5/layout/CenteredIconLabelDescriptionList"/>
    <dgm:cxn modelId="{BFD7A2D0-7D27-4A65-A2EB-0CAC18E48CFF}" type="presParOf" srcId="{89CDDD7C-7E0A-44CE-A983-8EA38D3DA6F1}" destId="{03944BA6-2D58-4040-A576-406D43E298EB}" srcOrd="2" destOrd="0" presId="urn:microsoft.com/office/officeart/2018/5/layout/CenteredIconLabelDescriptionList"/>
    <dgm:cxn modelId="{932AAB2F-1BE5-401E-9DE7-6AB90B257BB2}" type="presParOf" srcId="{03944BA6-2D58-4040-A576-406D43E298EB}" destId="{D018630F-D565-476B-BE0A-48EA98F9FC54}" srcOrd="0" destOrd="0" presId="urn:microsoft.com/office/officeart/2018/5/layout/CenteredIconLabelDescriptionList"/>
    <dgm:cxn modelId="{678D0892-95A2-4684-A352-0926B1975C2A}" type="presParOf" srcId="{03944BA6-2D58-4040-A576-406D43E298EB}" destId="{46E83F36-6FD7-4AFC-9F85-E6D7A9883FEA}" srcOrd="1" destOrd="0" presId="urn:microsoft.com/office/officeart/2018/5/layout/CenteredIconLabelDescriptionList"/>
    <dgm:cxn modelId="{585D6194-7E1F-478A-A957-E91114DD4669}" type="presParOf" srcId="{03944BA6-2D58-4040-A576-406D43E298EB}" destId="{91190F72-9A19-48EF-A055-9A249C844DFC}" srcOrd="2" destOrd="0" presId="urn:microsoft.com/office/officeart/2018/5/layout/CenteredIconLabelDescriptionList"/>
    <dgm:cxn modelId="{70177EEF-3CA3-46F4-B91A-E6585F23F49D}" type="presParOf" srcId="{03944BA6-2D58-4040-A576-406D43E298EB}" destId="{0BC461F5-9DB9-419A-B072-875DA0BD41F6}" srcOrd="3" destOrd="0" presId="urn:microsoft.com/office/officeart/2018/5/layout/CenteredIconLabelDescriptionList"/>
    <dgm:cxn modelId="{D85B3215-8407-44A4-8E7B-FD28766A416A}" type="presParOf" srcId="{03944BA6-2D58-4040-A576-406D43E298EB}" destId="{714EEEA2-BCC6-4C0B-B090-4B606890377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E5DF18-5632-4A19-89A3-6BCA6F03E07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9F3EDCA-9B1B-4002-9B81-0104AF9D4C8C}">
      <dgm:prSet/>
      <dgm:spPr/>
      <dgm:t>
        <a:bodyPr/>
        <a:lstStyle/>
        <a:p>
          <a:r>
            <a:rPr lang="en-US"/>
            <a:t>Recruitment of institutional employees</a:t>
          </a:r>
        </a:p>
      </dgm:t>
    </dgm:pt>
    <dgm:pt modelId="{1A746972-ECC9-424A-9669-402AAA4BE74A}" type="parTrans" cxnId="{2838BAF2-85DB-475F-9EBD-5E318F075CAC}">
      <dgm:prSet/>
      <dgm:spPr/>
      <dgm:t>
        <a:bodyPr/>
        <a:lstStyle/>
        <a:p>
          <a:endParaRPr lang="en-US"/>
        </a:p>
      </dgm:t>
    </dgm:pt>
    <dgm:pt modelId="{EA15A47C-82E7-415B-B3DF-A38131AC7061}" type="sibTrans" cxnId="{2838BAF2-85DB-475F-9EBD-5E318F075CAC}">
      <dgm:prSet/>
      <dgm:spPr/>
      <dgm:t>
        <a:bodyPr/>
        <a:lstStyle/>
        <a:p>
          <a:endParaRPr lang="en-US"/>
        </a:p>
      </dgm:t>
    </dgm:pt>
    <dgm:pt modelId="{719565C8-4A28-4360-A5E6-AF1DA786319D}">
      <dgm:prSet/>
      <dgm:spPr/>
      <dgm:t>
        <a:bodyPr/>
        <a:lstStyle/>
        <a:p>
          <a:r>
            <a:rPr lang="en-US"/>
            <a:t>Retention of institutional employees</a:t>
          </a:r>
        </a:p>
      </dgm:t>
    </dgm:pt>
    <dgm:pt modelId="{DE250D23-51C5-4F8B-88E6-B7362C43B5EE}" type="parTrans" cxnId="{09562E1C-9F64-4F87-9055-694D2C55310B}">
      <dgm:prSet/>
      <dgm:spPr/>
      <dgm:t>
        <a:bodyPr/>
        <a:lstStyle/>
        <a:p>
          <a:endParaRPr lang="en-US"/>
        </a:p>
      </dgm:t>
    </dgm:pt>
    <dgm:pt modelId="{0CF8BA90-08D2-45F8-8393-78E8599B4340}" type="sibTrans" cxnId="{09562E1C-9F64-4F87-9055-694D2C55310B}">
      <dgm:prSet/>
      <dgm:spPr/>
      <dgm:t>
        <a:bodyPr/>
        <a:lstStyle/>
        <a:p>
          <a:endParaRPr lang="en-US"/>
        </a:p>
      </dgm:t>
    </dgm:pt>
    <dgm:pt modelId="{4C670BA2-9647-4375-B803-806F51B7CB3E}">
      <dgm:prSet/>
      <dgm:spPr/>
      <dgm:t>
        <a:bodyPr/>
        <a:lstStyle/>
        <a:p>
          <a:r>
            <a:rPr lang="en-US"/>
            <a:t>Recruitment of students</a:t>
          </a:r>
        </a:p>
      </dgm:t>
    </dgm:pt>
    <dgm:pt modelId="{BABE45F9-A3D0-4D42-8E98-F31EFEEA87AF}" type="parTrans" cxnId="{03D174EE-28A3-465B-B6E7-6EA5F5E794A5}">
      <dgm:prSet/>
      <dgm:spPr/>
      <dgm:t>
        <a:bodyPr/>
        <a:lstStyle/>
        <a:p>
          <a:endParaRPr lang="en-US"/>
        </a:p>
      </dgm:t>
    </dgm:pt>
    <dgm:pt modelId="{A555A1D1-E45F-47CC-8989-36E878D11568}" type="sibTrans" cxnId="{03D174EE-28A3-465B-B6E7-6EA5F5E794A5}">
      <dgm:prSet/>
      <dgm:spPr/>
      <dgm:t>
        <a:bodyPr/>
        <a:lstStyle/>
        <a:p>
          <a:endParaRPr lang="en-US"/>
        </a:p>
      </dgm:t>
    </dgm:pt>
    <dgm:pt modelId="{60AB3B49-DB70-47AA-9128-21EF7DA18FE4}">
      <dgm:prSet/>
      <dgm:spPr/>
      <dgm:t>
        <a:bodyPr/>
        <a:lstStyle/>
        <a:p>
          <a:r>
            <a:rPr lang="en-US"/>
            <a:t>Retention of students</a:t>
          </a:r>
        </a:p>
      </dgm:t>
    </dgm:pt>
    <dgm:pt modelId="{B0AF0730-F827-44A1-9DD9-8F1FC29A11F6}" type="parTrans" cxnId="{42161A65-7FD9-4F09-9B89-3DC828FA3231}">
      <dgm:prSet/>
      <dgm:spPr/>
      <dgm:t>
        <a:bodyPr/>
        <a:lstStyle/>
        <a:p>
          <a:endParaRPr lang="en-US"/>
        </a:p>
      </dgm:t>
    </dgm:pt>
    <dgm:pt modelId="{1C9D9D07-B8A8-4BBB-BF53-9623212AE0BF}" type="sibTrans" cxnId="{42161A65-7FD9-4F09-9B89-3DC828FA3231}">
      <dgm:prSet/>
      <dgm:spPr/>
      <dgm:t>
        <a:bodyPr/>
        <a:lstStyle/>
        <a:p>
          <a:endParaRPr lang="en-US"/>
        </a:p>
      </dgm:t>
    </dgm:pt>
    <dgm:pt modelId="{7A443DBA-1E5C-44B6-B590-A5A1779CE032}">
      <dgm:prSet/>
      <dgm:spPr/>
      <dgm:t>
        <a:bodyPr/>
        <a:lstStyle/>
        <a:p>
          <a:r>
            <a:rPr lang="en-US"/>
            <a:t>Promotion of your institution</a:t>
          </a:r>
        </a:p>
      </dgm:t>
    </dgm:pt>
    <dgm:pt modelId="{55FFEF3F-187C-4D52-B8CC-A209DF35893A}" type="parTrans" cxnId="{BA7374B0-DB87-4542-A43A-C17EF89C7ABE}">
      <dgm:prSet/>
      <dgm:spPr/>
      <dgm:t>
        <a:bodyPr/>
        <a:lstStyle/>
        <a:p>
          <a:endParaRPr lang="en-US"/>
        </a:p>
      </dgm:t>
    </dgm:pt>
    <dgm:pt modelId="{B67CA797-C3DF-4DDC-885F-067FD8795041}" type="sibTrans" cxnId="{BA7374B0-DB87-4542-A43A-C17EF89C7ABE}">
      <dgm:prSet/>
      <dgm:spPr/>
      <dgm:t>
        <a:bodyPr/>
        <a:lstStyle/>
        <a:p>
          <a:endParaRPr lang="en-US"/>
        </a:p>
      </dgm:t>
    </dgm:pt>
    <dgm:pt modelId="{23BE9207-B145-410E-A8AC-E3813C83B5B7}">
      <dgm:prSet/>
      <dgm:spPr/>
      <dgm:t>
        <a:bodyPr/>
        <a:lstStyle/>
        <a:p>
          <a:r>
            <a:rPr lang="en-US"/>
            <a:t>Ability to increase your institutional profile and name recognition</a:t>
          </a:r>
        </a:p>
      </dgm:t>
    </dgm:pt>
    <dgm:pt modelId="{5354103C-A2F1-434B-AB44-E22417CBCBF3}" type="parTrans" cxnId="{18FC443E-F476-4930-9D5A-E51173E4AB26}">
      <dgm:prSet/>
      <dgm:spPr/>
      <dgm:t>
        <a:bodyPr/>
        <a:lstStyle/>
        <a:p>
          <a:endParaRPr lang="en-US"/>
        </a:p>
      </dgm:t>
    </dgm:pt>
    <dgm:pt modelId="{44945BB2-78B1-4792-BD35-C2C243060796}" type="sibTrans" cxnId="{18FC443E-F476-4930-9D5A-E51173E4AB26}">
      <dgm:prSet/>
      <dgm:spPr/>
      <dgm:t>
        <a:bodyPr/>
        <a:lstStyle/>
        <a:p>
          <a:endParaRPr lang="en-US"/>
        </a:p>
      </dgm:t>
    </dgm:pt>
    <dgm:pt modelId="{1463A4E0-DEED-42AC-A1AE-A5B394AA7A47}" type="pres">
      <dgm:prSet presAssocID="{10E5DF18-5632-4A19-89A3-6BCA6F03E07E}" presName="root" presStyleCnt="0">
        <dgm:presLayoutVars>
          <dgm:dir/>
          <dgm:resizeHandles val="exact"/>
        </dgm:presLayoutVars>
      </dgm:prSet>
      <dgm:spPr/>
    </dgm:pt>
    <dgm:pt modelId="{577F20D3-924D-4D19-AF7B-73C5F5D6FD9A}" type="pres">
      <dgm:prSet presAssocID="{F9F3EDCA-9B1B-4002-9B81-0104AF9D4C8C}" presName="compNode" presStyleCnt="0"/>
      <dgm:spPr/>
    </dgm:pt>
    <dgm:pt modelId="{5520C81D-3E6A-460F-AFDF-F50F2D0567F8}" type="pres">
      <dgm:prSet presAssocID="{F9F3EDCA-9B1B-4002-9B81-0104AF9D4C8C}" presName="bgRect" presStyleLbl="bgShp" presStyleIdx="0" presStyleCnt="6"/>
      <dgm:spPr/>
    </dgm:pt>
    <dgm:pt modelId="{65B8AABE-6602-4191-8D45-582AD774609F}" type="pres">
      <dgm:prSet presAssocID="{F9F3EDCA-9B1B-4002-9B81-0104AF9D4C8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648C114-7F46-40D1-AEB7-D082B53F8682}" type="pres">
      <dgm:prSet presAssocID="{F9F3EDCA-9B1B-4002-9B81-0104AF9D4C8C}" presName="spaceRect" presStyleCnt="0"/>
      <dgm:spPr/>
    </dgm:pt>
    <dgm:pt modelId="{FBDBFF98-4725-41EA-B706-76995D3369EF}" type="pres">
      <dgm:prSet presAssocID="{F9F3EDCA-9B1B-4002-9B81-0104AF9D4C8C}" presName="parTx" presStyleLbl="revTx" presStyleIdx="0" presStyleCnt="6">
        <dgm:presLayoutVars>
          <dgm:chMax val="0"/>
          <dgm:chPref val="0"/>
        </dgm:presLayoutVars>
      </dgm:prSet>
      <dgm:spPr/>
    </dgm:pt>
    <dgm:pt modelId="{D13C87CD-5C2C-4049-8B91-5960AE936EA8}" type="pres">
      <dgm:prSet presAssocID="{EA15A47C-82E7-415B-B3DF-A38131AC7061}" presName="sibTrans" presStyleCnt="0"/>
      <dgm:spPr/>
    </dgm:pt>
    <dgm:pt modelId="{D6F7909F-447F-4535-9A53-AA507A760401}" type="pres">
      <dgm:prSet presAssocID="{719565C8-4A28-4360-A5E6-AF1DA786319D}" presName="compNode" presStyleCnt="0"/>
      <dgm:spPr/>
    </dgm:pt>
    <dgm:pt modelId="{18B9E219-C9B4-485C-B589-3854FBDB0148}" type="pres">
      <dgm:prSet presAssocID="{719565C8-4A28-4360-A5E6-AF1DA786319D}" presName="bgRect" presStyleLbl="bgShp" presStyleIdx="1" presStyleCnt="6"/>
      <dgm:spPr/>
    </dgm:pt>
    <dgm:pt modelId="{9728CAEE-549C-4835-8F05-9D3410397339}" type="pres">
      <dgm:prSet presAssocID="{719565C8-4A28-4360-A5E6-AF1DA786319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460FA4EE-E06A-4F3F-8F82-2D51C7FF141D}" type="pres">
      <dgm:prSet presAssocID="{719565C8-4A28-4360-A5E6-AF1DA786319D}" presName="spaceRect" presStyleCnt="0"/>
      <dgm:spPr/>
    </dgm:pt>
    <dgm:pt modelId="{0ECBE879-8597-4E84-AA5E-CB1A135EB0D0}" type="pres">
      <dgm:prSet presAssocID="{719565C8-4A28-4360-A5E6-AF1DA786319D}" presName="parTx" presStyleLbl="revTx" presStyleIdx="1" presStyleCnt="6">
        <dgm:presLayoutVars>
          <dgm:chMax val="0"/>
          <dgm:chPref val="0"/>
        </dgm:presLayoutVars>
      </dgm:prSet>
      <dgm:spPr/>
    </dgm:pt>
    <dgm:pt modelId="{1FC36B0E-4AA9-42A0-9236-24DA976D3BF9}" type="pres">
      <dgm:prSet presAssocID="{0CF8BA90-08D2-45F8-8393-78E8599B4340}" presName="sibTrans" presStyleCnt="0"/>
      <dgm:spPr/>
    </dgm:pt>
    <dgm:pt modelId="{6D5AE4CF-60F7-469D-94A7-9885397211DE}" type="pres">
      <dgm:prSet presAssocID="{4C670BA2-9647-4375-B803-806F51B7CB3E}" presName="compNode" presStyleCnt="0"/>
      <dgm:spPr/>
    </dgm:pt>
    <dgm:pt modelId="{A2002536-EFE4-4AD5-BEDF-465D235D827B}" type="pres">
      <dgm:prSet presAssocID="{4C670BA2-9647-4375-B803-806F51B7CB3E}" presName="bgRect" presStyleLbl="bgShp" presStyleIdx="2" presStyleCnt="6"/>
      <dgm:spPr/>
    </dgm:pt>
    <dgm:pt modelId="{905A7DD8-AE51-473A-AC2F-CACEFEA603E4}" type="pres">
      <dgm:prSet presAssocID="{4C670BA2-9647-4375-B803-806F51B7CB3E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A3D08CF-DCDC-41D4-BFF2-17A398A51E94}" type="pres">
      <dgm:prSet presAssocID="{4C670BA2-9647-4375-B803-806F51B7CB3E}" presName="spaceRect" presStyleCnt="0"/>
      <dgm:spPr/>
    </dgm:pt>
    <dgm:pt modelId="{30B0C1F8-B1C5-4835-8D11-F12DE096467D}" type="pres">
      <dgm:prSet presAssocID="{4C670BA2-9647-4375-B803-806F51B7CB3E}" presName="parTx" presStyleLbl="revTx" presStyleIdx="2" presStyleCnt="6">
        <dgm:presLayoutVars>
          <dgm:chMax val="0"/>
          <dgm:chPref val="0"/>
        </dgm:presLayoutVars>
      </dgm:prSet>
      <dgm:spPr/>
    </dgm:pt>
    <dgm:pt modelId="{70D741FC-1BDB-421B-8B29-67535420F850}" type="pres">
      <dgm:prSet presAssocID="{A555A1D1-E45F-47CC-8989-36E878D11568}" presName="sibTrans" presStyleCnt="0"/>
      <dgm:spPr/>
    </dgm:pt>
    <dgm:pt modelId="{CBC31E73-C80F-41CE-88DB-5BA6185065A8}" type="pres">
      <dgm:prSet presAssocID="{60AB3B49-DB70-47AA-9128-21EF7DA18FE4}" presName="compNode" presStyleCnt="0"/>
      <dgm:spPr/>
    </dgm:pt>
    <dgm:pt modelId="{5FEC9551-7317-45CB-B7E9-D086A375252E}" type="pres">
      <dgm:prSet presAssocID="{60AB3B49-DB70-47AA-9128-21EF7DA18FE4}" presName="bgRect" presStyleLbl="bgShp" presStyleIdx="3" presStyleCnt="6"/>
      <dgm:spPr/>
    </dgm:pt>
    <dgm:pt modelId="{BAD04303-1C95-4544-834A-7DC764220F5E}" type="pres">
      <dgm:prSet presAssocID="{60AB3B49-DB70-47AA-9128-21EF7DA18FE4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"/>
        </a:ext>
      </dgm:extLst>
    </dgm:pt>
    <dgm:pt modelId="{236C8C93-12A1-4A32-8F83-EBD1275A5300}" type="pres">
      <dgm:prSet presAssocID="{60AB3B49-DB70-47AA-9128-21EF7DA18FE4}" presName="spaceRect" presStyleCnt="0"/>
      <dgm:spPr/>
    </dgm:pt>
    <dgm:pt modelId="{2D8F28BC-4782-4F0E-87FB-B5C24FD3E20B}" type="pres">
      <dgm:prSet presAssocID="{60AB3B49-DB70-47AA-9128-21EF7DA18FE4}" presName="parTx" presStyleLbl="revTx" presStyleIdx="3" presStyleCnt="6">
        <dgm:presLayoutVars>
          <dgm:chMax val="0"/>
          <dgm:chPref val="0"/>
        </dgm:presLayoutVars>
      </dgm:prSet>
      <dgm:spPr/>
    </dgm:pt>
    <dgm:pt modelId="{4CDD2E1C-00FA-4540-8288-FBA39B8D3AC9}" type="pres">
      <dgm:prSet presAssocID="{1C9D9D07-B8A8-4BBB-BF53-9623212AE0BF}" presName="sibTrans" presStyleCnt="0"/>
      <dgm:spPr/>
    </dgm:pt>
    <dgm:pt modelId="{16D7416A-9E7F-4307-96BB-88F830B858A4}" type="pres">
      <dgm:prSet presAssocID="{7A443DBA-1E5C-44B6-B590-A5A1779CE032}" presName="compNode" presStyleCnt="0"/>
      <dgm:spPr/>
    </dgm:pt>
    <dgm:pt modelId="{9650B453-042C-4CDA-B786-803EBCED0606}" type="pres">
      <dgm:prSet presAssocID="{7A443DBA-1E5C-44B6-B590-A5A1779CE032}" presName="bgRect" presStyleLbl="bgShp" presStyleIdx="4" presStyleCnt="6"/>
      <dgm:spPr/>
    </dgm:pt>
    <dgm:pt modelId="{0D94144B-BD28-4622-B47D-6C47B44BBF7A}" type="pres">
      <dgm:prSet presAssocID="{7A443DBA-1E5C-44B6-B590-A5A1779CE03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rt"/>
        </a:ext>
      </dgm:extLst>
    </dgm:pt>
    <dgm:pt modelId="{35700F32-2087-42DF-9B6F-3D31AEEDA06C}" type="pres">
      <dgm:prSet presAssocID="{7A443DBA-1E5C-44B6-B590-A5A1779CE032}" presName="spaceRect" presStyleCnt="0"/>
      <dgm:spPr/>
    </dgm:pt>
    <dgm:pt modelId="{5AC44513-8F99-45B3-857B-E30B11EFC932}" type="pres">
      <dgm:prSet presAssocID="{7A443DBA-1E5C-44B6-B590-A5A1779CE032}" presName="parTx" presStyleLbl="revTx" presStyleIdx="4" presStyleCnt="6">
        <dgm:presLayoutVars>
          <dgm:chMax val="0"/>
          <dgm:chPref val="0"/>
        </dgm:presLayoutVars>
      </dgm:prSet>
      <dgm:spPr/>
    </dgm:pt>
    <dgm:pt modelId="{11B4DF9A-168B-4FDD-B34B-319BFA2518D3}" type="pres">
      <dgm:prSet presAssocID="{B67CA797-C3DF-4DDC-885F-067FD8795041}" presName="sibTrans" presStyleCnt="0"/>
      <dgm:spPr/>
    </dgm:pt>
    <dgm:pt modelId="{AA4D4F0F-3770-4E49-ACB0-3083ACA7DE4F}" type="pres">
      <dgm:prSet presAssocID="{23BE9207-B145-410E-A8AC-E3813C83B5B7}" presName="compNode" presStyleCnt="0"/>
      <dgm:spPr/>
    </dgm:pt>
    <dgm:pt modelId="{2CFD5BD7-4C07-42D0-B18D-99B2092C2B38}" type="pres">
      <dgm:prSet presAssocID="{23BE9207-B145-410E-A8AC-E3813C83B5B7}" presName="bgRect" presStyleLbl="bgShp" presStyleIdx="5" presStyleCnt="6"/>
      <dgm:spPr/>
    </dgm:pt>
    <dgm:pt modelId="{C75D770A-CD7F-4D2D-9BE2-0CCE1A1F001E}" type="pres">
      <dgm:prSet presAssocID="{23BE9207-B145-410E-A8AC-E3813C83B5B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DF9E0E91-4349-4A7E-AE19-8D9B5E7DB2B5}" type="pres">
      <dgm:prSet presAssocID="{23BE9207-B145-410E-A8AC-E3813C83B5B7}" presName="spaceRect" presStyleCnt="0"/>
      <dgm:spPr/>
    </dgm:pt>
    <dgm:pt modelId="{BACAFEE6-E69E-4074-A880-C87CDA0A0A8E}" type="pres">
      <dgm:prSet presAssocID="{23BE9207-B145-410E-A8AC-E3813C83B5B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09562E1C-9F64-4F87-9055-694D2C55310B}" srcId="{10E5DF18-5632-4A19-89A3-6BCA6F03E07E}" destId="{719565C8-4A28-4360-A5E6-AF1DA786319D}" srcOrd="1" destOrd="0" parTransId="{DE250D23-51C5-4F8B-88E6-B7362C43B5EE}" sibTransId="{0CF8BA90-08D2-45F8-8393-78E8599B4340}"/>
    <dgm:cxn modelId="{18FC443E-F476-4930-9D5A-E51173E4AB26}" srcId="{10E5DF18-5632-4A19-89A3-6BCA6F03E07E}" destId="{23BE9207-B145-410E-A8AC-E3813C83B5B7}" srcOrd="5" destOrd="0" parTransId="{5354103C-A2F1-434B-AB44-E22417CBCBF3}" sibTransId="{44945BB2-78B1-4792-BD35-C2C243060796}"/>
    <dgm:cxn modelId="{42161A65-7FD9-4F09-9B89-3DC828FA3231}" srcId="{10E5DF18-5632-4A19-89A3-6BCA6F03E07E}" destId="{60AB3B49-DB70-47AA-9128-21EF7DA18FE4}" srcOrd="3" destOrd="0" parTransId="{B0AF0730-F827-44A1-9DD9-8F1FC29A11F6}" sibTransId="{1C9D9D07-B8A8-4BBB-BF53-9623212AE0BF}"/>
    <dgm:cxn modelId="{1235EA67-3D26-45E5-9869-0A15F8CA3D1D}" type="presOf" srcId="{60AB3B49-DB70-47AA-9128-21EF7DA18FE4}" destId="{2D8F28BC-4782-4F0E-87FB-B5C24FD3E20B}" srcOrd="0" destOrd="0" presId="urn:microsoft.com/office/officeart/2018/2/layout/IconVerticalSolidList"/>
    <dgm:cxn modelId="{2AF4CF8F-E0D3-4866-B53E-4F95248BE6C7}" type="presOf" srcId="{7A443DBA-1E5C-44B6-B590-A5A1779CE032}" destId="{5AC44513-8F99-45B3-857B-E30B11EFC932}" srcOrd="0" destOrd="0" presId="urn:microsoft.com/office/officeart/2018/2/layout/IconVerticalSolidList"/>
    <dgm:cxn modelId="{809BBEA7-CB8F-413A-A99C-2E1C8691F004}" type="presOf" srcId="{10E5DF18-5632-4A19-89A3-6BCA6F03E07E}" destId="{1463A4E0-DEED-42AC-A1AE-A5B394AA7A47}" srcOrd="0" destOrd="0" presId="urn:microsoft.com/office/officeart/2018/2/layout/IconVerticalSolidList"/>
    <dgm:cxn modelId="{BAA3C7AB-1366-4DB8-A04D-63A5AAAD8EA0}" type="presOf" srcId="{F9F3EDCA-9B1B-4002-9B81-0104AF9D4C8C}" destId="{FBDBFF98-4725-41EA-B706-76995D3369EF}" srcOrd="0" destOrd="0" presId="urn:microsoft.com/office/officeart/2018/2/layout/IconVerticalSolidList"/>
    <dgm:cxn modelId="{BA7374B0-DB87-4542-A43A-C17EF89C7ABE}" srcId="{10E5DF18-5632-4A19-89A3-6BCA6F03E07E}" destId="{7A443DBA-1E5C-44B6-B590-A5A1779CE032}" srcOrd="4" destOrd="0" parTransId="{55FFEF3F-187C-4D52-B8CC-A209DF35893A}" sibTransId="{B67CA797-C3DF-4DDC-885F-067FD8795041}"/>
    <dgm:cxn modelId="{DEAF24BE-02BF-41DB-8A07-3CCCD450E299}" type="presOf" srcId="{4C670BA2-9647-4375-B803-806F51B7CB3E}" destId="{30B0C1F8-B1C5-4835-8D11-F12DE096467D}" srcOrd="0" destOrd="0" presId="urn:microsoft.com/office/officeart/2018/2/layout/IconVerticalSolidList"/>
    <dgm:cxn modelId="{53FB21C9-2B56-4718-8A13-4B91694D3E39}" type="presOf" srcId="{719565C8-4A28-4360-A5E6-AF1DA786319D}" destId="{0ECBE879-8597-4E84-AA5E-CB1A135EB0D0}" srcOrd="0" destOrd="0" presId="urn:microsoft.com/office/officeart/2018/2/layout/IconVerticalSolidList"/>
    <dgm:cxn modelId="{6D40D8DB-FC83-4C28-98FF-1FD95A7462FF}" type="presOf" srcId="{23BE9207-B145-410E-A8AC-E3813C83B5B7}" destId="{BACAFEE6-E69E-4074-A880-C87CDA0A0A8E}" srcOrd="0" destOrd="0" presId="urn:microsoft.com/office/officeart/2018/2/layout/IconVerticalSolidList"/>
    <dgm:cxn modelId="{03D174EE-28A3-465B-B6E7-6EA5F5E794A5}" srcId="{10E5DF18-5632-4A19-89A3-6BCA6F03E07E}" destId="{4C670BA2-9647-4375-B803-806F51B7CB3E}" srcOrd="2" destOrd="0" parTransId="{BABE45F9-A3D0-4D42-8E98-F31EFEEA87AF}" sibTransId="{A555A1D1-E45F-47CC-8989-36E878D11568}"/>
    <dgm:cxn modelId="{2838BAF2-85DB-475F-9EBD-5E318F075CAC}" srcId="{10E5DF18-5632-4A19-89A3-6BCA6F03E07E}" destId="{F9F3EDCA-9B1B-4002-9B81-0104AF9D4C8C}" srcOrd="0" destOrd="0" parTransId="{1A746972-ECC9-424A-9669-402AAA4BE74A}" sibTransId="{EA15A47C-82E7-415B-B3DF-A38131AC7061}"/>
    <dgm:cxn modelId="{7569A73A-F433-4B8F-969A-D61D00C8E829}" type="presParOf" srcId="{1463A4E0-DEED-42AC-A1AE-A5B394AA7A47}" destId="{577F20D3-924D-4D19-AF7B-73C5F5D6FD9A}" srcOrd="0" destOrd="0" presId="urn:microsoft.com/office/officeart/2018/2/layout/IconVerticalSolidList"/>
    <dgm:cxn modelId="{369C7DF8-C178-4A74-9AED-B8ADEC459BE8}" type="presParOf" srcId="{577F20D3-924D-4D19-AF7B-73C5F5D6FD9A}" destId="{5520C81D-3E6A-460F-AFDF-F50F2D0567F8}" srcOrd="0" destOrd="0" presId="urn:microsoft.com/office/officeart/2018/2/layout/IconVerticalSolidList"/>
    <dgm:cxn modelId="{4070D9E6-4A12-4AF5-8EA2-714F5C6E27DF}" type="presParOf" srcId="{577F20D3-924D-4D19-AF7B-73C5F5D6FD9A}" destId="{65B8AABE-6602-4191-8D45-582AD774609F}" srcOrd="1" destOrd="0" presId="urn:microsoft.com/office/officeart/2018/2/layout/IconVerticalSolidList"/>
    <dgm:cxn modelId="{A6973AB5-CFD0-42EC-B4A9-A858970F77B2}" type="presParOf" srcId="{577F20D3-924D-4D19-AF7B-73C5F5D6FD9A}" destId="{2648C114-7F46-40D1-AEB7-D082B53F8682}" srcOrd="2" destOrd="0" presId="urn:microsoft.com/office/officeart/2018/2/layout/IconVerticalSolidList"/>
    <dgm:cxn modelId="{E8E13556-6C3E-470D-9E3E-061CE6919D52}" type="presParOf" srcId="{577F20D3-924D-4D19-AF7B-73C5F5D6FD9A}" destId="{FBDBFF98-4725-41EA-B706-76995D3369EF}" srcOrd="3" destOrd="0" presId="urn:microsoft.com/office/officeart/2018/2/layout/IconVerticalSolidList"/>
    <dgm:cxn modelId="{7FB9828C-0951-41DD-ACC9-409CD652B037}" type="presParOf" srcId="{1463A4E0-DEED-42AC-A1AE-A5B394AA7A47}" destId="{D13C87CD-5C2C-4049-8B91-5960AE936EA8}" srcOrd="1" destOrd="0" presId="urn:microsoft.com/office/officeart/2018/2/layout/IconVerticalSolidList"/>
    <dgm:cxn modelId="{3F305833-5776-4FF5-8FA7-E2AD82601CDF}" type="presParOf" srcId="{1463A4E0-DEED-42AC-A1AE-A5B394AA7A47}" destId="{D6F7909F-447F-4535-9A53-AA507A760401}" srcOrd="2" destOrd="0" presId="urn:microsoft.com/office/officeart/2018/2/layout/IconVerticalSolidList"/>
    <dgm:cxn modelId="{CC25E250-8880-4BF8-AA5C-011B639BF8FD}" type="presParOf" srcId="{D6F7909F-447F-4535-9A53-AA507A760401}" destId="{18B9E219-C9B4-485C-B589-3854FBDB0148}" srcOrd="0" destOrd="0" presId="urn:microsoft.com/office/officeart/2018/2/layout/IconVerticalSolidList"/>
    <dgm:cxn modelId="{EAEDC8AF-8D5C-44D9-8F06-BE1A6818DF67}" type="presParOf" srcId="{D6F7909F-447F-4535-9A53-AA507A760401}" destId="{9728CAEE-549C-4835-8F05-9D3410397339}" srcOrd="1" destOrd="0" presId="urn:microsoft.com/office/officeart/2018/2/layout/IconVerticalSolidList"/>
    <dgm:cxn modelId="{A9579439-EF34-4371-B814-C4D10C83C91F}" type="presParOf" srcId="{D6F7909F-447F-4535-9A53-AA507A760401}" destId="{460FA4EE-E06A-4F3F-8F82-2D51C7FF141D}" srcOrd="2" destOrd="0" presId="urn:microsoft.com/office/officeart/2018/2/layout/IconVerticalSolidList"/>
    <dgm:cxn modelId="{8AC68858-C2D1-4CB8-8297-BFE73C7C5581}" type="presParOf" srcId="{D6F7909F-447F-4535-9A53-AA507A760401}" destId="{0ECBE879-8597-4E84-AA5E-CB1A135EB0D0}" srcOrd="3" destOrd="0" presId="urn:microsoft.com/office/officeart/2018/2/layout/IconVerticalSolidList"/>
    <dgm:cxn modelId="{22D3D17B-AA98-4019-8A37-053BBD0EC20E}" type="presParOf" srcId="{1463A4E0-DEED-42AC-A1AE-A5B394AA7A47}" destId="{1FC36B0E-4AA9-42A0-9236-24DA976D3BF9}" srcOrd="3" destOrd="0" presId="urn:microsoft.com/office/officeart/2018/2/layout/IconVerticalSolidList"/>
    <dgm:cxn modelId="{0011085A-2569-43E6-BFEA-3741B20FCF32}" type="presParOf" srcId="{1463A4E0-DEED-42AC-A1AE-A5B394AA7A47}" destId="{6D5AE4CF-60F7-469D-94A7-9885397211DE}" srcOrd="4" destOrd="0" presId="urn:microsoft.com/office/officeart/2018/2/layout/IconVerticalSolidList"/>
    <dgm:cxn modelId="{BEE55D04-AD04-4670-B9DC-BA0C7B1764B4}" type="presParOf" srcId="{6D5AE4CF-60F7-469D-94A7-9885397211DE}" destId="{A2002536-EFE4-4AD5-BEDF-465D235D827B}" srcOrd="0" destOrd="0" presId="urn:microsoft.com/office/officeart/2018/2/layout/IconVerticalSolidList"/>
    <dgm:cxn modelId="{117E768D-69E7-4BF9-8E85-71FB76818221}" type="presParOf" srcId="{6D5AE4CF-60F7-469D-94A7-9885397211DE}" destId="{905A7DD8-AE51-473A-AC2F-CACEFEA603E4}" srcOrd="1" destOrd="0" presId="urn:microsoft.com/office/officeart/2018/2/layout/IconVerticalSolidList"/>
    <dgm:cxn modelId="{48ABB059-10C6-439C-A09F-7AE7A01780FD}" type="presParOf" srcId="{6D5AE4CF-60F7-469D-94A7-9885397211DE}" destId="{AA3D08CF-DCDC-41D4-BFF2-17A398A51E94}" srcOrd="2" destOrd="0" presId="urn:microsoft.com/office/officeart/2018/2/layout/IconVerticalSolidList"/>
    <dgm:cxn modelId="{079E836B-1B44-4B07-980E-2186F5C83089}" type="presParOf" srcId="{6D5AE4CF-60F7-469D-94A7-9885397211DE}" destId="{30B0C1F8-B1C5-4835-8D11-F12DE096467D}" srcOrd="3" destOrd="0" presId="urn:microsoft.com/office/officeart/2018/2/layout/IconVerticalSolidList"/>
    <dgm:cxn modelId="{347F04F0-B933-448B-927C-BB5145431EFD}" type="presParOf" srcId="{1463A4E0-DEED-42AC-A1AE-A5B394AA7A47}" destId="{70D741FC-1BDB-421B-8B29-67535420F850}" srcOrd="5" destOrd="0" presId="urn:microsoft.com/office/officeart/2018/2/layout/IconVerticalSolidList"/>
    <dgm:cxn modelId="{2E34ADA6-D20B-432A-B4D1-DBDB5825E6AC}" type="presParOf" srcId="{1463A4E0-DEED-42AC-A1AE-A5B394AA7A47}" destId="{CBC31E73-C80F-41CE-88DB-5BA6185065A8}" srcOrd="6" destOrd="0" presId="urn:microsoft.com/office/officeart/2018/2/layout/IconVerticalSolidList"/>
    <dgm:cxn modelId="{54C76D39-D9CC-4068-894A-3609FE067E4A}" type="presParOf" srcId="{CBC31E73-C80F-41CE-88DB-5BA6185065A8}" destId="{5FEC9551-7317-45CB-B7E9-D086A375252E}" srcOrd="0" destOrd="0" presId="urn:microsoft.com/office/officeart/2018/2/layout/IconVerticalSolidList"/>
    <dgm:cxn modelId="{D78781E1-7137-440B-A7ED-4F4A1699DE26}" type="presParOf" srcId="{CBC31E73-C80F-41CE-88DB-5BA6185065A8}" destId="{BAD04303-1C95-4544-834A-7DC764220F5E}" srcOrd="1" destOrd="0" presId="urn:microsoft.com/office/officeart/2018/2/layout/IconVerticalSolidList"/>
    <dgm:cxn modelId="{F93AB63A-C370-4539-99DD-E53E35230985}" type="presParOf" srcId="{CBC31E73-C80F-41CE-88DB-5BA6185065A8}" destId="{236C8C93-12A1-4A32-8F83-EBD1275A5300}" srcOrd="2" destOrd="0" presId="urn:microsoft.com/office/officeart/2018/2/layout/IconVerticalSolidList"/>
    <dgm:cxn modelId="{26E6E606-5BEE-415D-B811-C0C41AC670C8}" type="presParOf" srcId="{CBC31E73-C80F-41CE-88DB-5BA6185065A8}" destId="{2D8F28BC-4782-4F0E-87FB-B5C24FD3E20B}" srcOrd="3" destOrd="0" presId="urn:microsoft.com/office/officeart/2018/2/layout/IconVerticalSolidList"/>
    <dgm:cxn modelId="{A6483DF9-D5CB-48CC-BB3A-C4027D0C56AA}" type="presParOf" srcId="{1463A4E0-DEED-42AC-A1AE-A5B394AA7A47}" destId="{4CDD2E1C-00FA-4540-8288-FBA39B8D3AC9}" srcOrd="7" destOrd="0" presId="urn:microsoft.com/office/officeart/2018/2/layout/IconVerticalSolidList"/>
    <dgm:cxn modelId="{80EA5DBF-2EA8-4EEE-83B2-2B323B3F31D7}" type="presParOf" srcId="{1463A4E0-DEED-42AC-A1AE-A5B394AA7A47}" destId="{16D7416A-9E7F-4307-96BB-88F830B858A4}" srcOrd="8" destOrd="0" presId="urn:microsoft.com/office/officeart/2018/2/layout/IconVerticalSolidList"/>
    <dgm:cxn modelId="{51FCED9B-BDEB-4472-B166-B413CFFB18D1}" type="presParOf" srcId="{16D7416A-9E7F-4307-96BB-88F830B858A4}" destId="{9650B453-042C-4CDA-B786-803EBCED0606}" srcOrd="0" destOrd="0" presId="urn:microsoft.com/office/officeart/2018/2/layout/IconVerticalSolidList"/>
    <dgm:cxn modelId="{07356AE9-0E2B-4A25-9E34-464B003991E2}" type="presParOf" srcId="{16D7416A-9E7F-4307-96BB-88F830B858A4}" destId="{0D94144B-BD28-4622-B47D-6C47B44BBF7A}" srcOrd="1" destOrd="0" presId="urn:microsoft.com/office/officeart/2018/2/layout/IconVerticalSolidList"/>
    <dgm:cxn modelId="{DE0E0CF2-04FF-4F7F-8363-61B0D1DCD060}" type="presParOf" srcId="{16D7416A-9E7F-4307-96BB-88F830B858A4}" destId="{35700F32-2087-42DF-9B6F-3D31AEEDA06C}" srcOrd="2" destOrd="0" presId="urn:microsoft.com/office/officeart/2018/2/layout/IconVerticalSolidList"/>
    <dgm:cxn modelId="{39794B83-B6B0-401A-A810-5301D9A64F06}" type="presParOf" srcId="{16D7416A-9E7F-4307-96BB-88F830B858A4}" destId="{5AC44513-8F99-45B3-857B-E30B11EFC932}" srcOrd="3" destOrd="0" presId="urn:microsoft.com/office/officeart/2018/2/layout/IconVerticalSolidList"/>
    <dgm:cxn modelId="{4FDA5458-64B5-461E-B2B8-6F05B94AD483}" type="presParOf" srcId="{1463A4E0-DEED-42AC-A1AE-A5B394AA7A47}" destId="{11B4DF9A-168B-4FDD-B34B-319BFA2518D3}" srcOrd="9" destOrd="0" presId="urn:microsoft.com/office/officeart/2018/2/layout/IconVerticalSolidList"/>
    <dgm:cxn modelId="{5F134E2F-DF1E-47D6-828A-5761769534BE}" type="presParOf" srcId="{1463A4E0-DEED-42AC-A1AE-A5B394AA7A47}" destId="{AA4D4F0F-3770-4E49-ACB0-3083ACA7DE4F}" srcOrd="10" destOrd="0" presId="urn:microsoft.com/office/officeart/2018/2/layout/IconVerticalSolidList"/>
    <dgm:cxn modelId="{23E16A81-EE49-4265-95F4-518048C6FC0B}" type="presParOf" srcId="{AA4D4F0F-3770-4E49-ACB0-3083ACA7DE4F}" destId="{2CFD5BD7-4C07-42D0-B18D-99B2092C2B38}" srcOrd="0" destOrd="0" presId="urn:microsoft.com/office/officeart/2018/2/layout/IconVerticalSolidList"/>
    <dgm:cxn modelId="{2DEEF92E-A475-448E-98D9-1917BD4F17C7}" type="presParOf" srcId="{AA4D4F0F-3770-4E49-ACB0-3083ACA7DE4F}" destId="{C75D770A-CD7F-4D2D-9BE2-0CCE1A1F001E}" srcOrd="1" destOrd="0" presId="urn:microsoft.com/office/officeart/2018/2/layout/IconVerticalSolidList"/>
    <dgm:cxn modelId="{75E42DE0-03B9-4C5B-81DA-7688A316CEAC}" type="presParOf" srcId="{AA4D4F0F-3770-4E49-ACB0-3083ACA7DE4F}" destId="{DF9E0E91-4349-4A7E-AE19-8D9B5E7DB2B5}" srcOrd="2" destOrd="0" presId="urn:microsoft.com/office/officeart/2018/2/layout/IconVerticalSolidList"/>
    <dgm:cxn modelId="{9E588847-6518-414B-898B-FCAF9A7A574C}" type="presParOf" srcId="{AA4D4F0F-3770-4E49-ACB0-3083ACA7DE4F}" destId="{BACAFEE6-E69E-4074-A880-C87CDA0A0A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7916CD-4CE8-4A19-8BCE-D0261380E6F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AF69394-1938-427E-A8B1-B517800335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Annual Report</a:t>
          </a:r>
        </a:p>
      </dgm:t>
    </dgm:pt>
    <dgm:pt modelId="{40F58081-5B03-4A4D-AC51-8066087CC0DE}" type="parTrans" cxnId="{5D6B3AF2-F667-4ED8-8121-6BED7826C687}">
      <dgm:prSet/>
      <dgm:spPr/>
      <dgm:t>
        <a:bodyPr/>
        <a:lstStyle/>
        <a:p>
          <a:endParaRPr lang="en-US"/>
        </a:p>
      </dgm:t>
    </dgm:pt>
    <dgm:pt modelId="{B7DC1831-8C2B-4088-BF1A-FCD04B7BE7D8}" type="sibTrans" cxnId="{5D6B3AF2-F667-4ED8-8121-6BED7826C68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837BCF4-B973-4748-AB52-FB85765DB2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Sharing Tuition Exchange information with families </a:t>
          </a:r>
        </a:p>
      </dgm:t>
    </dgm:pt>
    <dgm:pt modelId="{EB2196EB-3933-476F-AC4F-9E44A81EC5B6}" type="parTrans" cxnId="{31BE28EC-519E-441D-AD61-88D5D14B7902}">
      <dgm:prSet/>
      <dgm:spPr/>
      <dgm:t>
        <a:bodyPr/>
        <a:lstStyle/>
        <a:p>
          <a:endParaRPr lang="en-US"/>
        </a:p>
      </dgm:t>
    </dgm:pt>
    <dgm:pt modelId="{5EB377B1-818F-422F-BB5A-330B8F51E019}" type="sibTrans" cxnId="{31BE28EC-519E-441D-AD61-88D5D14B790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36A2424-B9CF-496A-A0F4-C418974081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University of Southern California Import and Export Frequently Asked Questions</a:t>
          </a:r>
        </a:p>
      </dgm:t>
    </dgm:pt>
    <dgm:pt modelId="{79048649-D572-4DFE-9089-8722EEE86250}" type="parTrans" cxnId="{4A79FB25-7949-440B-A365-D0E685AFBCD3}">
      <dgm:prSet/>
      <dgm:spPr/>
      <dgm:t>
        <a:bodyPr/>
        <a:lstStyle/>
        <a:p>
          <a:endParaRPr lang="en-US"/>
        </a:p>
      </dgm:t>
    </dgm:pt>
    <dgm:pt modelId="{309CBE20-C013-4D62-9523-B81805943506}" type="sibTrans" cxnId="{4A79FB25-7949-440B-A365-D0E685AFBCD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F4DCCB3-BDBF-4203-BC58-4AE1869343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do I order promotional materials?</a:t>
          </a:r>
        </a:p>
      </dgm:t>
    </dgm:pt>
    <dgm:pt modelId="{F4ED3FCF-63A0-4066-9165-CC225BF58992}" type="parTrans" cxnId="{4D36A917-BF12-42D3-8DDD-D2D0E299530B}">
      <dgm:prSet/>
      <dgm:spPr/>
      <dgm:t>
        <a:bodyPr/>
        <a:lstStyle/>
        <a:p>
          <a:endParaRPr lang="en-US"/>
        </a:p>
      </dgm:t>
    </dgm:pt>
    <dgm:pt modelId="{FF5E8297-7D26-472E-8715-13D1B1078D2B}" type="sibTrans" cxnId="{4D36A917-BF12-42D3-8DDD-D2D0E299530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16A86C1-4ADF-4275-B273-F064263AA4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TELO Tuition Exchange PowerPoint presentation</a:t>
          </a:r>
          <a:endParaRPr lang="en-US" dirty="0"/>
        </a:p>
      </dgm:t>
    </dgm:pt>
    <dgm:pt modelId="{6C1FC9D1-17D2-4D36-B5F4-5CCDD77803FF}" type="parTrans" cxnId="{F65400C1-3CFF-4296-B098-2426BAB94D65}">
      <dgm:prSet/>
      <dgm:spPr/>
      <dgm:t>
        <a:bodyPr/>
        <a:lstStyle/>
        <a:p>
          <a:endParaRPr lang="en-US"/>
        </a:p>
      </dgm:t>
    </dgm:pt>
    <dgm:pt modelId="{231F9FA9-AD87-4DC6-943B-C10E3C4063E3}" type="sibTrans" cxnId="{F65400C1-3CFF-4296-B098-2426BAB94D65}">
      <dgm:prSet/>
      <dgm:spPr/>
      <dgm:t>
        <a:bodyPr/>
        <a:lstStyle/>
        <a:p>
          <a:endParaRPr lang="en-US"/>
        </a:p>
      </dgm:t>
    </dgm:pt>
    <dgm:pt modelId="{9899234E-BEC0-4904-9576-41D7C6269321}" type="pres">
      <dgm:prSet presAssocID="{F07916CD-4CE8-4A19-8BCE-D0261380E6F7}" presName="root" presStyleCnt="0">
        <dgm:presLayoutVars>
          <dgm:dir/>
          <dgm:resizeHandles val="exact"/>
        </dgm:presLayoutVars>
      </dgm:prSet>
      <dgm:spPr/>
    </dgm:pt>
    <dgm:pt modelId="{63BFFD93-A8DC-4E87-9BBF-3F7A7C435693}" type="pres">
      <dgm:prSet presAssocID="{F07916CD-4CE8-4A19-8BCE-D0261380E6F7}" presName="container" presStyleCnt="0">
        <dgm:presLayoutVars>
          <dgm:dir/>
          <dgm:resizeHandles val="exact"/>
        </dgm:presLayoutVars>
      </dgm:prSet>
      <dgm:spPr/>
    </dgm:pt>
    <dgm:pt modelId="{C73BCF64-B538-4CAB-9E43-28582A1418C0}" type="pres">
      <dgm:prSet presAssocID="{EAF69394-1938-427E-A8B1-B5178003350E}" presName="compNode" presStyleCnt="0"/>
      <dgm:spPr/>
    </dgm:pt>
    <dgm:pt modelId="{EE05C080-0817-4F11-86B6-B14FD9D8AAD7}" type="pres">
      <dgm:prSet presAssocID="{EAF69394-1938-427E-A8B1-B5178003350E}" presName="iconBgRect" presStyleLbl="bgShp" presStyleIdx="0" presStyleCnt="5"/>
      <dgm:spPr/>
    </dgm:pt>
    <dgm:pt modelId="{E5E84CE3-7A06-430D-8BF5-3BAB1A2CA43A}" type="pres">
      <dgm:prSet presAssocID="{EAF69394-1938-427E-A8B1-B5178003350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467F9B1-0FD5-429D-8862-9B4264D44234}" type="pres">
      <dgm:prSet presAssocID="{EAF69394-1938-427E-A8B1-B5178003350E}" presName="spaceRect" presStyleCnt="0"/>
      <dgm:spPr/>
    </dgm:pt>
    <dgm:pt modelId="{064E9F83-0DEE-45EE-A795-A6E581BA0B5C}" type="pres">
      <dgm:prSet presAssocID="{EAF69394-1938-427E-A8B1-B5178003350E}" presName="textRect" presStyleLbl="revTx" presStyleIdx="0" presStyleCnt="5">
        <dgm:presLayoutVars>
          <dgm:chMax val="1"/>
          <dgm:chPref val="1"/>
        </dgm:presLayoutVars>
      </dgm:prSet>
      <dgm:spPr/>
    </dgm:pt>
    <dgm:pt modelId="{443F85CF-1261-4C66-942C-74D8A80CDAB6}" type="pres">
      <dgm:prSet presAssocID="{B7DC1831-8C2B-4088-BF1A-FCD04B7BE7D8}" presName="sibTrans" presStyleLbl="sibTrans2D1" presStyleIdx="0" presStyleCnt="0"/>
      <dgm:spPr/>
    </dgm:pt>
    <dgm:pt modelId="{21B8ABB0-D87A-49DA-A495-5CA948C407A5}" type="pres">
      <dgm:prSet presAssocID="{8837BCF4-B973-4748-AB52-FB85765DB277}" presName="compNode" presStyleCnt="0"/>
      <dgm:spPr/>
    </dgm:pt>
    <dgm:pt modelId="{0563F59E-8F0F-4EA6-8668-E32F6AD74BE5}" type="pres">
      <dgm:prSet presAssocID="{8837BCF4-B973-4748-AB52-FB85765DB277}" presName="iconBgRect" presStyleLbl="bgShp" presStyleIdx="1" presStyleCnt="5"/>
      <dgm:spPr/>
    </dgm:pt>
    <dgm:pt modelId="{0633B65F-62DD-48F2-8CFD-B5B8316563FE}" type="pres">
      <dgm:prSet presAssocID="{8837BCF4-B973-4748-AB52-FB85765DB27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 with two children"/>
        </a:ext>
      </dgm:extLst>
    </dgm:pt>
    <dgm:pt modelId="{E3975674-704C-41CB-85D6-927C5540AEAE}" type="pres">
      <dgm:prSet presAssocID="{8837BCF4-B973-4748-AB52-FB85765DB277}" presName="spaceRect" presStyleCnt="0"/>
      <dgm:spPr/>
    </dgm:pt>
    <dgm:pt modelId="{F6635298-1394-4888-BBB0-196BC43239B0}" type="pres">
      <dgm:prSet presAssocID="{8837BCF4-B973-4748-AB52-FB85765DB277}" presName="textRect" presStyleLbl="revTx" presStyleIdx="1" presStyleCnt="5">
        <dgm:presLayoutVars>
          <dgm:chMax val="1"/>
          <dgm:chPref val="1"/>
        </dgm:presLayoutVars>
      </dgm:prSet>
      <dgm:spPr/>
    </dgm:pt>
    <dgm:pt modelId="{91B41386-72F9-456E-ABEC-3BF27C40712D}" type="pres">
      <dgm:prSet presAssocID="{5EB377B1-818F-422F-BB5A-330B8F51E019}" presName="sibTrans" presStyleLbl="sibTrans2D1" presStyleIdx="0" presStyleCnt="0"/>
      <dgm:spPr/>
    </dgm:pt>
    <dgm:pt modelId="{55472A23-E601-4211-8106-E653AC73A8DB}" type="pres">
      <dgm:prSet presAssocID="{936A2424-B9CF-496A-A0F4-C418974081F5}" presName="compNode" presStyleCnt="0"/>
      <dgm:spPr/>
    </dgm:pt>
    <dgm:pt modelId="{4474B7BC-6467-4FC5-B3D6-D2138F8EAA47}" type="pres">
      <dgm:prSet presAssocID="{936A2424-B9CF-496A-A0F4-C418974081F5}" presName="iconBgRect" presStyleLbl="bgShp" presStyleIdx="2" presStyleCnt="5"/>
      <dgm:spPr/>
    </dgm:pt>
    <dgm:pt modelId="{82B006AF-4D88-4B9E-BA1E-DD84432E9B64}" type="pres">
      <dgm:prSet presAssocID="{936A2424-B9CF-496A-A0F4-C418974081F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1CCA1538-6D1B-4747-B01A-521D15B71181}" type="pres">
      <dgm:prSet presAssocID="{936A2424-B9CF-496A-A0F4-C418974081F5}" presName="spaceRect" presStyleCnt="0"/>
      <dgm:spPr/>
    </dgm:pt>
    <dgm:pt modelId="{735C45D9-9D07-40C4-823C-3727AC5FFC22}" type="pres">
      <dgm:prSet presAssocID="{936A2424-B9CF-496A-A0F4-C418974081F5}" presName="textRect" presStyleLbl="revTx" presStyleIdx="2" presStyleCnt="5">
        <dgm:presLayoutVars>
          <dgm:chMax val="1"/>
          <dgm:chPref val="1"/>
        </dgm:presLayoutVars>
      </dgm:prSet>
      <dgm:spPr/>
    </dgm:pt>
    <dgm:pt modelId="{1A198142-85C7-4359-AD6E-04BD54139660}" type="pres">
      <dgm:prSet presAssocID="{309CBE20-C013-4D62-9523-B81805943506}" presName="sibTrans" presStyleLbl="sibTrans2D1" presStyleIdx="0" presStyleCnt="0"/>
      <dgm:spPr/>
    </dgm:pt>
    <dgm:pt modelId="{254C742A-1731-4A75-80D6-65B10F40BF13}" type="pres">
      <dgm:prSet presAssocID="{0F4DCCB3-BDBF-4203-BC58-4AE186934383}" presName="compNode" presStyleCnt="0"/>
      <dgm:spPr/>
    </dgm:pt>
    <dgm:pt modelId="{8A7CDA69-762D-4D84-BE6F-424F63D57C4F}" type="pres">
      <dgm:prSet presAssocID="{0F4DCCB3-BDBF-4203-BC58-4AE186934383}" presName="iconBgRect" presStyleLbl="bgShp" presStyleIdx="3" presStyleCnt="5"/>
      <dgm:spPr/>
    </dgm:pt>
    <dgm:pt modelId="{086A55EC-9116-4E11-8779-2E63D4024328}" type="pres">
      <dgm:prSet presAssocID="{0F4DCCB3-BDBF-4203-BC58-4AE18693438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6ECDEF66-3DF0-4CD8-83D3-A74A945CFDB4}" type="pres">
      <dgm:prSet presAssocID="{0F4DCCB3-BDBF-4203-BC58-4AE186934383}" presName="spaceRect" presStyleCnt="0"/>
      <dgm:spPr/>
    </dgm:pt>
    <dgm:pt modelId="{66CFF20F-E5D1-4E0B-9EF8-6C4B872A3276}" type="pres">
      <dgm:prSet presAssocID="{0F4DCCB3-BDBF-4203-BC58-4AE186934383}" presName="textRect" presStyleLbl="revTx" presStyleIdx="3" presStyleCnt="5">
        <dgm:presLayoutVars>
          <dgm:chMax val="1"/>
          <dgm:chPref val="1"/>
        </dgm:presLayoutVars>
      </dgm:prSet>
      <dgm:spPr/>
    </dgm:pt>
    <dgm:pt modelId="{095EC9F3-979E-4F8E-B1D9-8C3783F66607}" type="pres">
      <dgm:prSet presAssocID="{FF5E8297-7D26-472E-8715-13D1B1078D2B}" presName="sibTrans" presStyleLbl="sibTrans2D1" presStyleIdx="0" presStyleCnt="0"/>
      <dgm:spPr/>
    </dgm:pt>
    <dgm:pt modelId="{74AA2BDC-AF0C-4ADA-83C7-076C257DF9D2}" type="pres">
      <dgm:prSet presAssocID="{C16A86C1-4ADF-4275-B273-F064263AA432}" presName="compNode" presStyleCnt="0"/>
      <dgm:spPr/>
    </dgm:pt>
    <dgm:pt modelId="{7CA19B8B-7286-4DF3-9F14-F59BB6A8346E}" type="pres">
      <dgm:prSet presAssocID="{C16A86C1-4ADF-4275-B273-F064263AA432}" presName="iconBgRect" presStyleLbl="bgShp" presStyleIdx="4" presStyleCnt="5"/>
      <dgm:spPr/>
    </dgm:pt>
    <dgm:pt modelId="{D3646412-4779-4029-80DD-D7E6BE4D773B}" type="pres">
      <dgm:prSet presAssocID="{C16A86C1-4ADF-4275-B273-F064263AA43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90E4F14-E805-4F62-8ECE-75CEF172A2E9}" type="pres">
      <dgm:prSet presAssocID="{C16A86C1-4ADF-4275-B273-F064263AA432}" presName="spaceRect" presStyleCnt="0"/>
      <dgm:spPr/>
    </dgm:pt>
    <dgm:pt modelId="{BBFE2D5F-A9DF-426F-89DE-79AC03C4BC95}" type="pres">
      <dgm:prSet presAssocID="{C16A86C1-4ADF-4275-B273-F064263AA43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7E5F50F-CADD-45A5-AED3-F3A5B939C0B8}" type="presOf" srcId="{FF5E8297-7D26-472E-8715-13D1B1078D2B}" destId="{095EC9F3-979E-4F8E-B1D9-8C3783F66607}" srcOrd="0" destOrd="0" presId="urn:microsoft.com/office/officeart/2018/2/layout/IconCircleList"/>
    <dgm:cxn modelId="{4D36A917-BF12-42D3-8DDD-D2D0E299530B}" srcId="{F07916CD-4CE8-4A19-8BCE-D0261380E6F7}" destId="{0F4DCCB3-BDBF-4203-BC58-4AE186934383}" srcOrd="3" destOrd="0" parTransId="{F4ED3FCF-63A0-4066-9165-CC225BF58992}" sibTransId="{FF5E8297-7D26-472E-8715-13D1B1078D2B}"/>
    <dgm:cxn modelId="{4A79FB25-7949-440B-A365-D0E685AFBCD3}" srcId="{F07916CD-4CE8-4A19-8BCE-D0261380E6F7}" destId="{936A2424-B9CF-496A-A0F4-C418974081F5}" srcOrd="2" destOrd="0" parTransId="{79048649-D572-4DFE-9089-8722EEE86250}" sibTransId="{309CBE20-C013-4D62-9523-B81805943506}"/>
    <dgm:cxn modelId="{1FAFB92A-316C-4FB0-86FF-D75CFE10EBE6}" type="presOf" srcId="{5EB377B1-818F-422F-BB5A-330B8F51E019}" destId="{91B41386-72F9-456E-ABEC-3BF27C40712D}" srcOrd="0" destOrd="0" presId="urn:microsoft.com/office/officeart/2018/2/layout/IconCircleList"/>
    <dgm:cxn modelId="{342FD94A-0591-447D-AA55-07BEF96D7B9B}" type="presOf" srcId="{C16A86C1-4ADF-4275-B273-F064263AA432}" destId="{BBFE2D5F-A9DF-426F-89DE-79AC03C4BC95}" srcOrd="0" destOrd="0" presId="urn:microsoft.com/office/officeart/2018/2/layout/IconCircleList"/>
    <dgm:cxn modelId="{9F7D4A6F-CC01-4847-8BFB-8F622DFD74D5}" type="presOf" srcId="{F07916CD-4CE8-4A19-8BCE-D0261380E6F7}" destId="{9899234E-BEC0-4904-9576-41D7C6269321}" srcOrd="0" destOrd="0" presId="urn:microsoft.com/office/officeart/2018/2/layout/IconCircleList"/>
    <dgm:cxn modelId="{20F7477B-896A-4546-93D1-A75E1BB1D140}" type="presOf" srcId="{0F4DCCB3-BDBF-4203-BC58-4AE186934383}" destId="{66CFF20F-E5D1-4E0B-9EF8-6C4B872A3276}" srcOrd="0" destOrd="0" presId="urn:microsoft.com/office/officeart/2018/2/layout/IconCircleList"/>
    <dgm:cxn modelId="{FAAC2586-554C-4B98-8342-3D69073D55D0}" type="presOf" srcId="{8837BCF4-B973-4748-AB52-FB85765DB277}" destId="{F6635298-1394-4888-BBB0-196BC43239B0}" srcOrd="0" destOrd="0" presId="urn:microsoft.com/office/officeart/2018/2/layout/IconCircleList"/>
    <dgm:cxn modelId="{88C95187-7D0C-459C-9C39-5123247A266E}" type="presOf" srcId="{309CBE20-C013-4D62-9523-B81805943506}" destId="{1A198142-85C7-4359-AD6E-04BD54139660}" srcOrd="0" destOrd="0" presId="urn:microsoft.com/office/officeart/2018/2/layout/IconCircleList"/>
    <dgm:cxn modelId="{5E7EA187-EFDB-4C72-AD2F-F3DEF57668B0}" type="presOf" srcId="{EAF69394-1938-427E-A8B1-B5178003350E}" destId="{064E9F83-0DEE-45EE-A795-A6E581BA0B5C}" srcOrd="0" destOrd="0" presId="urn:microsoft.com/office/officeart/2018/2/layout/IconCircleList"/>
    <dgm:cxn modelId="{1D5528A8-B66E-4096-822D-72527614C849}" type="presOf" srcId="{936A2424-B9CF-496A-A0F4-C418974081F5}" destId="{735C45D9-9D07-40C4-823C-3727AC5FFC22}" srcOrd="0" destOrd="0" presId="urn:microsoft.com/office/officeart/2018/2/layout/IconCircleList"/>
    <dgm:cxn modelId="{F65400C1-3CFF-4296-B098-2426BAB94D65}" srcId="{F07916CD-4CE8-4A19-8BCE-D0261380E6F7}" destId="{C16A86C1-4ADF-4275-B273-F064263AA432}" srcOrd="4" destOrd="0" parTransId="{6C1FC9D1-17D2-4D36-B5F4-5CCDD77803FF}" sibTransId="{231F9FA9-AD87-4DC6-943B-C10E3C4063E3}"/>
    <dgm:cxn modelId="{31BE28EC-519E-441D-AD61-88D5D14B7902}" srcId="{F07916CD-4CE8-4A19-8BCE-D0261380E6F7}" destId="{8837BCF4-B973-4748-AB52-FB85765DB277}" srcOrd="1" destOrd="0" parTransId="{EB2196EB-3933-476F-AC4F-9E44A81EC5B6}" sibTransId="{5EB377B1-818F-422F-BB5A-330B8F51E019}"/>
    <dgm:cxn modelId="{5D6B3AF2-F667-4ED8-8121-6BED7826C687}" srcId="{F07916CD-4CE8-4A19-8BCE-D0261380E6F7}" destId="{EAF69394-1938-427E-A8B1-B5178003350E}" srcOrd="0" destOrd="0" parTransId="{40F58081-5B03-4A4D-AC51-8066087CC0DE}" sibTransId="{B7DC1831-8C2B-4088-BF1A-FCD04B7BE7D8}"/>
    <dgm:cxn modelId="{464539F3-E137-4DE4-A819-15232E9EC2D2}" type="presOf" srcId="{B7DC1831-8C2B-4088-BF1A-FCD04B7BE7D8}" destId="{443F85CF-1261-4C66-942C-74D8A80CDAB6}" srcOrd="0" destOrd="0" presId="urn:microsoft.com/office/officeart/2018/2/layout/IconCircleList"/>
    <dgm:cxn modelId="{A4FDF7DD-B94D-4088-903A-2EA810A396F9}" type="presParOf" srcId="{9899234E-BEC0-4904-9576-41D7C6269321}" destId="{63BFFD93-A8DC-4E87-9BBF-3F7A7C435693}" srcOrd="0" destOrd="0" presId="urn:microsoft.com/office/officeart/2018/2/layout/IconCircleList"/>
    <dgm:cxn modelId="{DB3259B3-765E-4913-A417-3871733407F5}" type="presParOf" srcId="{63BFFD93-A8DC-4E87-9BBF-3F7A7C435693}" destId="{C73BCF64-B538-4CAB-9E43-28582A1418C0}" srcOrd="0" destOrd="0" presId="urn:microsoft.com/office/officeart/2018/2/layout/IconCircleList"/>
    <dgm:cxn modelId="{7782FC77-4191-43C1-960A-C186F15A0155}" type="presParOf" srcId="{C73BCF64-B538-4CAB-9E43-28582A1418C0}" destId="{EE05C080-0817-4F11-86B6-B14FD9D8AAD7}" srcOrd="0" destOrd="0" presId="urn:microsoft.com/office/officeart/2018/2/layout/IconCircleList"/>
    <dgm:cxn modelId="{8BD80D9A-05D8-4E62-81D1-B2E13958FEA6}" type="presParOf" srcId="{C73BCF64-B538-4CAB-9E43-28582A1418C0}" destId="{E5E84CE3-7A06-430D-8BF5-3BAB1A2CA43A}" srcOrd="1" destOrd="0" presId="urn:microsoft.com/office/officeart/2018/2/layout/IconCircleList"/>
    <dgm:cxn modelId="{3B948354-5A70-4016-9B51-F78070FA728A}" type="presParOf" srcId="{C73BCF64-B538-4CAB-9E43-28582A1418C0}" destId="{1467F9B1-0FD5-429D-8862-9B4264D44234}" srcOrd="2" destOrd="0" presId="urn:microsoft.com/office/officeart/2018/2/layout/IconCircleList"/>
    <dgm:cxn modelId="{AB3223F4-3E40-400B-BDFA-73DF3D046414}" type="presParOf" srcId="{C73BCF64-B538-4CAB-9E43-28582A1418C0}" destId="{064E9F83-0DEE-45EE-A795-A6E581BA0B5C}" srcOrd="3" destOrd="0" presId="urn:microsoft.com/office/officeart/2018/2/layout/IconCircleList"/>
    <dgm:cxn modelId="{B802CB44-70F0-4241-B875-FF01E0271E32}" type="presParOf" srcId="{63BFFD93-A8DC-4E87-9BBF-3F7A7C435693}" destId="{443F85CF-1261-4C66-942C-74D8A80CDAB6}" srcOrd="1" destOrd="0" presId="urn:microsoft.com/office/officeart/2018/2/layout/IconCircleList"/>
    <dgm:cxn modelId="{EE071075-8EC3-4FDF-A2C7-88F62104F8D3}" type="presParOf" srcId="{63BFFD93-A8DC-4E87-9BBF-3F7A7C435693}" destId="{21B8ABB0-D87A-49DA-A495-5CA948C407A5}" srcOrd="2" destOrd="0" presId="urn:microsoft.com/office/officeart/2018/2/layout/IconCircleList"/>
    <dgm:cxn modelId="{F0985BE5-BCFF-4995-A1C5-56C8E6E47882}" type="presParOf" srcId="{21B8ABB0-D87A-49DA-A495-5CA948C407A5}" destId="{0563F59E-8F0F-4EA6-8668-E32F6AD74BE5}" srcOrd="0" destOrd="0" presId="urn:microsoft.com/office/officeart/2018/2/layout/IconCircleList"/>
    <dgm:cxn modelId="{E377D7C4-8ACD-4D7F-A05F-D9682548DE75}" type="presParOf" srcId="{21B8ABB0-D87A-49DA-A495-5CA948C407A5}" destId="{0633B65F-62DD-48F2-8CFD-B5B8316563FE}" srcOrd="1" destOrd="0" presId="urn:microsoft.com/office/officeart/2018/2/layout/IconCircleList"/>
    <dgm:cxn modelId="{9A186E48-AD25-4E01-8C4F-556F8C62BD0E}" type="presParOf" srcId="{21B8ABB0-D87A-49DA-A495-5CA948C407A5}" destId="{E3975674-704C-41CB-85D6-927C5540AEAE}" srcOrd="2" destOrd="0" presId="urn:microsoft.com/office/officeart/2018/2/layout/IconCircleList"/>
    <dgm:cxn modelId="{A7617CEA-1E00-469D-B3D8-68E0D5FDEFEF}" type="presParOf" srcId="{21B8ABB0-D87A-49DA-A495-5CA948C407A5}" destId="{F6635298-1394-4888-BBB0-196BC43239B0}" srcOrd="3" destOrd="0" presId="urn:microsoft.com/office/officeart/2018/2/layout/IconCircleList"/>
    <dgm:cxn modelId="{81F17DEF-407B-42B5-A33A-BB49E782107A}" type="presParOf" srcId="{63BFFD93-A8DC-4E87-9BBF-3F7A7C435693}" destId="{91B41386-72F9-456E-ABEC-3BF27C40712D}" srcOrd="3" destOrd="0" presId="urn:microsoft.com/office/officeart/2018/2/layout/IconCircleList"/>
    <dgm:cxn modelId="{9CE30642-B839-42F7-A649-FF0685E1932D}" type="presParOf" srcId="{63BFFD93-A8DC-4E87-9BBF-3F7A7C435693}" destId="{55472A23-E601-4211-8106-E653AC73A8DB}" srcOrd="4" destOrd="0" presId="urn:microsoft.com/office/officeart/2018/2/layout/IconCircleList"/>
    <dgm:cxn modelId="{F0EFF5ED-2496-495D-9CAB-85BFEB81AE41}" type="presParOf" srcId="{55472A23-E601-4211-8106-E653AC73A8DB}" destId="{4474B7BC-6467-4FC5-B3D6-D2138F8EAA47}" srcOrd="0" destOrd="0" presId="urn:microsoft.com/office/officeart/2018/2/layout/IconCircleList"/>
    <dgm:cxn modelId="{43CE5892-6EF8-4504-BEEA-85CEE463B41D}" type="presParOf" srcId="{55472A23-E601-4211-8106-E653AC73A8DB}" destId="{82B006AF-4D88-4B9E-BA1E-DD84432E9B64}" srcOrd="1" destOrd="0" presId="urn:microsoft.com/office/officeart/2018/2/layout/IconCircleList"/>
    <dgm:cxn modelId="{66CB58AE-895C-4477-BE2A-2624F5065AE1}" type="presParOf" srcId="{55472A23-E601-4211-8106-E653AC73A8DB}" destId="{1CCA1538-6D1B-4747-B01A-521D15B71181}" srcOrd="2" destOrd="0" presId="urn:microsoft.com/office/officeart/2018/2/layout/IconCircleList"/>
    <dgm:cxn modelId="{4F3A9EDE-5EBC-4E5F-98AD-33DF962C366D}" type="presParOf" srcId="{55472A23-E601-4211-8106-E653AC73A8DB}" destId="{735C45D9-9D07-40C4-823C-3727AC5FFC22}" srcOrd="3" destOrd="0" presId="urn:microsoft.com/office/officeart/2018/2/layout/IconCircleList"/>
    <dgm:cxn modelId="{7C774379-D2BF-44C2-A243-C96CEE291119}" type="presParOf" srcId="{63BFFD93-A8DC-4E87-9BBF-3F7A7C435693}" destId="{1A198142-85C7-4359-AD6E-04BD54139660}" srcOrd="5" destOrd="0" presId="urn:microsoft.com/office/officeart/2018/2/layout/IconCircleList"/>
    <dgm:cxn modelId="{0531B044-0DC3-4DE6-AD74-80AEDAF32B26}" type="presParOf" srcId="{63BFFD93-A8DC-4E87-9BBF-3F7A7C435693}" destId="{254C742A-1731-4A75-80D6-65B10F40BF13}" srcOrd="6" destOrd="0" presId="urn:microsoft.com/office/officeart/2018/2/layout/IconCircleList"/>
    <dgm:cxn modelId="{D2031E49-C5B1-41AB-86BB-FFABB29E1884}" type="presParOf" srcId="{254C742A-1731-4A75-80D6-65B10F40BF13}" destId="{8A7CDA69-762D-4D84-BE6F-424F63D57C4F}" srcOrd="0" destOrd="0" presId="urn:microsoft.com/office/officeart/2018/2/layout/IconCircleList"/>
    <dgm:cxn modelId="{44375EA3-C319-4650-8F63-6A31C5615EDC}" type="presParOf" srcId="{254C742A-1731-4A75-80D6-65B10F40BF13}" destId="{086A55EC-9116-4E11-8779-2E63D4024328}" srcOrd="1" destOrd="0" presId="urn:microsoft.com/office/officeart/2018/2/layout/IconCircleList"/>
    <dgm:cxn modelId="{F6FEEEBF-5A70-4D69-A508-E5E9E947BEB5}" type="presParOf" srcId="{254C742A-1731-4A75-80D6-65B10F40BF13}" destId="{6ECDEF66-3DF0-4CD8-83D3-A74A945CFDB4}" srcOrd="2" destOrd="0" presId="urn:microsoft.com/office/officeart/2018/2/layout/IconCircleList"/>
    <dgm:cxn modelId="{FD66A813-3506-4BB4-BEC7-86DB6C4B964D}" type="presParOf" srcId="{254C742A-1731-4A75-80D6-65B10F40BF13}" destId="{66CFF20F-E5D1-4E0B-9EF8-6C4B872A3276}" srcOrd="3" destOrd="0" presId="urn:microsoft.com/office/officeart/2018/2/layout/IconCircleList"/>
    <dgm:cxn modelId="{0F6D8818-4573-4DB5-8677-70444063FA51}" type="presParOf" srcId="{63BFFD93-A8DC-4E87-9BBF-3F7A7C435693}" destId="{095EC9F3-979E-4F8E-B1D9-8C3783F66607}" srcOrd="7" destOrd="0" presId="urn:microsoft.com/office/officeart/2018/2/layout/IconCircleList"/>
    <dgm:cxn modelId="{D6504DCF-E285-485C-A8EC-A67B53A13730}" type="presParOf" srcId="{63BFFD93-A8DC-4E87-9BBF-3F7A7C435693}" destId="{74AA2BDC-AF0C-4ADA-83C7-076C257DF9D2}" srcOrd="8" destOrd="0" presId="urn:microsoft.com/office/officeart/2018/2/layout/IconCircleList"/>
    <dgm:cxn modelId="{CDAF6250-C03A-4F3C-8848-D6BA829E9A0A}" type="presParOf" srcId="{74AA2BDC-AF0C-4ADA-83C7-076C257DF9D2}" destId="{7CA19B8B-7286-4DF3-9F14-F59BB6A8346E}" srcOrd="0" destOrd="0" presId="urn:microsoft.com/office/officeart/2018/2/layout/IconCircleList"/>
    <dgm:cxn modelId="{4250D0EF-5ABF-42A6-8371-C7B13EEB26B8}" type="presParOf" srcId="{74AA2BDC-AF0C-4ADA-83C7-076C257DF9D2}" destId="{D3646412-4779-4029-80DD-D7E6BE4D773B}" srcOrd="1" destOrd="0" presId="urn:microsoft.com/office/officeart/2018/2/layout/IconCircleList"/>
    <dgm:cxn modelId="{20961994-B56F-4656-98F9-F3D4BE1008EC}" type="presParOf" srcId="{74AA2BDC-AF0C-4ADA-83C7-076C257DF9D2}" destId="{B90E4F14-E805-4F62-8ECE-75CEF172A2E9}" srcOrd="2" destOrd="0" presId="urn:microsoft.com/office/officeart/2018/2/layout/IconCircleList"/>
    <dgm:cxn modelId="{E1625200-4D27-4FDE-962E-EAFA0FB7F2CE}" type="presParOf" srcId="{74AA2BDC-AF0C-4ADA-83C7-076C257DF9D2}" destId="{BBFE2D5F-A9DF-426F-89DE-79AC03C4BC9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28C93-FAD9-4F8F-83F8-22250C633F5C}">
      <dsp:nvSpPr>
        <dsp:cNvPr id="0" name=""/>
        <dsp:cNvSpPr/>
      </dsp:nvSpPr>
      <dsp:spPr>
        <a:xfrm>
          <a:off x="1679028" y="10563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760371-9C96-4E98-B336-B0B37B63C7D3}">
      <dsp:nvSpPr>
        <dsp:cNvPr id="0" name=""/>
        <dsp:cNvSpPr/>
      </dsp:nvSpPr>
      <dsp:spPr>
        <a:xfrm>
          <a:off x="275028" y="181620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Who promotes Tuition Exchange?</a:t>
          </a:r>
        </a:p>
      </dsp:txBody>
      <dsp:txXfrm>
        <a:off x="275028" y="1816207"/>
        <a:ext cx="4320000" cy="648000"/>
      </dsp:txXfrm>
    </dsp:sp>
    <dsp:sp modelId="{8FC25A47-1FA9-46E8-A538-22B652B49B07}">
      <dsp:nvSpPr>
        <dsp:cNvPr id="0" name=""/>
        <dsp:cNvSpPr/>
      </dsp:nvSpPr>
      <dsp:spPr>
        <a:xfrm>
          <a:off x="275028" y="2556565"/>
          <a:ext cx="4320000" cy="2166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Internal Annual Report concept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Internal Fall Workshop hosted by Financial Aid and Admissions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Tuition Remission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Tuition Exchange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Frequently Asked Questions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Internal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External</a:t>
          </a:r>
        </a:p>
      </dsp:txBody>
      <dsp:txXfrm>
        <a:off x="275028" y="2556565"/>
        <a:ext cx="4320000" cy="2166972"/>
      </dsp:txXfrm>
    </dsp:sp>
    <dsp:sp modelId="{D018630F-D565-476B-BE0A-48EA98F9FC54}">
      <dsp:nvSpPr>
        <dsp:cNvPr id="0" name=""/>
        <dsp:cNvSpPr/>
      </dsp:nvSpPr>
      <dsp:spPr>
        <a:xfrm>
          <a:off x="6755028" y="10563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190F72-9A19-48EF-A055-9A249C844DFC}">
      <dsp:nvSpPr>
        <dsp:cNvPr id="0" name=""/>
        <dsp:cNvSpPr/>
      </dsp:nvSpPr>
      <dsp:spPr>
        <a:xfrm>
          <a:off x="5351028" y="181620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Promotion and program materials available through TE Central</a:t>
          </a:r>
        </a:p>
      </dsp:txBody>
      <dsp:txXfrm>
        <a:off x="5351028" y="1816207"/>
        <a:ext cx="4320000" cy="648000"/>
      </dsp:txXfrm>
    </dsp:sp>
    <dsp:sp modelId="{714EEEA2-BCC6-4C0B-B090-4B6068903779}">
      <dsp:nvSpPr>
        <dsp:cNvPr id="0" name=""/>
        <dsp:cNvSpPr/>
      </dsp:nvSpPr>
      <dsp:spPr>
        <a:xfrm>
          <a:off x="5351028" y="2556565"/>
          <a:ext cx="4320000" cy="2166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Membership services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Professional materials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Online and mobile apps</a:t>
          </a:r>
        </a:p>
      </dsp:txBody>
      <dsp:txXfrm>
        <a:off x="5351028" y="2556565"/>
        <a:ext cx="4320000" cy="2166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0C81D-3E6A-460F-AFDF-F50F2D0567F8}">
      <dsp:nvSpPr>
        <dsp:cNvPr id="0" name=""/>
        <dsp:cNvSpPr/>
      </dsp:nvSpPr>
      <dsp:spPr>
        <a:xfrm>
          <a:off x="0" y="1804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B8AABE-6602-4191-8D45-582AD774609F}">
      <dsp:nvSpPr>
        <dsp:cNvPr id="0" name=""/>
        <dsp:cNvSpPr/>
      </dsp:nvSpPr>
      <dsp:spPr>
        <a:xfrm>
          <a:off x="232579" y="174797"/>
          <a:ext cx="422872" cy="4228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DBFF98-4725-41EA-B706-76995D3369EF}">
      <dsp:nvSpPr>
        <dsp:cNvPr id="0" name=""/>
        <dsp:cNvSpPr/>
      </dsp:nvSpPr>
      <dsp:spPr>
        <a:xfrm>
          <a:off x="888032" y="1804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Recruitment of institutional employees</a:t>
          </a:r>
        </a:p>
      </dsp:txBody>
      <dsp:txXfrm>
        <a:off x="888032" y="1804"/>
        <a:ext cx="5618271" cy="768859"/>
      </dsp:txXfrm>
    </dsp:sp>
    <dsp:sp modelId="{18B9E219-C9B4-485C-B589-3854FBDB0148}">
      <dsp:nvSpPr>
        <dsp:cNvPr id="0" name=""/>
        <dsp:cNvSpPr/>
      </dsp:nvSpPr>
      <dsp:spPr>
        <a:xfrm>
          <a:off x="0" y="962878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28CAEE-549C-4835-8F05-9D3410397339}">
      <dsp:nvSpPr>
        <dsp:cNvPr id="0" name=""/>
        <dsp:cNvSpPr/>
      </dsp:nvSpPr>
      <dsp:spPr>
        <a:xfrm>
          <a:off x="232579" y="1135872"/>
          <a:ext cx="422872" cy="4228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CBE879-8597-4E84-AA5E-CB1A135EB0D0}">
      <dsp:nvSpPr>
        <dsp:cNvPr id="0" name=""/>
        <dsp:cNvSpPr/>
      </dsp:nvSpPr>
      <dsp:spPr>
        <a:xfrm>
          <a:off x="888032" y="962878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Retention of institutional employees</a:t>
          </a:r>
        </a:p>
      </dsp:txBody>
      <dsp:txXfrm>
        <a:off x="888032" y="962878"/>
        <a:ext cx="5618271" cy="768859"/>
      </dsp:txXfrm>
    </dsp:sp>
    <dsp:sp modelId="{A2002536-EFE4-4AD5-BEDF-465D235D827B}">
      <dsp:nvSpPr>
        <dsp:cNvPr id="0" name=""/>
        <dsp:cNvSpPr/>
      </dsp:nvSpPr>
      <dsp:spPr>
        <a:xfrm>
          <a:off x="0" y="1923953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5A7DD8-AE51-473A-AC2F-CACEFEA603E4}">
      <dsp:nvSpPr>
        <dsp:cNvPr id="0" name=""/>
        <dsp:cNvSpPr/>
      </dsp:nvSpPr>
      <dsp:spPr>
        <a:xfrm>
          <a:off x="232579" y="2096946"/>
          <a:ext cx="422872" cy="4228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0C1F8-B1C5-4835-8D11-F12DE096467D}">
      <dsp:nvSpPr>
        <dsp:cNvPr id="0" name=""/>
        <dsp:cNvSpPr/>
      </dsp:nvSpPr>
      <dsp:spPr>
        <a:xfrm>
          <a:off x="888032" y="1923953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Recruitment of students</a:t>
          </a:r>
        </a:p>
      </dsp:txBody>
      <dsp:txXfrm>
        <a:off x="888032" y="1923953"/>
        <a:ext cx="5618271" cy="768859"/>
      </dsp:txXfrm>
    </dsp:sp>
    <dsp:sp modelId="{5FEC9551-7317-45CB-B7E9-D086A375252E}">
      <dsp:nvSpPr>
        <dsp:cNvPr id="0" name=""/>
        <dsp:cNvSpPr/>
      </dsp:nvSpPr>
      <dsp:spPr>
        <a:xfrm>
          <a:off x="0" y="2885027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D04303-1C95-4544-834A-7DC764220F5E}">
      <dsp:nvSpPr>
        <dsp:cNvPr id="0" name=""/>
        <dsp:cNvSpPr/>
      </dsp:nvSpPr>
      <dsp:spPr>
        <a:xfrm>
          <a:off x="232579" y="3058020"/>
          <a:ext cx="422872" cy="4228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F28BC-4782-4F0E-87FB-B5C24FD3E20B}">
      <dsp:nvSpPr>
        <dsp:cNvPr id="0" name=""/>
        <dsp:cNvSpPr/>
      </dsp:nvSpPr>
      <dsp:spPr>
        <a:xfrm>
          <a:off x="888032" y="2885027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Retention of students</a:t>
          </a:r>
        </a:p>
      </dsp:txBody>
      <dsp:txXfrm>
        <a:off x="888032" y="2885027"/>
        <a:ext cx="5618271" cy="768859"/>
      </dsp:txXfrm>
    </dsp:sp>
    <dsp:sp modelId="{9650B453-042C-4CDA-B786-803EBCED0606}">
      <dsp:nvSpPr>
        <dsp:cNvPr id="0" name=""/>
        <dsp:cNvSpPr/>
      </dsp:nvSpPr>
      <dsp:spPr>
        <a:xfrm>
          <a:off x="0" y="3846101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94144B-BD28-4622-B47D-6C47B44BBF7A}">
      <dsp:nvSpPr>
        <dsp:cNvPr id="0" name=""/>
        <dsp:cNvSpPr/>
      </dsp:nvSpPr>
      <dsp:spPr>
        <a:xfrm>
          <a:off x="232579" y="4019095"/>
          <a:ext cx="422872" cy="42287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C44513-8F99-45B3-857B-E30B11EFC932}">
      <dsp:nvSpPr>
        <dsp:cNvPr id="0" name=""/>
        <dsp:cNvSpPr/>
      </dsp:nvSpPr>
      <dsp:spPr>
        <a:xfrm>
          <a:off x="888032" y="3846101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Promotion of your institution</a:t>
          </a:r>
        </a:p>
      </dsp:txBody>
      <dsp:txXfrm>
        <a:off x="888032" y="3846101"/>
        <a:ext cx="5618271" cy="768859"/>
      </dsp:txXfrm>
    </dsp:sp>
    <dsp:sp modelId="{2CFD5BD7-4C07-42D0-B18D-99B2092C2B38}">
      <dsp:nvSpPr>
        <dsp:cNvPr id="0" name=""/>
        <dsp:cNvSpPr/>
      </dsp:nvSpPr>
      <dsp:spPr>
        <a:xfrm>
          <a:off x="0" y="4807176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5D770A-CD7F-4D2D-9BE2-0CCE1A1F001E}">
      <dsp:nvSpPr>
        <dsp:cNvPr id="0" name=""/>
        <dsp:cNvSpPr/>
      </dsp:nvSpPr>
      <dsp:spPr>
        <a:xfrm>
          <a:off x="232579" y="4980169"/>
          <a:ext cx="422872" cy="42287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AFEE6-E69E-4074-A880-C87CDA0A0A8E}">
      <dsp:nvSpPr>
        <dsp:cNvPr id="0" name=""/>
        <dsp:cNvSpPr/>
      </dsp:nvSpPr>
      <dsp:spPr>
        <a:xfrm>
          <a:off x="888032" y="4807176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Ability to increase your institutional profile and name recognition</a:t>
          </a:r>
        </a:p>
      </dsp:txBody>
      <dsp:txXfrm>
        <a:off x="888032" y="4807176"/>
        <a:ext cx="5618271" cy="7688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5C080-0817-4F11-86B6-B14FD9D8AAD7}">
      <dsp:nvSpPr>
        <dsp:cNvPr id="0" name=""/>
        <dsp:cNvSpPr/>
      </dsp:nvSpPr>
      <dsp:spPr>
        <a:xfrm>
          <a:off x="305770" y="677097"/>
          <a:ext cx="809183" cy="80918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84CE3-7A06-430D-8BF5-3BAB1A2CA43A}">
      <dsp:nvSpPr>
        <dsp:cNvPr id="0" name=""/>
        <dsp:cNvSpPr/>
      </dsp:nvSpPr>
      <dsp:spPr>
        <a:xfrm>
          <a:off x="475699" y="847025"/>
          <a:ext cx="469326" cy="469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E9F83-0DEE-45EE-A795-A6E581BA0B5C}">
      <dsp:nvSpPr>
        <dsp:cNvPr id="0" name=""/>
        <dsp:cNvSpPr/>
      </dsp:nvSpPr>
      <dsp:spPr>
        <a:xfrm>
          <a:off x="1288350" y="677097"/>
          <a:ext cx="1907362" cy="8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Annual Report</a:t>
          </a:r>
        </a:p>
      </dsp:txBody>
      <dsp:txXfrm>
        <a:off x="1288350" y="677097"/>
        <a:ext cx="1907362" cy="809183"/>
      </dsp:txXfrm>
    </dsp:sp>
    <dsp:sp modelId="{0563F59E-8F0F-4EA6-8668-E32F6AD74BE5}">
      <dsp:nvSpPr>
        <dsp:cNvPr id="0" name=""/>
        <dsp:cNvSpPr/>
      </dsp:nvSpPr>
      <dsp:spPr>
        <a:xfrm>
          <a:off x="3528056" y="677097"/>
          <a:ext cx="809183" cy="80918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3B65F-62DD-48F2-8CFD-B5B8316563FE}">
      <dsp:nvSpPr>
        <dsp:cNvPr id="0" name=""/>
        <dsp:cNvSpPr/>
      </dsp:nvSpPr>
      <dsp:spPr>
        <a:xfrm>
          <a:off x="3697985" y="847025"/>
          <a:ext cx="469326" cy="469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35298-1394-4888-BBB0-196BC43239B0}">
      <dsp:nvSpPr>
        <dsp:cNvPr id="0" name=""/>
        <dsp:cNvSpPr/>
      </dsp:nvSpPr>
      <dsp:spPr>
        <a:xfrm>
          <a:off x="4510637" y="677097"/>
          <a:ext cx="1907362" cy="8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Sharing Tuition Exchange information with families </a:t>
          </a:r>
        </a:p>
      </dsp:txBody>
      <dsp:txXfrm>
        <a:off x="4510637" y="677097"/>
        <a:ext cx="1907362" cy="809183"/>
      </dsp:txXfrm>
    </dsp:sp>
    <dsp:sp modelId="{4474B7BC-6467-4FC5-B3D6-D2138F8EAA47}">
      <dsp:nvSpPr>
        <dsp:cNvPr id="0" name=""/>
        <dsp:cNvSpPr/>
      </dsp:nvSpPr>
      <dsp:spPr>
        <a:xfrm>
          <a:off x="6750342" y="677097"/>
          <a:ext cx="809183" cy="80918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006AF-4D88-4B9E-BA1E-DD84432E9B64}">
      <dsp:nvSpPr>
        <dsp:cNvPr id="0" name=""/>
        <dsp:cNvSpPr/>
      </dsp:nvSpPr>
      <dsp:spPr>
        <a:xfrm>
          <a:off x="6920271" y="847025"/>
          <a:ext cx="469326" cy="469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C45D9-9D07-40C4-823C-3727AC5FFC22}">
      <dsp:nvSpPr>
        <dsp:cNvPr id="0" name=""/>
        <dsp:cNvSpPr/>
      </dsp:nvSpPr>
      <dsp:spPr>
        <a:xfrm>
          <a:off x="7732923" y="677097"/>
          <a:ext cx="1907362" cy="8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University of Southern California Import and Export Frequently Asked Questions</a:t>
          </a:r>
        </a:p>
      </dsp:txBody>
      <dsp:txXfrm>
        <a:off x="7732923" y="677097"/>
        <a:ext cx="1907362" cy="809183"/>
      </dsp:txXfrm>
    </dsp:sp>
    <dsp:sp modelId="{8A7CDA69-762D-4D84-BE6F-424F63D57C4F}">
      <dsp:nvSpPr>
        <dsp:cNvPr id="0" name=""/>
        <dsp:cNvSpPr/>
      </dsp:nvSpPr>
      <dsp:spPr>
        <a:xfrm>
          <a:off x="305770" y="2095119"/>
          <a:ext cx="809183" cy="80918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A55EC-9116-4E11-8779-2E63D4024328}">
      <dsp:nvSpPr>
        <dsp:cNvPr id="0" name=""/>
        <dsp:cNvSpPr/>
      </dsp:nvSpPr>
      <dsp:spPr>
        <a:xfrm>
          <a:off x="475699" y="2265047"/>
          <a:ext cx="469326" cy="469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FF20F-E5D1-4E0B-9EF8-6C4B872A3276}">
      <dsp:nvSpPr>
        <dsp:cNvPr id="0" name=""/>
        <dsp:cNvSpPr/>
      </dsp:nvSpPr>
      <dsp:spPr>
        <a:xfrm>
          <a:off x="1288350" y="2095119"/>
          <a:ext cx="1907362" cy="8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do I order promotional materials?</a:t>
          </a:r>
        </a:p>
      </dsp:txBody>
      <dsp:txXfrm>
        <a:off x="1288350" y="2095119"/>
        <a:ext cx="1907362" cy="809183"/>
      </dsp:txXfrm>
    </dsp:sp>
    <dsp:sp modelId="{7CA19B8B-7286-4DF3-9F14-F59BB6A8346E}">
      <dsp:nvSpPr>
        <dsp:cNvPr id="0" name=""/>
        <dsp:cNvSpPr/>
      </dsp:nvSpPr>
      <dsp:spPr>
        <a:xfrm>
          <a:off x="3528056" y="2095119"/>
          <a:ext cx="809183" cy="80918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46412-4779-4029-80DD-D7E6BE4D773B}">
      <dsp:nvSpPr>
        <dsp:cNvPr id="0" name=""/>
        <dsp:cNvSpPr/>
      </dsp:nvSpPr>
      <dsp:spPr>
        <a:xfrm>
          <a:off x="3697985" y="2265047"/>
          <a:ext cx="469326" cy="4693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E2D5F-A9DF-426F-89DE-79AC03C4BC95}">
      <dsp:nvSpPr>
        <dsp:cNvPr id="0" name=""/>
        <dsp:cNvSpPr/>
      </dsp:nvSpPr>
      <dsp:spPr>
        <a:xfrm>
          <a:off x="4510637" y="2095119"/>
          <a:ext cx="1907362" cy="8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TELO Tuition Exchange PowerPoint presentation</a:t>
          </a:r>
          <a:endParaRPr lang="en-US" sz="1400" kern="1200" dirty="0"/>
        </a:p>
      </dsp:txBody>
      <dsp:txXfrm>
        <a:off x="4510637" y="2095119"/>
        <a:ext cx="1907362" cy="809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F80671D-1D47-45BF-9347-8597A9F839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2D814D7-C939-47D8-8086-A84BFF84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3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814D7-C939-47D8-8086-A84BFF843B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55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814D7-C939-47D8-8086-A84BFF843B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3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814D7-C939-47D8-8086-A84BFF843B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6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814D7-C939-47D8-8086-A84BFF843B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2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814D7-C939-47D8-8086-A84BFF843B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40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814D7-C939-47D8-8086-A84BFF843B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814D7-C939-47D8-8086-A84BFF843B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3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24363/thank-you-by-evilestmark" TargetMode="Externa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commons.wikimedia.org/wiki/File:N_people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blog.chrisrowbury.com/2016/02/how-to-decide-whether-to-cancel-concer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7C97-155A-4AC7-82BC-0AEF51EDB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Communication, funding and capacity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5BAC7-FB0F-4D89-B75C-A082A7789E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Lynn Bynum, Bellarmine University</a:t>
            </a:r>
          </a:p>
          <a:p>
            <a:r>
              <a:rPr lang="en-US" dirty="0"/>
              <a:t>John Palmucci, Loyola University, Maryland, retired</a:t>
            </a:r>
          </a:p>
          <a:p>
            <a:r>
              <a:rPr lang="en-US" dirty="0"/>
              <a:t>Bob Shorb, Tuition Exchange</a:t>
            </a:r>
          </a:p>
        </p:txBody>
      </p:sp>
    </p:spTree>
    <p:extLst>
      <p:ext uri="{BB962C8B-B14F-4D97-AF65-F5344CB8AC3E}">
        <p14:creationId xmlns:p14="http://schemas.microsoft.com/office/powerpoint/2010/main" val="45755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47312-7BB4-43E9-8A81-9FFBE827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 cap="all"/>
              <a:t>For joining us today.  We hope you found the information useful and thought-provoking.  See you soon!  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7A8ADE5-E04C-4772-9AF8-42CC120CF7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79023" y="1583238"/>
            <a:ext cx="5659222" cy="389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0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5C30-57AE-41D7-B598-377C36A7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en-US" dirty="0"/>
              <a:t>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F18C-5887-4233-8FBA-527D681EC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958837" cy="3581400"/>
          </a:xfrm>
        </p:spPr>
        <p:txBody>
          <a:bodyPr>
            <a:normAutofit/>
          </a:bodyPr>
          <a:lstStyle/>
          <a:p>
            <a:r>
              <a:rPr lang="en-US" dirty="0"/>
              <a:t>Communication</a:t>
            </a:r>
          </a:p>
          <a:p>
            <a:r>
              <a:rPr lang="en-US" dirty="0"/>
              <a:t>Funding</a:t>
            </a:r>
          </a:p>
          <a:p>
            <a:r>
              <a:rPr lang="en-US" dirty="0"/>
              <a:t>Capacity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4C4EC2-6877-4382-94EC-AE571E5BA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7B8CE0-88E4-4567-97DA-B4E668EC7929}"/>
              </a:ext>
            </a:extLst>
          </p:cNvPr>
          <p:cNvSpPr txBox="1"/>
          <p:nvPr/>
        </p:nvSpPr>
        <p:spPr>
          <a:xfrm>
            <a:off x="9190375" y="4878358"/>
            <a:ext cx="236154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commons.wikimedia.org/wiki/File:N_people.sv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21F03-75BC-4D5E-8309-2264FF0F2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dirty="0"/>
              <a:t>Communication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6B49D2-A053-4697-9EC4-C68638E9C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64791"/>
              </p:ext>
            </p:extLst>
          </p:nvPr>
        </p:nvGraphicFramePr>
        <p:xfrm>
          <a:off x="1008672" y="1428750"/>
          <a:ext cx="9946056" cy="482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757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DB5-BF5F-40B9-80C7-56498B74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en-US" dirty="0"/>
              <a:t>Funding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07E348A0-DC48-42A6-8285-069AC2170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3562" y="733351"/>
            <a:ext cx="5071256" cy="50712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62CFA-4958-4A6C-9A2A-76B575782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</p:spPr>
        <p:txBody>
          <a:bodyPr>
            <a:normAutofit/>
          </a:bodyPr>
          <a:lstStyle/>
          <a:p>
            <a:r>
              <a:rPr lang="en-US" sz="1700"/>
              <a:t>Institutional overall budget</a:t>
            </a:r>
          </a:p>
          <a:p>
            <a:r>
              <a:rPr lang="en-US" sz="1700"/>
              <a:t>Employee Compensation</a:t>
            </a:r>
          </a:p>
          <a:p>
            <a:r>
              <a:rPr lang="en-US" sz="1700"/>
              <a:t>Financial Aid</a:t>
            </a:r>
          </a:p>
          <a:p>
            <a:r>
              <a:rPr lang="en-US" sz="1700"/>
              <a:t>Tuition Discount Rate</a:t>
            </a:r>
          </a:p>
          <a:p>
            <a:r>
              <a:rPr lang="en-US" sz="1700"/>
              <a:t>Endowment income</a:t>
            </a:r>
          </a:p>
          <a:p>
            <a:r>
              <a:rPr lang="en-US" sz="1700"/>
              <a:t>Tuition Exchange program costs</a:t>
            </a:r>
          </a:p>
          <a:p>
            <a:pPr lvl="1"/>
            <a:r>
              <a:rPr lang="en-US" sz="1700"/>
              <a:t>Administrative</a:t>
            </a:r>
          </a:p>
          <a:p>
            <a:pPr lvl="1"/>
            <a:r>
              <a:rPr lang="en-US" sz="1700"/>
              <a:t>Scholarship</a:t>
            </a:r>
          </a:p>
          <a:p>
            <a:r>
              <a:rPr lang="en-US" sz="1700"/>
              <a:t>Low Cost – High Value opportunity </a:t>
            </a:r>
          </a:p>
          <a:p>
            <a:pPr marL="530352" lvl="1" indent="0">
              <a:buNone/>
            </a:pPr>
            <a:endParaRPr lang="en-US" sz="1700"/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2394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1A25-10FC-4CAF-9933-7940E0499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/>
              <a:t>Capacity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85168-4504-4776-A7E1-926A67E6E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/>
          </a:bodyPr>
          <a:lstStyle/>
          <a:p>
            <a:r>
              <a:rPr lang="en-US" sz="1100"/>
              <a:t>Empty classroom seats</a:t>
            </a:r>
          </a:p>
          <a:p>
            <a:r>
              <a:rPr lang="en-US" sz="1100"/>
              <a:t>Empty residence hall beds</a:t>
            </a:r>
          </a:p>
          <a:p>
            <a:r>
              <a:rPr lang="en-US" sz="1100"/>
              <a:t>Impacted Auxiliary income</a:t>
            </a:r>
          </a:p>
          <a:p>
            <a:r>
              <a:rPr lang="en-US" sz="1100"/>
              <a:t>Different students in the seats</a:t>
            </a:r>
          </a:p>
          <a:p>
            <a:pPr lvl="1"/>
            <a:r>
              <a:rPr lang="en-US" sz="1100"/>
              <a:t>Expanded geographic footprint</a:t>
            </a:r>
          </a:p>
          <a:p>
            <a:r>
              <a:rPr lang="en-US" sz="1100"/>
              <a:t>Increased student exchanges</a:t>
            </a:r>
          </a:p>
          <a:p>
            <a:r>
              <a:rPr lang="en-US" sz="1100"/>
              <a:t>New and energizing program expansion</a:t>
            </a:r>
          </a:p>
          <a:p>
            <a:r>
              <a:rPr lang="en-US" sz="1100"/>
              <a:t>Celebrating retention</a:t>
            </a:r>
          </a:p>
          <a:p>
            <a:r>
              <a:rPr lang="en-US" sz="1100"/>
              <a:t>Ability to offer TE to dependents, the employee and their spouse/partner</a:t>
            </a:r>
          </a:p>
          <a:p>
            <a:r>
              <a:rPr lang="en-US" sz="1100"/>
              <a:t>Don’t forget online programs, graduate, and professional programs</a:t>
            </a:r>
          </a:p>
        </p:txBody>
      </p:sp>
      <p:pic>
        <p:nvPicPr>
          <p:cNvPr id="5" name="Picture 4" descr="A large auditorium&#10;&#10;Description generated with high confidence">
            <a:extLst>
              <a:ext uri="{FF2B5EF4-FFF2-40B4-BE49-F238E27FC236}">
                <a16:creationId xmlns:a16="http://schemas.microsoft.com/office/drawing/2014/main" id="{4E8E884B-6001-4EC3-8975-2E043965C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11641" y="2487802"/>
            <a:ext cx="5105445" cy="3267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A582C3-8A9F-49B1-89AF-72AF21485B02}"/>
              </a:ext>
            </a:extLst>
          </p:cNvPr>
          <p:cNvSpPr txBox="1"/>
          <p:nvPr/>
        </p:nvSpPr>
        <p:spPr>
          <a:xfrm>
            <a:off x="9144321" y="5555231"/>
            <a:ext cx="237276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blog.chrisrowbury.com/2016/02/how-to-decide-whether-to-cancel-concert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3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158B4-E667-4714-90E5-BBFF67A2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Program Mission and Value</a:t>
            </a:r>
            <a:br>
              <a:rPr lang="en-US" dirty="0"/>
            </a:br>
            <a:r>
              <a:rPr lang="en-US" dirty="0"/>
              <a:t> 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714F5A-D325-4E2F-A805-F108EE6BCF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408043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293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381776-C03B-4222-AC81-B3AD76FED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A message from successful programs</a:t>
            </a:r>
          </a:p>
        </p:txBody>
      </p:sp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8BB109F9-22A9-464C-8894-D6A995825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276" y="1881930"/>
            <a:ext cx="3093388" cy="309338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097F3-F14E-4BC6-927B-8A77026A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en-US" dirty="0"/>
              <a:t>Does your institution understand the value of TE?</a:t>
            </a:r>
          </a:p>
          <a:p>
            <a:r>
              <a:rPr lang="en-US" dirty="0"/>
              <a:t>How does your institution promote TE?</a:t>
            </a:r>
          </a:p>
          <a:p>
            <a:r>
              <a:rPr lang="en-US" dirty="0"/>
              <a:t>Explain the import/export approval process at your institution?</a:t>
            </a:r>
          </a:p>
          <a:p>
            <a:r>
              <a:rPr lang="en-US" dirty="0"/>
              <a:t>What does yield mean at your school?</a:t>
            </a:r>
          </a:p>
          <a:p>
            <a:r>
              <a:rPr lang="en-US" dirty="0"/>
              <a:t>How does your school determine export and import numbers?</a:t>
            </a:r>
          </a:p>
          <a:p>
            <a:r>
              <a:rPr lang="en-US" dirty="0"/>
              <a:t>Who is responsible for communicating the award, the wait list, and/or the denial?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5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E105E-1952-4EEA-BEE1-85782746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en-US" dirty="0"/>
              <a:t>Keys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4A968-70A5-45DF-830D-9E940C7B3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1497013"/>
            <a:ext cx="5958837" cy="3581400"/>
          </a:xfrm>
        </p:spPr>
        <p:txBody>
          <a:bodyPr>
            <a:normAutofit/>
          </a:bodyPr>
          <a:lstStyle/>
          <a:p>
            <a:r>
              <a:rPr lang="en-US" sz="1400" dirty="0"/>
              <a:t>Working together creates positive program outcomes – communication</a:t>
            </a:r>
          </a:p>
          <a:p>
            <a:r>
              <a:rPr lang="en-US" sz="1400" dirty="0"/>
              <a:t>Appointing the best individual for the TELO position – communication</a:t>
            </a:r>
          </a:p>
          <a:p>
            <a:r>
              <a:rPr lang="en-US" sz="1400" dirty="0"/>
              <a:t>Understanding the budget implications and the real program costs – funding</a:t>
            </a:r>
          </a:p>
          <a:p>
            <a:r>
              <a:rPr lang="en-US" sz="1400" dirty="0"/>
              <a:t>Knowing the institution’s true discount rate - funding</a:t>
            </a:r>
          </a:p>
          <a:p>
            <a:r>
              <a:rPr lang="en-US" sz="1400" dirty="0"/>
              <a:t>Appreciation and understanding the program’s lasting value,  enrollment, retention, graduation - capacity</a:t>
            </a:r>
          </a:p>
          <a:p>
            <a:r>
              <a:rPr lang="en-US" sz="1400" dirty="0"/>
              <a:t>Recognition of robust programs with great people – students and employees – capacity</a:t>
            </a:r>
          </a:p>
          <a:p>
            <a:r>
              <a:rPr lang="en-US" sz="1400" dirty="0"/>
              <a:t>Acknowledging Tuition Exchange provides a school for every student and a student for every school!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0A98675C-2884-45FB-8C93-C539D39FB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4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DD6F6-722D-4FFB-9735-7FDED0BF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/>
              <a:t>Sample Materials list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38684F79-CF70-4FC5-8594-70BADE5EF2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977491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67003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413</Words>
  <Application>Microsoft Office PowerPoint</Application>
  <PresentationFormat>Widescreen</PresentationFormat>
  <Paragraphs>82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Franklin Gothic Book</vt:lpstr>
      <vt:lpstr>Crop</vt:lpstr>
      <vt:lpstr>Communication, funding and capacity</vt:lpstr>
      <vt:lpstr>Focus</vt:lpstr>
      <vt:lpstr>Communication</vt:lpstr>
      <vt:lpstr>Funding</vt:lpstr>
      <vt:lpstr>Capacity</vt:lpstr>
      <vt:lpstr>Program Mission and Value  </vt:lpstr>
      <vt:lpstr>A message from successful programs</vt:lpstr>
      <vt:lpstr>Keys for success</vt:lpstr>
      <vt:lpstr>Sample Materials list</vt:lpstr>
      <vt:lpstr>For joining us today.  We hope you found the information useful and thought-provoking.  See you soon!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funding and capacity</dc:title>
  <dc:creator>janet dodson</dc:creator>
  <cp:lastModifiedBy>janet dodson</cp:lastModifiedBy>
  <cp:revision>3</cp:revision>
  <dcterms:created xsi:type="dcterms:W3CDTF">2018-10-25T21:59:05Z</dcterms:created>
  <dcterms:modified xsi:type="dcterms:W3CDTF">2018-11-08T16:01:25Z</dcterms:modified>
</cp:coreProperties>
</file>