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6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7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7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0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6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6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8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8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1334C-A855-46D0-9428-D3FD63B142E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22D6C-70EF-4C8F-A295-D170A38F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1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547" y="1424444"/>
            <a:ext cx="8358534" cy="4943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8505" y="565501"/>
            <a:ext cx="18680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other schools</a:t>
            </a:r>
          </a:p>
          <a:p>
            <a:r>
              <a:rPr lang="en-US" dirty="0"/>
              <a:t>RECERTIFIED the</a:t>
            </a:r>
          </a:p>
          <a:p>
            <a:r>
              <a:rPr lang="en-US" dirty="0"/>
              <a:t>Students via their</a:t>
            </a:r>
          </a:p>
          <a:p>
            <a:r>
              <a:rPr lang="en-US" dirty="0"/>
              <a:t>Annual Report.</a:t>
            </a:r>
          </a:p>
          <a:p>
            <a:r>
              <a:rPr lang="en-US" dirty="0"/>
              <a:t>You need to click</a:t>
            </a:r>
          </a:p>
          <a:p>
            <a:r>
              <a:rPr lang="en-US" dirty="0"/>
              <a:t>On the student’s</a:t>
            </a:r>
          </a:p>
          <a:p>
            <a:r>
              <a:rPr lang="en-US" dirty="0"/>
              <a:t>Name and update</a:t>
            </a:r>
          </a:p>
          <a:p>
            <a:r>
              <a:rPr lang="en-US" dirty="0"/>
              <a:t>The details inside</a:t>
            </a:r>
          </a:p>
          <a:p>
            <a:r>
              <a:rPr lang="en-US" dirty="0"/>
              <a:t>View Submissions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1748833" y="3096285"/>
            <a:ext cx="3067611" cy="1376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50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2</cp:revision>
  <dcterms:created xsi:type="dcterms:W3CDTF">2017-04-10T21:11:13Z</dcterms:created>
  <dcterms:modified xsi:type="dcterms:W3CDTF">2017-04-10T21:14:33Z</dcterms:modified>
</cp:coreProperties>
</file>