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7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6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1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86DC-A0A9-421B-902B-3D8F4F8D362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6284-2330-44DA-BC05-0357FB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706" y="1272326"/>
            <a:ext cx="3903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Accessing your Tuition Exchange Liaison</a:t>
            </a:r>
          </a:p>
          <a:p>
            <a:r>
              <a:rPr lang="en-US" dirty="0"/>
              <a:t>Officer site (www.tuitionexchange.org)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6494" y="5082988"/>
            <a:ext cx="401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on the TELO option as circled above</a:t>
            </a:r>
          </a:p>
        </p:txBody>
      </p:sp>
      <p:sp>
        <p:nvSpPr>
          <p:cNvPr id="16" name="Oval 15"/>
          <p:cNvSpPr/>
          <p:nvPr/>
        </p:nvSpPr>
        <p:spPr>
          <a:xfrm>
            <a:off x="407894" y="20585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1</a:t>
            </a:r>
          </a:p>
        </p:txBody>
      </p:sp>
      <p:sp>
        <p:nvSpPr>
          <p:cNvPr id="19" name="Oval 18"/>
          <p:cNvSpPr/>
          <p:nvPr/>
        </p:nvSpPr>
        <p:spPr>
          <a:xfrm>
            <a:off x="582706" y="37024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E944C1-6061-1839-1CA9-0EEE6C786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713" y="298974"/>
            <a:ext cx="6884393" cy="212616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E6B04F-708D-27D3-C5CD-70000DCA0FBB}"/>
              </a:ext>
            </a:extLst>
          </p:cNvPr>
          <p:cNvCxnSpPr/>
          <p:nvPr/>
        </p:nvCxnSpPr>
        <p:spPr>
          <a:xfrm flipV="1">
            <a:off x="3498980" y="1120257"/>
            <a:ext cx="2799183" cy="798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ACF7EF5-8FB1-BAA6-DA39-844039AC1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71" y="2782464"/>
            <a:ext cx="6092397" cy="3668719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1B5BAF-E3A3-63F4-62E7-89B21F954128}"/>
              </a:ext>
            </a:extLst>
          </p:cNvPr>
          <p:cNvCxnSpPr/>
          <p:nvPr/>
        </p:nvCxnSpPr>
        <p:spPr>
          <a:xfrm flipV="1">
            <a:off x="3956180" y="4021494"/>
            <a:ext cx="2873828" cy="783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ABE16F-6328-E7C4-7A4F-72CF3A898A9B}"/>
              </a:ext>
            </a:extLst>
          </p:cNvPr>
          <p:cNvCxnSpPr/>
          <p:nvPr/>
        </p:nvCxnSpPr>
        <p:spPr>
          <a:xfrm flipV="1">
            <a:off x="3872204" y="4616823"/>
            <a:ext cx="3069772" cy="16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A5A569-E40E-92A9-A02F-48E9303BFFC1}"/>
              </a:ext>
            </a:extLst>
          </p:cNvPr>
          <p:cNvCxnSpPr/>
          <p:nvPr/>
        </p:nvCxnSpPr>
        <p:spPr>
          <a:xfrm>
            <a:off x="3872204" y="4805265"/>
            <a:ext cx="2957804" cy="27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92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49305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07280E-A9FB-AF16-DB9C-46E6F829B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966" y="276172"/>
            <a:ext cx="9280849" cy="40758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7FB41E-D5B2-0E8D-7355-E1CDAA1F1E56}"/>
              </a:ext>
            </a:extLst>
          </p:cNvPr>
          <p:cNvSpPr txBox="1"/>
          <p:nvPr/>
        </p:nvSpPr>
        <p:spPr>
          <a:xfrm>
            <a:off x="989045" y="4898571"/>
            <a:ext cx="554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where TELO’s </a:t>
            </a:r>
            <a:r>
              <a:rPr lang="en-US"/>
              <a:t>do their work. </a:t>
            </a:r>
          </a:p>
        </p:txBody>
      </p:sp>
    </p:spTree>
    <p:extLst>
      <p:ext uri="{BB962C8B-B14F-4D97-AF65-F5344CB8AC3E}">
        <p14:creationId xmlns:p14="http://schemas.microsoft.com/office/powerpoint/2010/main" val="309282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Hanson</cp:lastModifiedBy>
  <cp:revision>2</cp:revision>
  <dcterms:created xsi:type="dcterms:W3CDTF">2016-02-12T20:12:24Z</dcterms:created>
  <dcterms:modified xsi:type="dcterms:W3CDTF">2023-09-21T15:02:16Z</dcterms:modified>
</cp:coreProperties>
</file>