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4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8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6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4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3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1DF8-9777-4DBC-BF0C-49ADFB6F701A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B9E5-B177-4BDD-8DE5-774FAF651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438" y="386862"/>
            <a:ext cx="545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Approving a continuing student’s TE IMPORT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70438" y="109231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Online Forms</a:t>
            </a:r>
          </a:p>
          <a:p>
            <a:r>
              <a:rPr lang="en-US" dirty="0" smtClean="0"/>
              <a:t>Scholarship Certification &amp; Application</a:t>
            </a:r>
          </a:p>
          <a:p>
            <a:r>
              <a:rPr lang="en-US" dirty="0" smtClean="0"/>
              <a:t>Submit Form | View Applicants</a:t>
            </a:r>
          </a:p>
          <a:p>
            <a:endParaRPr lang="en-US" dirty="0" smtClean="0"/>
          </a:p>
          <a:p>
            <a:r>
              <a:rPr lang="en-US" dirty="0" smtClean="0"/>
              <a:t>Scholarship Recertification of Eligibility</a:t>
            </a:r>
          </a:p>
          <a:p>
            <a:r>
              <a:rPr lang="en-US" dirty="0" smtClean="0"/>
              <a:t>Annual Report | View Submissions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666393" y="1257300"/>
            <a:ext cx="6866792" cy="46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08631" y="1145013"/>
            <a:ext cx="4225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Inside the TE Liaison portal click on </a:t>
            </a:r>
          </a:p>
          <a:p>
            <a:r>
              <a:rPr lang="en-US" dirty="0" smtClean="0"/>
              <a:t>VIEW Submissions inside the Online Forms </a:t>
            </a:r>
          </a:p>
          <a:p>
            <a:r>
              <a:rPr lang="en-US" dirty="0" smtClean="0"/>
              <a:t>Section.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34608" y="1670538"/>
            <a:ext cx="4510454" cy="97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49" y="2932607"/>
            <a:ext cx="7829550" cy="3644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152792" y="3481754"/>
            <a:ext cx="282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 Imports- New Forms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508631" y="3200400"/>
            <a:ext cx="2303584" cy="764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8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805" y="316496"/>
            <a:ext cx="6512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Approving a continuing student’s TE IMPORT application, continued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05" y="870805"/>
            <a:ext cx="8477250" cy="441337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723793" y="3077492"/>
            <a:ext cx="4888522" cy="12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239524" y="3182767"/>
            <a:ext cx="5539845" cy="197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68616" y="3200372"/>
            <a:ext cx="6822830" cy="422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378569" y="4053592"/>
            <a:ext cx="254977" cy="1933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05866" y="2358375"/>
            <a:ext cx="3315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Confirm the student’s record</a:t>
            </a:r>
          </a:p>
          <a:p>
            <a:r>
              <a:rPr lang="en-US" dirty="0" smtClean="0"/>
              <a:t>Is approved.  If not, you need to </a:t>
            </a:r>
          </a:p>
          <a:p>
            <a:r>
              <a:rPr lang="en-US" dirty="0" smtClean="0"/>
              <a:t>take action in each of the 3 boxes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73162" y="5679831"/>
            <a:ext cx="524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your approval is NO – please provide an explanation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429000" y="4747847"/>
            <a:ext cx="6087550" cy="46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16550" y="4483729"/>
            <a:ext cx="1131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 sure to</a:t>
            </a:r>
          </a:p>
          <a:p>
            <a:r>
              <a:rPr lang="en-US" dirty="0" smtClean="0"/>
              <a:t>Click </a:t>
            </a:r>
          </a:p>
          <a:p>
            <a:r>
              <a:rPr lang="en-US" dirty="0" smtClean="0"/>
              <a:t>SUBMIT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2</cp:revision>
  <dcterms:created xsi:type="dcterms:W3CDTF">2015-07-01T18:35:56Z</dcterms:created>
  <dcterms:modified xsi:type="dcterms:W3CDTF">2015-07-01T18:37:26Z</dcterms:modified>
</cp:coreProperties>
</file>